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F77-0688-4AA5-A04B-2ACF618B536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D66-8BB5-441B-A432-125E12CC3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8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F77-0688-4AA5-A04B-2ACF618B536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D66-8BB5-441B-A432-125E12CC3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2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F77-0688-4AA5-A04B-2ACF618B536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D66-8BB5-441B-A432-125E12CC3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F77-0688-4AA5-A04B-2ACF618B536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D66-8BB5-441B-A432-125E12CC3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2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F77-0688-4AA5-A04B-2ACF618B536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D66-8BB5-441B-A432-125E12CC3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7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F77-0688-4AA5-A04B-2ACF618B536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D66-8BB5-441B-A432-125E12CC3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F77-0688-4AA5-A04B-2ACF618B536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D66-8BB5-441B-A432-125E12CC3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F77-0688-4AA5-A04B-2ACF618B536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D66-8BB5-441B-A432-125E12CC3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1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F77-0688-4AA5-A04B-2ACF618B536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D66-8BB5-441B-A432-125E12CC3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F77-0688-4AA5-A04B-2ACF618B536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D66-8BB5-441B-A432-125E12CC3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1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F77-0688-4AA5-A04B-2ACF618B536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D66-8BB5-441B-A432-125E12CC3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1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2F77-0688-4AA5-A04B-2ACF618B536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ED66-8BB5-441B-A432-125E12CC3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8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0" y="-52296"/>
            <a:ext cx="11456126" cy="7277100"/>
          </a:xfrm>
          <a:custGeom>
            <a:avLst/>
            <a:gdLst>
              <a:gd name="connsiteX0" fmla="*/ 0 w 9065192"/>
              <a:gd name="connsiteY0" fmla="*/ 0 h 7277100"/>
              <a:gd name="connsiteX1" fmla="*/ 9065192 w 9065192"/>
              <a:gd name="connsiteY1" fmla="*/ 0 h 7277100"/>
              <a:gd name="connsiteX2" fmla="*/ 2528623 w 9065192"/>
              <a:gd name="connsiteY2" fmla="*/ 7277100 h 7277100"/>
              <a:gd name="connsiteX3" fmla="*/ 0 w 9065192"/>
              <a:gd name="connsiteY3" fmla="*/ 7277100 h 727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5192" h="7277100">
                <a:moveTo>
                  <a:pt x="0" y="0"/>
                </a:moveTo>
                <a:lnTo>
                  <a:pt x="9065192" y="0"/>
                </a:lnTo>
                <a:lnTo>
                  <a:pt x="2528623" y="7277100"/>
                </a:lnTo>
                <a:lnTo>
                  <a:pt x="0" y="7277100"/>
                </a:lnTo>
                <a:close/>
              </a:path>
            </a:pathLst>
          </a:custGeom>
          <a:solidFill>
            <a:srgbClr val="0070C0">
              <a:alpha val="9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需求分析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81400" y="39449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三人组 组员</a:t>
            </a:r>
            <a:endParaRPr lang="en-US" altLang="zh-CN" dirty="0" smtClean="0"/>
          </a:p>
          <a:p>
            <a:r>
              <a:rPr lang="en-US" altLang="zh-CN" dirty="0" smtClean="0"/>
              <a:t>		1511450 </a:t>
            </a:r>
            <a:r>
              <a:rPr lang="zh-CN" altLang="en-US" dirty="0" smtClean="0"/>
              <a:t>汪庭盛</a:t>
            </a:r>
          </a:p>
          <a:p>
            <a:r>
              <a:rPr lang="en-US" altLang="zh-CN" dirty="0" smtClean="0"/>
              <a:t>		1511468 </a:t>
            </a:r>
            <a:r>
              <a:rPr lang="zh-CN" altLang="en-US" dirty="0" smtClean="0"/>
              <a:t>杨茗凯</a:t>
            </a:r>
          </a:p>
          <a:p>
            <a:r>
              <a:rPr lang="en-US" altLang="zh-CN" dirty="0" smtClean="0"/>
              <a:t>		1511472 </a:t>
            </a:r>
            <a:r>
              <a:rPr lang="zh-CN" altLang="en-US" dirty="0" smtClean="0"/>
              <a:t>詹明鑫</a:t>
            </a:r>
          </a:p>
          <a:p>
            <a:r>
              <a:rPr lang="en-US" altLang="zh-CN" dirty="0" smtClean="0"/>
              <a:t>		1511481 </a:t>
            </a:r>
            <a:r>
              <a:rPr lang="zh-CN" altLang="en-US" dirty="0" smtClean="0"/>
              <a:t>朱龙臻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3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4088674" y="-3135131"/>
            <a:ext cx="11456126" cy="7277100"/>
          </a:xfrm>
          <a:custGeom>
            <a:avLst/>
            <a:gdLst>
              <a:gd name="connsiteX0" fmla="*/ 0 w 9065192"/>
              <a:gd name="connsiteY0" fmla="*/ 0 h 7277100"/>
              <a:gd name="connsiteX1" fmla="*/ 9065192 w 9065192"/>
              <a:gd name="connsiteY1" fmla="*/ 0 h 7277100"/>
              <a:gd name="connsiteX2" fmla="*/ 2528623 w 9065192"/>
              <a:gd name="connsiteY2" fmla="*/ 7277100 h 7277100"/>
              <a:gd name="connsiteX3" fmla="*/ 0 w 9065192"/>
              <a:gd name="connsiteY3" fmla="*/ 7277100 h 727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5192" h="7277100">
                <a:moveTo>
                  <a:pt x="0" y="0"/>
                </a:moveTo>
                <a:lnTo>
                  <a:pt x="9065192" y="0"/>
                </a:lnTo>
                <a:lnTo>
                  <a:pt x="2528623" y="7277100"/>
                </a:lnTo>
                <a:lnTo>
                  <a:pt x="0" y="72771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137" y="503419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END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64325" y="3050563"/>
            <a:ext cx="10515600" cy="756875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002060"/>
              </a:buClr>
              <a:buNone/>
            </a:pPr>
            <a:r>
              <a:rPr lang="en-US" altLang="zh-CN" sz="5400" b="1" dirty="0" smtClean="0"/>
              <a:t>THANKS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260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96" y="821933"/>
            <a:ext cx="11858904" cy="6036067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-4088674" y="-3135131"/>
            <a:ext cx="11456126" cy="7277100"/>
          </a:xfrm>
          <a:custGeom>
            <a:avLst/>
            <a:gdLst>
              <a:gd name="connsiteX0" fmla="*/ 0 w 9065192"/>
              <a:gd name="connsiteY0" fmla="*/ 0 h 7277100"/>
              <a:gd name="connsiteX1" fmla="*/ 9065192 w 9065192"/>
              <a:gd name="connsiteY1" fmla="*/ 0 h 7277100"/>
              <a:gd name="connsiteX2" fmla="*/ 2528623 w 9065192"/>
              <a:gd name="connsiteY2" fmla="*/ 7277100 h 7277100"/>
              <a:gd name="connsiteX3" fmla="*/ 0 w 9065192"/>
              <a:gd name="connsiteY3" fmla="*/ 7277100 h 727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5192" h="7277100">
                <a:moveTo>
                  <a:pt x="0" y="0"/>
                </a:moveTo>
                <a:lnTo>
                  <a:pt x="9065192" y="0"/>
                </a:lnTo>
                <a:lnTo>
                  <a:pt x="2528623" y="7277100"/>
                </a:lnTo>
                <a:lnTo>
                  <a:pt x="0" y="72771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脑图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4088674" y="-3135131"/>
            <a:ext cx="11456126" cy="7277100"/>
          </a:xfrm>
          <a:custGeom>
            <a:avLst/>
            <a:gdLst>
              <a:gd name="connsiteX0" fmla="*/ 0 w 9065192"/>
              <a:gd name="connsiteY0" fmla="*/ 0 h 7277100"/>
              <a:gd name="connsiteX1" fmla="*/ 9065192 w 9065192"/>
              <a:gd name="connsiteY1" fmla="*/ 0 h 7277100"/>
              <a:gd name="connsiteX2" fmla="*/ 2528623 w 9065192"/>
              <a:gd name="connsiteY2" fmla="*/ 7277100 h 7277100"/>
              <a:gd name="connsiteX3" fmla="*/ 0 w 9065192"/>
              <a:gd name="connsiteY3" fmla="*/ 7277100 h 727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5192" h="7277100">
                <a:moveTo>
                  <a:pt x="0" y="0"/>
                </a:moveTo>
                <a:lnTo>
                  <a:pt x="9065192" y="0"/>
                </a:lnTo>
                <a:lnTo>
                  <a:pt x="2528623" y="7277100"/>
                </a:lnTo>
                <a:lnTo>
                  <a:pt x="0" y="72771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BOM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9389" y="3191941"/>
            <a:ext cx="10515600" cy="4351338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可以加减物品的类别，可以归类，也可以修改</a:t>
            </a:r>
            <a:endParaRPr lang="en-US" altLang="zh-CN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可以打印导出货品与物料之间的关系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给</a:t>
            </a:r>
            <a:r>
              <a:rPr lang="zh-CN" altLang="en-US" dirty="0" smtClean="0"/>
              <a:t>出一个接口，可以用于成本的计算（数据库实现）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注意权限的赋予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3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4088674" y="-3135131"/>
            <a:ext cx="11456126" cy="7277100"/>
          </a:xfrm>
          <a:custGeom>
            <a:avLst/>
            <a:gdLst>
              <a:gd name="connsiteX0" fmla="*/ 0 w 9065192"/>
              <a:gd name="connsiteY0" fmla="*/ 0 h 7277100"/>
              <a:gd name="connsiteX1" fmla="*/ 9065192 w 9065192"/>
              <a:gd name="connsiteY1" fmla="*/ 0 h 7277100"/>
              <a:gd name="connsiteX2" fmla="*/ 2528623 w 9065192"/>
              <a:gd name="connsiteY2" fmla="*/ 7277100 h 7277100"/>
              <a:gd name="connsiteX3" fmla="*/ 0 w 9065192"/>
              <a:gd name="connsiteY3" fmla="*/ 7277100 h 727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5192" h="7277100">
                <a:moveTo>
                  <a:pt x="0" y="0"/>
                </a:moveTo>
                <a:lnTo>
                  <a:pt x="9065192" y="0"/>
                </a:lnTo>
                <a:lnTo>
                  <a:pt x="2528623" y="7277100"/>
                </a:lnTo>
                <a:lnTo>
                  <a:pt x="0" y="72771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5936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仓库管理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39389" y="3191941"/>
            <a:ext cx="10515600" cy="4351338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操作主要出库与入库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可以实现库存情况的查询，使用数据库存储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可以提供接口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权限赋予仓库管理员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5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4088674" y="-3135131"/>
            <a:ext cx="11456126" cy="7277100"/>
          </a:xfrm>
          <a:custGeom>
            <a:avLst/>
            <a:gdLst>
              <a:gd name="connsiteX0" fmla="*/ 0 w 9065192"/>
              <a:gd name="connsiteY0" fmla="*/ 0 h 7277100"/>
              <a:gd name="connsiteX1" fmla="*/ 9065192 w 9065192"/>
              <a:gd name="connsiteY1" fmla="*/ 0 h 7277100"/>
              <a:gd name="connsiteX2" fmla="*/ 2528623 w 9065192"/>
              <a:gd name="connsiteY2" fmla="*/ 7277100 h 7277100"/>
              <a:gd name="connsiteX3" fmla="*/ 0 w 9065192"/>
              <a:gd name="connsiteY3" fmla="*/ 7277100 h 727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5192" h="7277100">
                <a:moveTo>
                  <a:pt x="0" y="0"/>
                </a:moveTo>
                <a:lnTo>
                  <a:pt x="9065192" y="0"/>
                </a:lnTo>
                <a:lnTo>
                  <a:pt x="2528623" y="7277100"/>
                </a:lnTo>
                <a:lnTo>
                  <a:pt x="0" y="72771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2874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成本管理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39389" y="3191941"/>
            <a:ext cx="10515600" cy="4351338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可以直接输出成本信息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可以调用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和仓库的管理信息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4088674" y="-3135131"/>
            <a:ext cx="11456126" cy="7277100"/>
          </a:xfrm>
          <a:custGeom>
            <a:avLst/>
            <a:gdLst>
              <a:gd name="connsiteX0" fmla="*/ 0 w 9065192"/>
              <a:gd name="connsiteY0" fmla="*/ 0 h 7277100"/>
              <a:gd name="connsiteX1" fmla="*/ 9065192 w 9065192"/>
              <a:gd name="connsiteY1" fmla="*/ 0 h 7277100"/>
              <a:gd name="connsiteX2" fmla="*/ 2528623 w 9065192"/>
              <a:gd name="connsiteY2" fmla="*/ 7277100 h 7277100"/>
              <a:gd name="connsiteX3" fmla="*/ 0 w 9065192"/>
              <a:gd name="connsiteY3" fmla="*/ 7277100 h 727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5192" h="7277100">
                <a:moveTo>
                  <a:pt x="0" y="0"/>
                </a:moveTo>
                <a:lnTo>
                  <a:pt x="9065192" y="0"/>
                </a:lnTo>
                <a:lnTo>
                  <a:pt x="2528623" y="7277100"/>
                </a:lnTo>
                <a:lnTo>
                  <a:pt x="0" y="72771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4496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采购管理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39389" y="3191941"/>
            <a:ext cx="10515600" cy="4351338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缺</a:t>
            </a:r>
            <a:r>
              <a:rPr lang="zh-CN" altLang="en-US" dirty="0" smtClean="0"/>
              <a:t>料的信息的显示，浏览功能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物料报价，记录从物料商家收到的信息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记录供货商的相关信息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与成本管理要绑定统一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60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4088674" y="-3135131"/>
            <a:ext cx="11456126" cy="7277100"/>
          </a:xfrm>
          <a:custGeom>
            <a:avLst/>
            <a:gdLst>
              <a:gd name="connsiteX0" fmla="*/ 0 w 9065192"/>
              <a:gd name="connsiteY0" fmla="*/ 0 h 7277100"/>
              <a:gd name="connsiteX1" fmla="*/ 9065192 w 9065192"/>
              <a:gd name="connsiteY1" fmla="*/ 0 h 7277100"/>
              <a:gd name="connsiteX2" fmla="*/ 2528623 w 9065192"/>
              <a:gd name="connsiteY2" fmla="*/ 7277100 h 7277100"/>
              <a:gd name="connsiteX3" fmla="*/ 0 w 9065192"/>
              <a:gd name="connsiteY3" fmla="*/ 7277100 h 727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5192" h="7277100">
                <a:moveTo>
                  <a:pt x="0" y="0"/>
                </a:moveTo>
                <a:lnTo>
                  <a:pt x="9065192" y="0"/>
                </a:lnTo>
                <a:lnTo>
                  <a:pt x="2528623" y="7277100"/>
                </a:lnTo>
                <a:lnTo>
                  <a:pt x="0" y="72771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9000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生产管理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39389" y="3191941"/>
            <a:ext cx="10515600" cy="4351338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物料确认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领</a:t>
            </a:r>
            <a:r>
              <a:rPr lang="zh-CN" altLang="en-US" dirty="0" smtClean="0"/>
              <a:t>料的工作记录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生产的成品记录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4088674" y="-3135131"/>
            <a:ext cx="11456126" cy="7277100"/>
          </a:xfrm>
          <a:custGeom>
            <a:avLst/>
            <a:gdLst>
              <a:gd name="connsiteX0" fmla="*/ 0 w 9065192"/>
              <a:gd name="connsiteY0" fmla="*/ 0 h 7277100"/>
              <a:gd name="connsiteX1" fmla="*/ 9065192 w 9065192"/>
              <a:gd name="connsiteY1" fmla="*/ 0 h 7277100"/>
              <a:gd name="connsiteX2" fmla="*/ 2528623 w 9065192"/>
              <a:gd name="connsiteY2" fmla="*/ 7277100 h 7277100"/>
              <a:gd name="connsiteX3" fmla="*/ 0 w 9065192"/>
              <a:gd name="connsiteY3" fmla="*/ 7277100 h 727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5192" h="7277100">
                <a:moveTo>
                  <a:pt x="0" y="0"/>
                </a:moveTo>
                <a:lnTo>
                  <a:pt x="9065192" y="0"/>
                </a:lnTo>
                <a:lnTo>
                  <a:pt x="2528623" y="7277100"/>
                </a:lnTo>
                <a:lnTo>
                  <a:pt x="0" y="72771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9000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登录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39389" y="3191941"/>
            <a:ext cx="10515600" cy="4351338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确认身份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给定权限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2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4088674" y="-3135131"/>
            <a:ext cx="11456126" cy="7277100"/>
          </a:xfrm>
          <a:custGeom>
            <a:avLst/>
            <a:gdLst>
              <a:gd name="connsiteX0" fmla="*/ 0 w 9065192"/>
              <a:gd name="connsiteY0" fmla="*/ 0 h 7277100"/>
              <a:gd name="connsiteX1" fmla="*/ 9065192 w 9065192"/>
              <a:gd name="connsiteY1" fmla="*/ 0 h 7277100"/>
              <a:gd name="connsiteX2" fmla="*/ 2528623 w 9065192"/>
              <a:gd name="connsiteY2" fmla="*/ 7277100 h 7277100"/>
              <a:gd name="connsiteX3" fmla="*/ 0 w 9065192"/>
              <a:gd name="connsiteY3" fmla="*/ 7277100 h 727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5192" h="7277100">
                <a:moveTo>
                  <a:pt x="0" y="0"/>
                </a:moveTo>
                <a:lnTo>
                  <a:pt x="9065192" y="0"/>
                </a:lnTo>
                <a:lnTo>
                  <a:pt x="2528623" y="7277100"/>
                </a:lnTo>
                <a:lnTo>
                  <a:pt x="0" y="72771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9000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其他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39389" y="3191941"/>
            <a:ext cx="10515600" cy="4351338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仓库管理和生成管理要做到数据的一致性</a:t>
            </a:r>
            <a:endParaRPr lang="en-US" altLang="zh-CN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成本管理和采购管理同时也需要做的数据的一致性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166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需求分析</vt:lpstr>
      <vt:lpstr>脑图</vt:lpstr>
      <vt:lpstr>BOM</vt:lpstr>
      <vt:lpstr>仓库管理</vt:lpstr>
      <vt:lpstr>成本管理</vt:lpstr>
      <vt:lpstr>采购管理</vt:lpstr>
      <vt:lpstr>生产管理</vt:lpstr>
      <vt:lpstr>登录</vt:lpstr>
      <vt:lpstr>其他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</dc:title>
  <dc:creator>杨茗凯</dc:creator>
  <cp:lastModifiedBy>lenovo</cp:lastModifiedBy>
  <cp:revision>4</cp:revision>
  <dcterms:created xsi:type="dcterms:W3CDTF">2018-03-21T12:09:13Z</dcterms:created>
  <dcterms:modified xsi:type="dcterms:W3CDTF">2018-03-28T15:16:36Z</dcterms:modified>
</cp:coreProperties>
</file>