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60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AD82C-B98C-4455-915A-1B240371A983}" v="169" dt="2022-04-23T07:04:35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규 장" userId="e372c6518ff4ae96" providerId="LiveId" clId="{EDCAD82C-B98C-4455-915A-1B240371A983}"/>
    <pc:docChg chg="undo custSel addSld modSld sldOrd">
      <pc:chgData name="현규 장" userId="e372c6518ff4ae96" providerId="LiveId" clId="{EDCAD82C-B98C-4455-915A-1B240371A983}" dt="2022-04-23T07:06:32.778" v="1940" actId="20577"/>
      <pc:docMkLst>
        <pc:docMk/>
      </pc:docMkLst>
      <pc:sldChg chg="addSp delSp modSp mod">
        <pc:chgData name="현규 장" userId="e372c6518ff4ae96" providerId="LiveId" clId="{EDCAD82C-B98C-4455-915A-1B240371A983}" dt="2022-04-23T06:50:18.564" v="1650" actId="1076"/>
        <pc:sldMkLst>
          <pc:docMk/>
          <pc:sldMk cId="198132131" sldId="257"/>
        </pc:sldMkLst>
        <pc:spChg chg="add del">
          <ac:chgData name="현규 장" userId="e372c6518ff4ae96" providerId="LiveId" clId="{EDCAD82C-B98C-4455-915A-1B240371A983}" dt="2022-04-23T06:50:01.474" v="1630" actId="21"/>
          <ac:spMkLst>
            <pc:docMk/>
            <pc:sldMk cId="198132131" sldId="257"/>
            <ac:spMk id="5" creationId="{7C5DE8CD-D20A-472B-8278-E6026F6ACB5D}"/>
          </ac:spMkLst>
        </pc:spChg>
        <pc:spChg chg="mod">
          <ac:chgData name="현규 장" userId="e372c6518ff4ae96" providerId="LiveId" clId="{EDCAD82C-B98C-4455-915A-1B240371A983}" dt="2022-04-23T06:37:21.460" v="1075" actId="14100"/>
          <ac:spMkLst>
            <pc:docMk/>
            <pc:sldMk cId="198132131" sldId="257"/>
            <ac:spMk id="6" creationId="{1DE68CCE-D695-4936-9FC5-5A61B9C4B922}"/>
          </ac:spMkLst>
        </pc:spChg>
        <pc:spChg chg="mod">
          <ac:chgData name="현규 장" userId="e372c6518ff4ae96" providerId="LiveId" clId="{EDCAD82C-B98C-4455-915A-1B240371A983}" dt="2022-04-23T06:37:24.077" v="1076" actId="14100"/>
          <ac:spMkLst>
            <pc:docMk/>
            <pc:sldMk cId="198132131" sldId="257"/>
            <ac:spMk id="7" creationId="{AE19F3A7-1B46-408B-918D-7031B5BD0AD0}"/>
          </ac:spMkLst>
        </pc:spChg>
        <pc:spChg chg="mod">
          <ac:chgData name="현규 장" userId="e372c6518ff4ae96" providerId="LiveId" clId="{EDCAD82C-B98C-4455-915A-1B240371A983}" dt="2022-04-23T06:37:26.962" v="1077" actId="14100"/>
          <ac:spMkLst>
            <pc:docMk/>
            <pc:sldMk cId="198132131" sldId="257"/>
            <ac:spMk id="8" creationId="{24CEE051-A69D-4C7D-A79E-475AB45449F5}"/>
          </ac:spMkLst>
        </pc:spChg>
        <pc:spChg chg="add mod">
          <ac:chgData name="현규 장" userId="e372c6518ff4ae96" providerId="LiveId" clId="{EDCAD82C-B98C-4455-915A-1B240371A983}" dt="2022-04-23T06:49:55.173" v="1628" actId="14100"/>
          <ac:spMkLst>
            <pc:docMk/>
            <pc:sldMk cId="198132131" sldId="257"/>
            <ac:spMk id="13" creationId="{EEC747DA-0478-426A-AC70-97E47E3E8251}"/>
          </ac:spMkLst>
        </pc:spChg>
        <pc:spChg chg="add mod">
          <ac:chgData name="현규 장" userId="e372c6518ff4ae96" providerId="LiveId" clId="{EDCAD82C-B98C-4455-915A-1B240371A983}" dt="2022-04-23T06:22:36.585" v="119"/>
          <ac:spMkLst>
            <pc:docMk/>
            <pc:sldMk cId="198132131" sldId="257"/>
            <ac:spMk id="14" creationId="{FB6217A2-5EAC-4302-9492-71718F32D40B}"/>
          </ac:spMkLst>
        </pc:spChg>
        <pc:spChg chg="add mod">
          <ac:chgData name="현규 장" userId="e372c6518ff4ae96" providerId="LiveId" clId="{EDCAD82C-B98C-4455-915A-1B240371A983}" dt="2022-04-23T06:22:39.691" v="126"/>
          <ac:spMkLst>
            <pc:docMk/>
            <pc:sldMk cId="198132131" sldId="257"/>
            <ac:spMk id="15" creationId="{5C162131-4663-4E85-B07E-3104BCA7753C}"/>
          </ac:spMkLst>
        </pc:spChg>
        <pc:spChg chg="add mod">
          <ac:chgData name="현규 장" userId="e372c6518ff4ae96" providerId="LiveId" clId="{EDCAD82C-B98C-4455-915A-1B240371A983}" dt="2022-04-23T06:22:42.577" v="134"/>
          <ac:spMkLst>
            <pc:docMk/>
            <pc:sldMk cId="198132131" sldId="257"/>
            <ac:spMk id="16" creationId="{0A7AA44A-420D-4D4F-ADA3-D1B35FB885EF}"/>
          </ac:spMkLst>
        </pc:spChg>
        <pc:spChg chg="add mod">
          <ac:chgData name="현규 장" userId="e372c6518ff4ae96" providerId="LiveId" clId="{EDCAD82C-B98C-4455-915A-1B240371A983}" dt="2022-04-23T06:23:56.339" v="182" actId="20577"/>
          <ac:spMkLst>
            <pc:docMk/>
            <pc:sldMk cId="198132131" sldId="257"/>
            <ac:spMk id="17" creationId="{E91A2F86-236B-4390-A930-317F36F2562C}"/>
          </ac:spMkLst>
        </pc:spChg>
        <pc:spChg chg="add mod">
          <ac:chgData name="현규 장" userId="e372c6518ff4ae96" providerId="LiveId" clId="{EDCAD82C-B98C-4455-915A-1B240371A983}" dt="2022-04-23T06:24:09.542" v="246" actId="20577"/>
          <ac:spMkLst>
            <pc:docMk/>
            <pc:sldMk cId="198132131" sldId="257"/>
            <ac:spMk id="18" creationId="{6D337FB6-1ADC-4419-9EC2-7558D6673419}"/>
          </ac:spMkLst>
        </pc:spChg>
        <pc:spChg chg="add del mod">
          <ac:chgData name="현규 장" userId="e372c6518ff4ae96" providerId="LiveId" clId="{EDCAD82C-B98C-4455-915A-1B240371A983}" dt="2022-04-23T06:37:16.201" v="1074" actId="478"/>
          <ac:spMkLst>
            <pc:docMk/>
            <pc:sldMk cId="198132131" sldId="257"/>
            <ac:spMk id="19" creationId="{A267AF90-AC0E-462D-B51C-9821472C73B5}"/>
          </ac:spMkLst>
        </pc:spChg>
        <pc:spChg chg="add mod">
          <ac:chgData name="현규 장" userId="e372c6518ff4ae96" providerId="LiveId" clId="{EDCAD82C-B98C-4455-915A-1B240371A983}" dt="2022-04-23T06:49:51.949" v="1627" actId="1076"/>
          <ac:spMkLst>
            <pc:docMk/>
            <pc:sldMk cId="198132131" sldId="257"/>
            <ac:spMk id="20" creationId="{36054DC1-7F70-45C0-A1AE-12D009CDF2F4}"/>
          </ac:spMkLst>
        </pc:spChg>
        <pc:spChg chg="add mod">
          <ac:chgData name="현규 장" userId="e372c6518ff4ae96" providerId="LiveId" clId="{EDCAD82C-B98C-4455-915A-1B240371A983}" dt="2022-04-23T06:37:49.971" v="1104"/>
          <ac:spMkLst>
            <pc:docMk/>
            <pc:sldMk cId="198132131" sldId="257"/>
            <ac:spMk id="21" creationId="{F17C8B6C-67AD-4CFB-B2C0-A5B927BD4E7A}"/>
          </ac:spMkLst>
        </pc:spChg>
        <pc:spChg chg="add mod">
          <ac:chgData name="현규 장" userId="e372c6518ff4ae96" providerId="LiveId" clId="{EDCAD82C-B98C-4455-915A-1B240371A983}" dt="2022-04-23T06:37:59.969" v="1116"/>
          <ac:spMkLst>
            <pc:docMk/>
            <pc:sldMk cId="198132131" sldId="257"/>
            <ac:spMk id="22" creationId="{59652ED6-E40B-4BEB-9906-8BBAC8E81F59}"/>
          </ac:spMkLst>
        </pc:spChg>
        <pc:spChg chg="add mod">
          <ac:chgData name="현규 장" userId="e372c6518ff4ae96" providerId="LiveId" clId="{EDCAD82C-B98C-4455-915A-1B240371A983}" dt="2022-04-23T06:50:18.564" v="1650" actId="1076"/>
          <ac:spMkLst>
            <pc:docMk/>
            <pc:sldMk cId="198132131" sldId="257"/>
            <ac:spMk id="23" creationId="{4F23AAFF-1CF8-4B15-8070-27120712FCA0}"/>
          </ac:spMkLst>
        </pc:spChg>
      </pc:sldChg>
      <pc:sldChg chg="addSp delSp modSp mod">
        <pc:chgData name="현규 장" userId="e372c6518ff4ae96" providerId="LiveId" clId="{EDCAD82C-B98C-4455-915A-1B240371A983}" dt="2022-04-23T07:06:32.778" v="1940" actId="20577"/>
        <pc:sldMkLst>
          <pc:docMk/>
          <pc:sldMk cId="2844842800" sldId="259"/>
        </pc:sldMkLst>
        <pc:spChg chg="mod">
          <ac:chgData name="현규 장" userId="e372c6518ff4ae96" providerId="LiveId" clId="{EDCAD82C-B98C-4455-915A-1B240371A983}" dt="2022-04-23T07:06:32.778" v="1940" actId="20577"/>
          <ac:spMkLst>
            <pc:docMk/>
            <pc:sldMk cId="2844842800" sldId="259"/>
            <ac:spMk id="2" creationId="{28C2126A-3E6A-419E-9E5B-FD1DC9C48113}"/>
          </ac:spMkLst>
        </pc:spChg>
        <pc:spChg chg="del">
          <ac:chgData name="현규 장" userId="e372c6518ff4ae96" providerId="LiveId" clId="{EDCAD82C-B98C-4455-915A-1B240371A983}" dt="2022-04-23T06:24:22.960" v="247" actId="478"/>
          <ac:spMkLst>
            <pc:docMk/>
            <pc:sldMk cId="2844842800" sldId="259"/>
            <ac:spMk id="3" creationId="{F761B2D7-A4F1-42E2-9FE2-C594137E17A2}"/>
          </ac:spMkLst>
        </pc:spChg>
        <pc:spChg chg="add mod">
          <ac:chgData name="현규 장" userId="e372c6518ff4ae96" providerId="LiveId" clId="{EDCAD82C-B98C-4455-915A-1B240371A983}" dt="2022-04-23T06:36:57.901" v="1066" actId="14100"/>
          <ac:spMkLst>
            <pc:docMk/>
            <pc:sldMk cId="2844842800" sldId="259"/>
            <ac:spMk id="4" creationId="{A629C036-0E82-492D-A22A-E4448BC10104}"/>
          </ac:spMkLst>
        </pc:spChg>
        <pc:spChg chg="add mod">
          <ac:chgData name="현규 장" userId="e372c6518ff4ae96" providerId="LiveId" clId="{EDCAD82C-B98C-4455-915A-1B240371A983}" dt="2022-04-23T06:37:02.390" v="1068" actId="1076"/>
          <ac:spMkLst>
            <pc:docMk/>
            <pc:sldMk cId="2844842800" sldId="259"/>
            <ac:spMk id="5" creationId="{D8B9731F-7CAC-4B17-801B-6C99660E2C7B}"/>
          </ac:spMkLst>
        </pc:spChg>
        <pc:spChg chg="add mod">
          <ac:chgData name="현규 장" userId="e372c6518ff4ae96" providerId="LiveId" clId="{EDCAD82C-B98C-4455-915A-1B240371A983}" dt="2022-04-23T06:40:02.910" v="1338" actId="20577"/>
          <ac:spMkLst>
            <pc:docMk/>
            <pc:sldMk cId="2844842800" sldId="259"/>
            <ac:spMk id="6" creationId="{4598F8C5-D861-40C5-B198-2242B67D404A}"/>
          </ac:spMkLst>
        </pc:spChg>
        <pc:spChg chg="add del">
          <ac:chgData name="현규 장" userId="e372c6518ff4ae96" providerId="LiveId" clId="{EDCAD82C-B98C-4455-915A-1B240371A983}" dt="2022-04-23T06:27:12.928" v="628" actId="11529"/>
          <ac:spMkLst>
            <pc:docMk/>
            <pc:sldMk cId="2844842800" sldId="259"/>
            <ac:spMk id="7" creationId="{5F76B08B-2100-40F3-9564-1F3547829162}"/>
          </ac:spMkLst>
        </pc:spChg>
        <pc:spChg chg="add mod">
          <ac:chgData name="현규 장" userId="e372c6518ff4ae96" providerId="LiveId" clId="{EDCAD82C-B98C-4455-915A-1B240371A983}" dt="2022-04-23T06:35:25.592" v="999" actId="20577"/>
          <ac:spMkLst>
            <pc:docMk/>
            <pc:sldMk cId="2844842800" sldId="259"/>
            <ac:spMk id="8" creationId="{D253E9BE-1EFA-4DBF-810A-1B54DF37BF69}"/>
          </ac:spMkLst>
        </pc:spChg>
        <pc:spChg chg="add mod">
          <ac:chgData name="현규 장" userId="e372c6518ff4ae96" providerId="LiveId" clId="{EDCAD82C-B98C-4455-915A-1B240371A983}" dt="2022-04-23T06:41:24.593" v="1384" actId="20577"/>
          <ac:spMkLst>
            <pc:docMk/>
            <pc:sldMk cId="2844842800" sldId="259"/>
            <ac:spMk id="9" creationId="{BD96C914-2375-4D6B-88B9-B695D3DB3E35}"/>
          </ac:spMkLst>
        </pc:spChg>
        <pc:spChg chg="add mod">
          <ac:chgData name="현규 장" userId="e372c6518ff4ae96" providerId="LiveId" clId="{EDCAD82C-B98C-4455-915A-1B240371A983}" dt="2022-04-23T06:27:29.418" v="640" actId="1076"/>
          <ac:spMkLst>
            <pc:docMk/>
            <pc:sldMk cId="2844842800" sldId="259"/>
            <ac:spMk id="10" creationId="{9B519733-AED4-4CB6-96EC-0245100F6BF5}"/>
          </ac:spMkLst>
        </pc:spChg>
        <pc:spChg chg="add mod">
          <ac:chgData name="현규 장" userId="e372c6518ff4ae96" providerId="LiveId" clId="{EDCAD82C-B98C-4455-915A-1B240371A983}" dt="2022-04-23T06:47:55.375" v="1593" actId="20577"/>
          <ac:spMkLst>
            <pc:docMk/>
            <pc:sldMk cId="2844842800" sldId="259"/>
            <ac:spMk id="11" creationId="{D1F5D89B-2498-442A-A80D-98DBB16D8616}"/>
          </ac:spMkLst>
        </pc:spChg>
        <pc:spChg chg="add mod">
          <ac:chgData name="현규 장" userId="e372c6518ff4ae96" providerId="LiveId" clId="{EDCAD82C-B98C-4455-915A-1B240371A983}" dt="2022-04-23T06:40:19.919" v="1340" actId="20577"/>
          <ac:spMkLst>
            <pc:docMk/>
            <pc:sldMk cId="2844842800" sldId="259"/>
            <ac:spMk id="12" creationId="{87FB1C70-36D2-44C5-9C5B-9F1D211FDDC2}"/>
          </ac:spMkLst>
        </pc:spChg>
        <pc:spChg chg="add del mod">
          <ac:chgData name="현규 장" userId="e372c6518ff4ae96" providerId="LiveId" clId="{EDCAD82C-B98C-4455-915A-1B240371A983}" dt="2022-04-23T06:33:51.681" v="988"/>
          <ac:spMkLst>
            <pc:docMk/>
            <pc:sldMk cId="2844842800" sldId="259"/>
            <ac:spMk id="13" creationId="{16EE0CF6-BB62-4440-AD94-1F0931B876E2}"/>
          </ac:spMkLst>
        </pc:spChg>
        <pc:spChg chg="add del mod">
          <ac:chgData name="현규 장" userId="e372c6518ff4ae96" providerId="LiveId" clId="{EDCAD82C-B98C-4455-915A-1B240371A983}" dt="2022-04-23T06:33:51.681" v="988"/>
          <ac:spMkLst>
            <pc:docMk/>
            <pc:sldMk cId="2844842800" sldId="259"/>
            <ac:spMk id="14" creationId="{1A38FC3D-371D-4D4E-9800-B19D4F1637B1}"/>
          </ac:spMkLst>
        </pc:spChg>
        <pc:spChg chg="add del mod">
          <ac:chgData name="현규 장" userId="e372c6518ff4ae96" providerId="LiveId" clId="{EDCAD82C-B98C-4455-915A-1B240371A983}" dt="2022-04-23T06:33:55.336" v="990"/>
          <ac:spMkLst>
            <pc:docMk/>
            <pc:sldMk cId="2844842800" sldId="259"/>
            <ac:spMk id="15" creationId="{0949ED1B-F7E0-4F34-BC7F-8295814D09FF}"/>
          </ac:spMkLst>
        </pc:spChg>
        <pc:spChg chg="add del mod">
          <ac:chgData name="현규 장" userId="e372c6518ff4ae96" providerId="LiveId" clId="{EDCAD82C-B98C-4455-915A-1B240371A983}" dt="2022-04-23T06:33:55.336" v="990"/>
          <ac:spMkLst>
            <pc:docMk/>
            <pc:sldMk cId="2844842800" sldId="259"/>
            <ac:spMk id="16" creationId="{4B200C7F-01B9-4A7F-B4F8-21D10ED63F14}"/>
          </ac:spMkLst>
        </pc:spChg>
      </pc:sldChg>
      <pc:sldChg chg="addSp delSp modSp mod ord">
        <pc:chgData name="현규 장" userId="e372c6518ff4ae96" providerId="LiveId" clId="{EDCAD82C-B98C-4455-915A-1B240371A983}" dt="2022-04-23T06:57:17.961" v="1722" actId="1076"/>
        <pc:sldMkLst>
          <pc:docMk/>
          <pc:sldMk cId="1681688663" sldId="260"/>
        </pc:sldMkLst>
        <pc:spChg chg="mod">
          <ac:chgData name="현규 장" userId="e372c6518ff4ae96" providerId="LiveId" clId="{EDCAD82C-B98C-4455-915A-1B240371A983}" dt="2022-04-23T06:50:54.829" v="1673"/>
          <ac:spMkLst>
            <pc:docMk/>
            <pc:sldMk cId="1681688663" sldId="260"/>
            <ac:spMk id="2" creationId="{28C2126A-3E6A-419E-9E5B-FD1DC9C48113}"/>
          </ac:spMkLst>
        </pc:spChg>
        <pc:spChg chg="del">
          <ac:chgData name="현규 장" userId="e372c6518ff4ae96" providerId="LiveId" clId="{EDCAD82C-B98C-4455-915A-1B240371A983}" dt="2022-04-23T06:50:32.635" v="1653" actId="478"/>
          <ac:spMkLst>
            <pc:docMk/>
            <pc:sldMk cId="1681688663" sldId="260"/>
            <ac:spMk id="3" creationId="{F761B2D7-A4F1-42E2-9FE2-C594137E17A2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4" creationId="{7BA80AFF-28FF-4136-B4BA-9B6E0835CDAC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5" creationId="{1B483E44-AC4B-4992-9DB6-6E66407E9308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6" creationId="{04136B12-C516-440B-89D7-E0A654D02A2C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7" creationId="{2675C558-A3AD-4B96-8F07-35F9742E8023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8" creationId="{C443FDC8-39DA-4F58-A49F-41CEA0DEBA4A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12" creationId="{0619A672-2A76-486B-9766-6159E2CC40C5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13" creationId="{C27BA2C6-88EF-4F12-BD32-075795B39663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14" creationId="{2CAF4065-07F1-489F-93F5-5443CFC0E4BF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15" creationId="{8DBCFA25-1D42-434D-ACE5-E6D1940D1E81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16" creationId="{4B7572B6-2AD2-4FEA-80A6-97A035118AB4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17" creationId="{374591A7-AEC3-44F9-997F-E1694EC07624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18" creationId="{E6A1B7C6-84EE-4043-BCAC-DFB1A7F3C5E4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19" creationId="{5960DD23-267B-4A2A-97B5-DCDFA3002F54}"/>
          </ac:spMkLst>
        </pc:spChg>
        <pc:spChg chg="add mod">
          <ac:chgData name="현규 장" userId="e372c6518ff4ae96" providerId="LiveId" clId="{EDCAD82C-B98C-4455-915A-1B240371A983}" dt="2022-04-23T06:50:29.579" v="1652" actId="1076"/>
          <ac:spMkLst>
            <pc:docMk/>
            <pc:sldMk cId="1681688663" sldId="260"/>
            <ac:spMk id="20" creationId="{981A2C99-A102-4C7F-A1A5-E680C0723775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21" creationId="{63F783C8-4FF7-4D06-93A5-0D017155F475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22" creationId="{36A8951C-A245-4F2F-B51F-1B07658990E9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23" creationId="{9BDCBA6C-FA73-4434-B367-E0F73D1F31B5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24" creationId="{7D663461-3ADF-4316-BFF2-00B726EE6DF2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25" creationId="{6F3199BA-8178-4D22-A1CC-DE96DFAA727E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29" creationId="{4D53C3E9-C639-4388-9967-0A242623C6E5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30" creationId="{E5B87540-77EF-45C5-A8D1-83F8E9EEEE71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31" creationId="{4199C4F2-E905-44D3-8C2B-EAAC81C31C9D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32" creationId="{3401746E-38C2-47B4-828D-9F8BCA6C3B07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33" creationId="{D081E38C-D4E0-48ED-AC5B-C65D1D817941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34" creationId="{F02ACCF1-EE29-4EDE-B856-CAEF4FDBF22D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35" creationId="{8D28F513-81FF-4893-BB65-AF9FC28283ED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36" creationId="{F0C07FF0-261E-4F6B-B61D-834E892F29B0}"/>
          </ac:spMkLst>
        </pc:spChg>
        <pc:spChg chg="add del mod">
          <ac:chgData name="현규 장" userId="e372c6518ff4ae96" providerId="LiveId" clId="{EDCAD82C-B98C-4455-915A-1B240371A983}" dt="2022-04-23T06:50:37.836" v="1655"/>
          <ac:spMkLst>
            <pc:docMk/>
            <pc:sldMk cId="1681688663" sldId="260"/>
            <ac:spMk id="37" creationId="{B063A812-2C89-49D0-A8AA-953EBBB09DFA}"/>
          </ac:spMkLst>
        </pc:spChg>
        <pc:spChg chg="add mod">
          <ac:chgData name="현규 장" userId="e372c6518ff4ae96" providerId="LiveId" clId="{EDCAD82C-B98C-4455-915A-1B240371A983}" dt="2022-04-23T06:50:50.031" v="1666"/>
          <ac:spMkLst>
            <pc:docMk/>
            <pc:sldMk cId="1681688663" sldId="260"/>
            <ac:spMk id="38" creationId="{041001AA-1C15-4673-BC2F-08DC5E4AFF66}"/>
          </ac:spMkLst>
        </pc:spChg>
        <pc:picChg chg="add mod">
          <ac:chgData name="현규 장" userId="e372c6518ff4ae96" providerId="LiveId" clId="{EDCAD82C-B98C-4455-915A-1B240371A983}" dt="2022-04-23T06:50:29.579" v="1652" actId="1076"/>
          <ac:picMkLst>
            <pc:docMk/>
            <pc:sldMk cId="1681688663" sldId="260"/>
            <ac:picMk id="9" creationId="{12C9DB35-E756-4CF6-A9EF-6EF1986BD8CC}"/>
          </ac:picMkLst>
        </pc:picChg>
        <pc:picChg chg="add mod">
          <ac:chgData name="현규 장" userId="e372c6518ff4ae96" providerId="LiveId" clId="{EDCAD82C-B98C-4455-915A-1B240371A983}" dt="2022-04-23T06:50:29.579" v="1652" actId="1076"/>
          <ac:picMkLst>
            <pc:docMk/>
            <pc:sldMk cId="1681688663" sldId="260"/>
            <ac:picMk id="10" creationId="{14675092-698B-4B28-9894-B2D079FCEDC3}"/>
          </ac:picMkLst>
        </pc:picChg>
        <pc:picChg chg="add mod">
          <ac:chgData name="현규 장" userId="e372c6518ff4ae96" providerId="LiveId" clId="{EDCAD82C-B98C-4455-915A-1B240371A983}" dt="2022-04-23T06:57:17.961" v="1722" actId="1076"/>
          <ac:picMkLst>
            <pc:docMk/>
            <pc:sldMk cId="1681688663" sldId="260"/>
            <ac:picMk id="11" creationId="{CC71C88C-A0C7-4555-8773-6FF35DFF1251}"/>
          </ac:picMkLst>
        </pc:picChg>
        <pc:picChg chg="add del mod">
          <ac:chgData name="현규 장" userId="e372c6518ff4ae96" providerId="LiveId" clId="{EDCAD82C-B98C-4455-915A-1B240371A983}" dt="2022-04-23T06:50:37.836" v="1655"/>
          <ac:picMkLst>
            <pc:docMk/>
            <pc:sldMk cId="1681688663" sldId="260"/>
            <ac:picMk id="26" creationId="{B7CD2F32-F39F-4659-B187-27BA97849FF4}"/>
          </ac:picMkLst>
        </pc:picChg>
        <pc:picChg chg="add del mod">
          <ac:chgData name="현규 장" userId="e372c6518ff4ae96" providerId="LiveId" clId="{EDCAD82C-B98C-4455-915A-1B240371A983}" dt="2022-04-23T06:50:37.836" v="1655"/>
          <ac:picMkLst>
            <pc:docMk/>
            <pc:sldMk cId="1681688663" sldId="260"/>
            <ac:picMk id="27" creationId="{FB959312-09AA-495A-92AA-77417CB39803}"/>
          </ac:picMkLst>
        </pc:picChg>
        <pc:picChg chg="add del mod">
          <ac:chgData name="현규 장" userId="e372c6518ff4ae96" providerId="LiveId" clId="{EDCAD82C-B98C-4455-915A-1B240371A983}" dt="2022-04-23T06:50:37.836" v="1655"/>
          <ac:picMkLst>
            <pc:docMk/>
            <pc:sldMk cId="1681688663" sldId="260"/>
            <ac:picMk id="28" creationId="{E36A4C2F-0F1B-4DC8-89AE-6C7F3B0A8C7B}"/>
          </ac:picMkLst>
        </pc:picChg>
      </pc:sldChg>
      <pc:sldChg chg="modSp add mod ord">
        <pc:chgData name="현규 장" userId="e372c6518ff4ae96" providerId="LiveId" clId="{EDCAD82C-B98C-4455-915A-1B240371A983}" dt="2022-04-23T07:06:30.034" v="1938" actId="20577"/>
        <pc:sldMkLst>
          <pc:docMk/>
          <pc:sldMk cId="1214016608" sldId="262"/>
        </pc:sldMkLst>
        <pc:spChg chg="mod">
          <ac:chgData name="현규 장" userId="e372c6518ff4ae96" providerId="LiveId" clId="{EDCAD82C-B98C-4455-915A-1B240371A983}" dt="2022-04-23T07:06:30.034" v="1938" actId="20577"/>
          <ac:spMkLst>
            <pc:docMk/>
            <pc:sldMk cId="1214016608" sldId="262"/>
            <ac:spMk id="2" creationId="{28C2126A-3E6A-419E-9E5B-FD1DC9C48113}"/>
          </ac:spMkLst>
        </pc:spChg>
      </pc:sldChg>
      <pc:sldChg chg="addSp delSp modSp add mod">
        <pc:chgData name="현규 장" userId="e372c6518ff4ae96" providerId="LiveId" clId="{EDCAD82C-B98C-4455-915A-1B240371A983}" dt="2022-04-23T07:04:35.427" v="1936" actId="20577"/>
        <pc:sldMkLst>
          <pc:docMk/>
          <pc:sldMk cId="482372183" sldId="263"/>
        </pc:sldMkLst>
        <pc:spChg chg="mod">
          <ac:chgData name="현규 장" userId="e372c6518ff4ae96" providerId="LiveId" clId="{EDCAD82C-B98C-4455-915A-1B240371A983}" dt="2022-04-23T06:56:51.801" v="1700"/>
          <ac:spMkLst>
            <pc:docMk/>
            <pc:sldMk cId="482372183" sldId="263"/>
            <ac:spMk id="2" creationId="{28C2126A-3E6A-419E-9E5B-FD1DC9C48113}"/>
          </ac:spMkLst>
        </pc:spChg>
        <pc:spChg chg="mod">
          <ac:chgData name="현규 장" userId="e372c6518ff4ae96" providerId="LiveId" clId="{EDCAD82C-B98C-4455-915A-1B240371A983}" dt="2022-04-23T07:03:26.346" v="1798" actId="1076"/>
          <ac:spMkLst>
            <pc:docMk/>
            <pc:sldMk cId="482372183" sldId="263"/>
            <ac:spMk id="4" creationId="{7BA80AFF-28FF-4136-B4BA-9B6E0835CDAC}"/>
          </ac:spMkLst>
        </pc:spChg>
        <pc:spChg chg="del">
          <ac:chgData name="현규 장" userId="e372c6518ff4ae96" providerId="LiveId" clId="{EDCAD82C-B98C-4455-915A-1B240371A983}" dt="2022-04-23T06:57:03.848" v="1707" actId="478"/>
          <ac:spMkLst>
            <pc:docMk/>
            <pc:sldMk cId="482372183" sldId="263"/>
            <ac:spMk id="7" creationId="{2675C558-A3AD-4B96-8F07-35F9742E8023}"/>
          </ac:spMkLst>
        </pc:spChg>
        <pc:spChg chg="del">
          <ac:chgData name="현규 장" userId="e372c6518ff4ae96" providerId="LiveId" clId="{EDCAD82C-B98C-4455-915A-1B240371A983}" dt="2022-04-23T06:57:02.504" v="1705" actId="478"/>
          <ac:spMkLst>
            <pc:docMk/>
            <pc:sldMk cId="482372183" sldId="263"/>
            <ac:spMk id="8" creationId="{C443FDC8-39DA-4F58-A49F-41CEA0DEBA4A}"/>
          </ac:spMkLst>
        </pc:spChg>
        <pc:spChg chg="del">
          <ac:chgData name="현규 장" userId="e372c6518ff4ae96" providerId="LiveId" clId="{EDCAD82C-B98C-4455-915A-1B240371A983}" dt="2022-04-23T06:57:07.600" v="1709" actId="478"/>
          <ac:spMkLst>
            <pc:docMk/>
            <pc:sldMk cId="482372183" sldId="263"/>
            <ac:spMk id="14" creationId="{2CAF4065-07F1-489F-93F5-5443CFC0E4BF}"/>
          </ac:spMkLst>
        </pc:spChg>
        <pc:spChg chg="mod">
          <ac:chgData name="현규 장" userId="e372c6518ff4ae96" providerId="LiveId" clId="{EDCAD82C-B98C-4455-915A-1B240371A983}" dt="2022-04-23T06:57:34.412" v="1730" actId="1076"/>
          <ac:spMkLst>
            <pc:docMk/>
            <pc:sldMk cId="482372183" sldId="263"/>
            <ac:spMk id="15" creationId="{8DBCFA25-1D42-434D-ACE5-E6D1940D1E81}"/>
          </ac:spMkLst>
        </pc:spChg>
        <pc:spChg chg="del">
          <ac:chgData name="현규 장" userId="e372c6518ff4ae96" providerId="LiveId" clId="{EDCAD82C-B98C-4455-915A-1B240371A983}" dt="2022-04-23T06:57:05.384" v="1708" actId="478"/>
          <ac:spMkLst>
            <pc:docMk/>
            <pc:sldMk cId="482372183" sldId="263"/>
            <ac:spMk id="16" creationId="{4B7572B6-2AD2-4FEA-80A6-97A035118AB4}"/>
          </ac:spMkLst>
        </pc:spChg>
        <pc:spChg chg="del">
          <ac:chgData name="현규 장" userId="e372c6518ff4ae96" providerId="LiveId" clId="{EDCAD82C-B98C-4455-915A-1B240371A983}" dt="2022-04-23T06:57:03.432" v="1706" actId="478"/>
          <ac:spMkLst>
            <pc:docMk/>
            <pc:sldMk cId="482372183" sldId="263"/>
            <ac:spMk id="17" creationId="{374591A7-AEC3-44F9-997F-E1694EC07624}"/>
          </ac:spMkLst>
        </pc:spChg>
        <pc:spChg chg="del">
          <ac:chgData name="현규 장" userId="e372c6518ff4ae96" providerId="LiveId" clId="{EDCAD82C-B98C-4455-915A-1B240371A983}" dt="2022-04-23T06:56:59.327" v="1701" actId="478"/>
          <ac:spMkLst>
            <pc:docMk/>
            <pc:sldMk cId="482372183" sldId="263"/>
            <ac:spMk id="19" creationId="{5960DD23-267B-4A2A-97B5-DCDFA3002F54}"/>
          </ac:spMkLst>
        </pc:spChg>
        <pc:spChg chg="del">
          <ac:chgData name="현규 장" userId="e372c6518ff4ae96" providerId="LiveId" clId="{EDCAD82C-B98C-4455-915A-1B240371A983}" dt="2022-04-23T06:57:02.039" v="1704" actId="478"/>
          <ac:spMkLst>
            <pc:docMk/>
            <pc:sldMk cId="482372183" sldId="263"/>
            <ac:spMk id="20" creationId="{981A2C99-A102-4C7F-A1A5-E680C0723775}"/>
          </ac:spMkLst>
        </pc:spChg>
        <pc:spChg chg="add mod">
          <ac:chgData name="현규 장" userId="e372c6518ff4ae96" providerId="LiveId" clId="{EDCAD82C-B98C-4455-915A-1B240371A983}" dt="2022-04-23T06:57:39.517" v="1731" actId="14100"/>
          <ac:spMkLst>
            <pc:docMk/>
            <pc:sldMk cId="482372183" sldId="263"/>
            <ac:spMk id="21" creationId="{D4DA6C50-BF91-4B8E-AFE3-A0934F1F7AE8}"/>
          </ac:spMkLst>
        </pc:spChg>
        <pc:spChg chg="add mod">
          <ac:chgData name="현규 장" userId="e372c6518ff4ae96" providerId="LiveId" clId="{EDCAD82C-B98C-4455-915A-1B240371A983}" dt="2022-04-23T06:59:46.977" v="1781" actId="14100"/>
          <ac:spMkLst>
            <pc:docMk/>
            <pc:sldMk cId="482372183" sldId="263"/>
            <ac:spMk id="22" creationId="{448FD1C4-CA7D-48AA-8DAE-584CF51F18AC}"/>
          </ac:spMkLst>
        </pc:spChg>
        <pc:spChg chg="add mod">
          <ac:chgData name="현규 장" userId="e372c6518ff4ae96" providerId="LiveId" clId="{EDCAD82C-B98C-4455-915A-1B240371A983}" dt="2022-04-23T07:04:35.427" v="1936" actId="20577"/>
          <ac:spMkLst>
            <pc:docMk/>
            <pc:sldMk cId="482372183" sldId="263"/>
            <ac:spMk id="27" creationId="{774513ED-AC05-45FD-901F-9D71B6CD0473}"/>
          </ac:spMkLst>
        </pc:spChg>
        <pc:spChg chg="mod">
          <ac:chgData name="현규 장" userId="e372c6518ff4ae96" providerId="LiveId" clId="{EDCAD82C-B98C-4455-915A-1B240371A983}" dt="2022-04-23T06:57:12.436" v="1719"/>
          <ac:spMkLst>
            <pc:docMk/>
            <pc:sldMk cId="482372183" sldId="263"/>
            <ac:spMk id="38" creationId="{041001AA-1C15-4673-BC2F-08DC5E4AFF66}"/>
          </ac:spMkLst>
        </pc:spChg>
        <pc:grpChg chg="add mod">
          <ac:chgData name="현규 장" userId="e372c6518ff4ae96" providerId="LiveId" clId="{EDCAD82C-B98C-4455-915A-1B240371A983}" dt="2022-04-23T07:03:22.013" v="1795" actId="1076"/>
          <ac:grpSpMkLst>
            <pc:docMk/>
            <pc:sldMk cId="482372183" sldId="263"/>
            <ac:grpSpMk id="3" creationId="{82DC6070-E2B1-4912-8DF0-A8D0770E09AB}"/>
          </ac:grpSpMkLst>
        </pc:grpChg>
        <pc:picChg chg="del">
          <ac:chgData name="현규 장" userId="e372c6518ff4ae96" providerId="LiveId" clId="{EDCAD82C-B98C-4455-915A-1B240371A983}" dt="2022-04-23T06:56:59.822" v="1702" actId="478"/>
          <ac:picMkLst>
            <pc:docMk/>
            <pc:sldMk cId="482372183" sldId="263"/>
            <ac:picMk id="10" creationId="{14675092-698B-4B28-9894-B2D079FCEDC3}"/>
          </ac:picMkLst>
        </pc:picChg>
        <pc:picChg chg="del">
          <ac:chgData name="현규 장" userId="e372c6518ff4ae96" providerId="LiveId" clId="{EDCAD82C-B98C-4455-915A-1B240371A983}" dt="2022-04-23T06:57:00.286" v="1703" actId="478"/>
          <ac:picMkLst>
            <pc:docMk/>
            <pc:sldMk cId="482372183" sldId="263"/>
            <ac:picMk id="11" creationId="{CC71C88C-A0C7-4555-8773-6FF35DFF1251}"/>
          </ac:picMkLst>
        </pc:picChg>
        <pc:picChg chg="add mod">
          <ac:chgData name="현규 장" userId="e372c6518ff4ae96" providerId="LiveId" clId="{EDCAD82C-B98C-4455-915A-1B240371A983}" dt="2022-04-23T07:03:13.410" v="1791" actId="164"/>
          <ac:picMkLst>
            <pc:docMk/>
            <pc:sldMk cId="482372183" sldId="263"/>
            <ac:picMk id="23" creationId="{4E5E970C-F890-4763-AEEC-BFEDBDFED3F4}"/>
          </ac:picMkLst>
        </pc:picChg>
        <pc:picChg chg="add mod">
          <ac:chgData name="현규 장" userId="e372c6518ff4ae96" providerId="LiveId" clId="{EDCAD82C-B98C-4455-915A-1B240371A983}" dt="2022-04-23T07:03:13.410" v="1791" actId="164"/>
          <ac:picMkLst>
            <pc:docMk/>
            <pc:sldMk cId="482372183" sldId="263"/>
            <ac:picMk id="24" creationId="{4D384A42-CB20-4B76-B6AF-515ED6A02DFE}"/>
          </ac:picMkLst>
        </pc:picChg>
        <pc:picChg chg="add mod">
          <ac:chgData name="현규 장" userId="e372c6518ff4ae96" providerId="LiveId" clId="{EDCAD82C-B98C-4455-915A-1B240371A983}" dt="2022-04-23T07:03:13.410" v="1791" actId="164"/>
          <ac:picMkLst>
            <pc:docMk/>
            <pc:sldMk cId="482372183" sldId="263"/>
            <ac:picMk id="25" creationId="{0C73DAFD-EE24-40F1-A86A-6FD7B151BF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E594E-2278-473B-A06B-3E397B9C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93B33-2446-476E-8B08-166B16286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0E88B-731D-4262-98FE-4DABCE32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24145-A04F-455D-91FC-FA1E84A3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A1659-695E-4DF0-A5C1-A64766A7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6F6B-839D-4EF4-9470-34B846BA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45732-2AF3-40A6-A8D0-F0852498D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28C01-7BE9-444C-A7D5-57C5565F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501D6-E530-4CE9-8161-5E7CC101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C3C14-E9DE-46B2-8022-73351D46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DE95B5-DCB5-4559-8F24-6D9B499A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10BDA-3573-4BAD-9929-63C6D60B2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EEDED-F8EC-403D-AD95-952BC4A7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CB344-A988-4E98-95A2-CDCECD61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1B979-53D5-4023-8498-FE4E7EED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7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D10A1-A204-4777-8804-79CCA553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24136-A804-40BE-A3A1-C273103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10C50-D299-45B6-BED8-8699005F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80B1-28B9-4B21-8662-AA05EC32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2A134-D355-4C27-B036-E1C72976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8DDAB-5A66-4A72-819B-FE4545B0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C3A27-4FDC-419E-81B9-8DA26DBC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D911B-2C03-4804-A0E6-D1BBF8EC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151C9-38FF-4306-9EA0-8670951E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32174-7C2A-4612-95DD-93EDA835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5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4953E-5517-47B2-9516-B7D92327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7CA9-C527-401E-907D-8C13A8ED2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4D337-4A50-4CE8-84F3-80CB265CC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E0F5B-E50D-4FAF-8FFC-0C323BB6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6C00C4-B7F6-41B0-A374-9CEAB2FE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5C585-B614-42F8-A9EB-BC9D2026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5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2DDA0-58A5-4556-A2B2-E831D78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259DD-B220-47AF-ACD4-E60CD602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98AE29-755C-442D-B47D-79951DB2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09BB81-F22E-46AF-95E6-31CE7406D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DA6575-0F0E-4C9C-82B1-E8E2A7B33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F00C8F-0370-4E53-B566-4373B17D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2F266B-3FF0-45A1-AEF9-85012672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1135F-42A4-47AC-8E68-2AA69D11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00D3A-DA1D-4B49-8A4F-4EE9CB1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09FABA-8E45-4E6C-890C-F7DC695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3FB1E6-193F-4A70-A1AC-700502BB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7CB5A-AEF6-45C9-A912-CDCC1AF8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170467-631D-4D6D-9F6E-E705E477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AB15EA-BEC5-49B8-9967-72FA4869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85428-369E-4FD6-A73E-32F3E400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555AA-C289-4C2E-B37A-EBEE9C2B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4011D-5EAA-49B6-9D5C-0EB495A7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4F128E-4297-429D-9BEC-4D6B6AE37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83C74-6C19-4801-9508-0C62D9CF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9F048-42C4-484E-8343-F4CCEC93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CF1F0-FF3F-4174-A2BD-BA6388E3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9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D047F-CE6A-4F23-A199-A4E21BB3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61015-A62B-4AE8-99A8-748B0D0FD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77AE5-A409-4333-91FA-70977B79A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70255-CEA6-4FAB-B673-2CAE5929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9DACF-0258-4069-8C1C-8C41002D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DD0D6-8903-48B1-B35A-C21D5377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6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952F0-E05E-4032-8E4A-E891BDDD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3E4DF-B361-486E-9134-74366F2E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EECAD-1873-402E-BBAD-2CAEE1C77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A441-8F48-4465-9C97-1B373243704E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D8637-F918-4784-9A78-BA33C53CB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2AF8F-4500-49C2-AC66-EF6594409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4D8E-A087-4EE9-9625-5B75E2EF7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3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2126A-3E6A-419E-9E5B-FD1DC9C4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8DC9A4-3164-4793-948A-4840D019D4FC}"/>
              </a:ext>
            </a:extLst>
          </p:cNvPr>
          <p:cNvSpPr/>
          <p:nvPr/>
        </p:nvSpPr>
        <p:spPr>
          <a:xfrm>
            <a:off x="1043796" y="1397479"/>
            <a:ext cx="9911751" cy="5095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56D81-5469-4A54-A427-B4A8AB4B2F48}"/>
              </a:ext>
            </a:extLst>
          </p:cNvPr>
          <p:cNvSpPr txBox="1"/>
          <p:nvPr/>
        </p:nvSpPr>
        <p:spPr>
          <a:xfrm>
            <a:off x="1043796" y="1397479"/>
            <a:ext cx="406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Hair </a:t>
            </a:r>
            <a:r>
              <a:rPr lang="en-US" altLang="ko-KR" sz="4800" dirty="0" err="1"/>
              <a:t>Ganzi</a:t>
            </a:r>
            <a:endParaRPr lang="ko-KR" altLang="en-US" sz="4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3052FA-7109-4E21-A73D-0B50A06075DA}"/>
              </a:ext>
            </a:extLst>
          </p:cNvPr>
          <p:cNvSpPr/>
          <p:nvPr/>
        </p:nvSpPr>
        <p:spPr>
          <a:xfrm>
            <a:off x="7088040" y="1690688"/>
            <a:ext cx="3561272" cy="443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6B8E4-FD09-43B9-A979-820F467F5F77}"/>
              </a:ext>
            </a:extLst>
          </p:cNvPr>
          <p:cNvSpPr txBox="1"/>
          <p:nvPr/>
        </p:nvSpPr>
        <p:spPr>
          <a:xfrm>
            <a:off x="7582618" y="2353710"/>
            <a:ext cx="2777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최근에 합성한 사진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없을 시 </a:t>
            </a:r>
            <a:endParaRPr lang="en-US" altLang="ko-KR" dirty="0"/>
          </a:p>
          <a:p>
            <a:pPr algn="ctr"/>
            <a:r>
              <a:rPr lang="en-US" altLang="ko-KR" dirty="0"/>
              <a:t>“Made by Master Carry”</a:t>
            </a:r>
            <a:r>
              <a:rPr lang="ko-KR" altLang="en-US" dirty="0"/>
              <a:t>만 표시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92DD0-9CCA-49FA-8349-B7C16F291E78}"/>
              </a:ext>
            </a:extLst>
          </p:cNvPr>
          <p:cNvSpPr txBox="1"/>
          <p:nvPr/>
        </p:nvSpPr>
        <p:spPr>
          <a:xfrm>
            <a:off x="7088040" y="6124755"/>
            <a:ext cx="356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조원 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536097-EA33-4C62-A313-ED894CD2F6EA}"/>
              </a:ext>
            </a:extLst>
          </p:cNvPr>
          <p:cNvSpPr/>
          <p:nvPr/>
        </p:nvSpPr>
        <p:spPr>
          <a:xfrm>
            <a:off x="2040146" y="2368533"/>
            <a:ext cx="3959525" cy="62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커스텀 헤어스타일 적용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955F39-13A7-44D4-8880-62DC29A4FA11}"/>
              </a:ext>
            </a:extLst>
          </p:cNvPr>
          <p:cNvSpPr/>
          <p:nvPr/>
        </p:nvSpPr>
        <p:spPr>
          <a:xfrm>
            <a:off x="2040145" y="3361264"/>
            <a:ext cx="3959525" cy="62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커스텀 염색 적용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EA5688-3F64-494A-BC36-6E6DDA99826E}"/>
              </a:ext>
            </a:extLst>
          </p:cNvPr>
          <p:cNvSpPr/>
          <p:nvPr/>
        </p:nvSpPr>
        <p:spPr>
          <a:xfrm>
            <a:off x="2040144" y="4353995"/>
            <a:ext cx="3959525" cy="62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프리셋</a:t>
            </a:r>
            <a:r>
              <a:rPr lang="ko-KR" altLang="en-US" dirty="0"/>
              <a:t> 헤어스타일 적용</a:t>
            </a:r>
          </a:p>
        </p:txBody>
      </p:sp>
    </p:spTree>
    <p:extLst>
      <p:ext uri="{BB962C8B-B14F-4D97-AF65-F5344CB8AC3E}">
        <p14:creationId xmlns:p14="http://schemas.microsoft.com/office/powerpoint/2010/main" val="231661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2126A-3E6A-419E-9E5B-FD1DC9C4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선택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PyQt4] File Dialog 구현">
            <a:extLst>
              <a:ext uri="{FF2B5EF4-FFF2-40B4-BE49-F238E27FC236}">
                <a16:creationId xmlns:a16="http://schemas.microsoft.com/office/drawing/2014/main" id="{8E1E8294-D82E-4E8E-86F8-D385E5C4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43" y="1690688"/>
            <a:ext cx="6371557" cy="418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AF9C44-832E-44CE-AE2A-2B60859D2259}"/>
              </a:ext>
            </a:extLst>
          </p:cNvPr>
          <p:cNvSpPr txBox="1"/>
          <p:nvPr/>
        </p:nvSpPr>
        <p:spPr>
          <a:xfrm>
            <a:off x="428017" y="1595336"/>
            <a:ext cx="4309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PYQT</a:t>
            </a:r>
            <a:r>
              <a:rPr lang="ko-KR" altLang="en-US" dirty="0"/>
              <a:t>에서 제공하는 </a:t>
            </a:r>
            <a:r>
              <a:rPr lang="en-US" altLang="ko-KR" dirty="0"/>
              <a:t>FILE DIALOG</a:t>
            </a:r>
            <a:r>
              <a:rPr lang="ko-KR" altLang="en-US" dirty="0"/>
              <a:t>를 사용할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선택 후 열기를 누르면 해당 파일이 </a:t>
            </a:r>
            <a:r>
              <a:rPr lang="ko-KR" altLang="en-US" dirty="0" err="1"/>
              <a:t>로드됨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2126A-3E6A-419E-9E5B-FD1DC9C4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커스텀 헤어스타일 적용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D02CD-947F-4423-9944-36B1693DABE2}"/>
              </a:ext>
            </a:extLst>
          </p:cNvPr>
          <p:cNvSpPr/>
          <p:nvPr/>
        </p:nvSpPr>
        <p:spPr>
          <a:xfrm>
            <a:off x="1043796" y="1397479"/>
            <a:ext cx="9911751" cy="5095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DE8CD-D20A-472B-8278-E6026F6ACB5D}"/>
              </a:ext>
            </a:extLst>
          </p:cNvPr>
          <p:cNvSpPr txBox="1"/>
          <p:nvPr/>
        </p:nvSpPr>
        <p:spPr>
          <a:xfrm>
            <a:off x="1043796" y="1397479"/>
            <a:ext cx="406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Hair </a:t>
            </a:r>
            <a:r>
              <a:rPr lang="en-US" altLang="ko-KR" sz="4800" dirty="0" err="1"/>
              <a:t>Ganzi</a:t>
            </a:r>
            <a:endParaRPr lang="ko-KR" altLang="en-US" sz="4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E68CCE-D695-4936-9FC5-5A61B9C4B922}"/>
              </a:ext>
            </a:extLst>
          </p:cNvPr>
          <p:cNvSpPr/>
          <p:nvPr/>
        </p:nvSpPr>
        <p:spPr>
          <a:xfrm>
            <a:off x="1368847" y="2564166"/>
            <a:ext cx="2889115" cy="306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19F3A7-1B46-408B-918D-7031B5BD0AD0}"/>
              </a:ext>
            </a:extLst>
          </p:cNvPr>
          <p:cNvSpPr/>
          <p:nvPr/>
        </p:nvSpPr>
        <p:spPr>
          <a:xfrm>
            <a:off x="4522934" y="2564164"/>
            <a:ext cx="2889115" cy="306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CEE051-A69D-4C7D-A79E-475AB45449F5}"/>
              </a:ext>
            </a:extLst>
          </p:cNvPr>
          <p:cNvSpPr/>
          <p:nvPr/>
        </p:nvSpPr>
        <p:spPr>
          <a:xfrm>
            <a:off x="7677021" y="2564164"/>
            <a:ext cx="2889115" cy="3068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남자 옆모습 단색으로 채워진">
            <a:extLst>
              <a:ext uri="{FF2B5EF4-FFF2-40B4-BE49-F238E27FC236}">
                <a16:creationId xmlns:a16="http://schemas.microsoft.com/office/drawing/2014/main" id="{1010739F-1A3A-487B-9D9C-D55B3616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331" y="2450983"/>
            <a:ext cx="3068147" cy="3068147"/>
          </a:xfrm>
          <a:prstGeom prst="rect">
            <a:avLst/>
          </a:prstGeom>
        </p:spPr>
      </p:pic>
      <p:pic>
        <p:nvPicPr>
          <p:cNvPr id="11" name="그래픽 10" descr="남자 옆모습 단색으로 채워진">
            <a:extLst>
              <a:ext uri="{FF2B5EF4-FFF2-40B4-BE49-F238E27FC236}">
                <a16:creationId xmlns:a16="http://schemas.microsoft.com/office/drawing/2014/main" id="{D1BEF167-535B-46A2-BCCB-3B904008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417" y="2392374"/>
            <a:ext cx="3068147" cy="3068147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A55F982E-6A61-4557-B99F-52C8B14AB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7645" y="2360664"/>
            <a:ext cx="3068147" cy="3068147"/>
          </a:xfrm>
          <a:prstGeom prst="rect">
            <a:avLst/>
          </a:prstGeom>
        </p:spPr>
      </p:pic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EEC747DA-0478-426A-AC70-97E47E3E8251}"/>
              </a:ext>
            </a:extLst>
          </p:cNvPr>
          <p:cNvSpPr/>
          <p:nvPr/>
        </p:nvSpPr>
        <p:spPr>
          <a:xfrm>
            <a:off x="4133414" y="1552949"/>
            <a:ext cx="3278635" cy="615332"/>
          </a:xfrm>
          <a:prstGeom prst="borderCallout2">
            <a:avLst>
              <a:gd name="adj1" fmla="val 24358"/>
              <a:gd name="adj2" fmla="val -2018"/>
              <a:gd name="adj3" fmla="val 93051"/>
              <a:gd name="adj4" fmla="val -4301"/>
              <a:gd name="adj5" fmla="val 161567"/>
              <a:gd name="adj6" fmla="val -20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이미지가 없을 시 인물 실루엣 사진을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6217A2-5EAC-4302-9492-71718F32D40B}"/>
              </a:ext>
            </a:extLst>
          </p:cNvPr>
          <p:cNvSpPr/>
          <p:nvPr/>
        </p:nvSpPr>
        <p:spPr>
          <a:xfrm>
            <a:off x="2278566" y="5796645"/>
            <a:ext cx="1069676" cy="37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162131-4663-4E85-B07E-3104BCA7753C}"/>
              </a:ext>
            </a:extLst>
          </p:cNvPr>
          <p:cNvSpPr/>
          <p:nvPr/>
        </p:nvSpPr>
        <p:spPr>
          <a:xfrm>
            <a:off x="5432652" y="5798675"/>
            <a:ext cx="1069676" cy="37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AA44A-420D-4D4F-ADA3-D1B35FB885EF}"/>
              </a:ext>
            </a:extLst>
          </p:cNvPr>
          <p:cNvSpPr/>
          <p:nvPr/>
        </p:nvSpPr>
        <p:spPr>
          <a:xfrm>
            <a:off x="8616880" y="5798675"/>
            <a:ext cx="1069676" cy="37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합성</a:t>
            </a:r>
          </a:p>
        </p:txBody>
      </p:sp>
      <p:sp>
        <p:nvSpPr>
          <p:cNvPr id="17" name="설명선: 굽은 선 16">
            <a:extLst>
              <a:ext uri="{FF2B5EF4-FFF2-40B4-BE49-F238E27FC236}">
                <a16:creationId xmlns:a16="http://schemas.microsoft.com/office/drawing/2014/main" id="{E91A2F86-236B-4390-A930-317F36F2562C}"/>
              </a:ext>
            </a:extLst>
          </p:cNvPr>
          <p:cNvSpPr/>
          <p:nvPr/>
        </p:nvSpPr>
        <p:spPr>
          <a:xfrm>
            <a:off x="3949599" y="4321859"/>
            <a:ext cx="3278635" cy="6153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270"/>
              <a:gd name="adj6" fmla="val -345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선택창</a:t>
            </a:r>
            <a:r>
              <a:rPr lang="en-US" altLang="ko-KR" dirty="0"/>
              <a:t>(2)</a:t>
            </a:r>
            <a:r>
              <a:rPr lang="ko-KR" altLang="en-US" dirty="0"/>
              <a:t>을 띄운다</a:t>
            </a:r>
          </a:p>
        </p:txBody>
      </p:sp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6D337FB6-1ADC-4419-9EC2-7558D6673419}"/>
              </a:ext>
            </a:extLst>
          </p:cNvPr>
          <p:cNvSpPr/>
          <p:nvPr/>
        </p:nvSpPr>
        <p:spPr>
          <a:xfrm>
            <a:off x="7482260" y="3121334"/>
            <a:ext cx="3278635" cy="615332"/>
          </a:xfrm>
          <a:prstGeom prst="borderCallout2">
            <a:avLst>
              <a:gd name="adj1" fmla="val 100061"/>
              <a:gd name="adj2" fmla="val 49551"/>
              <a:gd name="adj3" fmla="val 237448"/>
              <a:gd name="adj4" fmla="val 47532"/>
              <a:gd name="adj5" fmla="val 430734"/>
              <a:gd name="adj6" fmla="val 509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SEAN</a:t>
            </a:r>
            <a:r>
              <a:rPr lang="ko-KR" altLang="en-US" dirty="0"/>
              <a:t>을 작동시켜 결과물을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054DC1-7F70-45C0-A1AE-12D009CDF2F4}"/>
              </a:ext>
            </a:extLst>
          </p:cNvPr>
          <p:cNvSpPr txBox="1"/>
          <p:nvPr/>
        </p:nvSpPr>
        <p:spPr>
          <a:xfrm>
            <a:off x="2471235" y="2228042"/>
            <a:ext cx="22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C8B6C-67AD-4CFB-B2C0-A5B927BD4E7A}"/>
              </a:ext>
            </a:extLst>
          </p:cNvPr>
          <p:cNvSpPr txBox="1"/>
          <p:nvPr/>
        </p:nvSpPr>
        <p:spPr>
          <a:xfrm>
            <a:off x="5685401" y="2228042"/>
            <a:ext cx="22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스타일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652ED6-E40B-4BEB-9906-8BBAC8E81F59}"/>
              </a:ext>
            </a:extLst>
          </p:cNvPr>
          <p:cNvSpPr txBox="1"/>
          <p:nvPr/>
        </p:nvSpPr>
        <p:spPr>
          <a:xfrm>
            <a:off x="8785129" y="2207708"/>
            <a:ext cx="22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3AAFF-1CF8-4B15-8070-27120712FCA0}"/>
              </a:ext>
            </a:extLst>
          </p:cNvPr>
          <p:cNvSpPr txBox="1"/>
          <p:nvPr/>
        </p:nvSpPr>
        <p:spPr>
          <a:xfrm>
            <a:off x="9821173" y="1406626"/>
            <a:ext cx="406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헤어스타일</a:t>
            </a:r>
          </a:p>
        </p:txBody>
      </p:sp>
    </p:spTree>
    <p:extLst>
      <p:ext uri="{BB962C8B-B14F-4D97-AF65-F5344CB8AC3E}">
        <p14:creationId xmlns:p14="http://schemas.microsoft.com/office/powerpoint/2010/main" val="19813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2126A-3E6A-419E-9E5B-FD1DC9C4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커스텀 </a:t>
            </a:r>
            <a:r>
              <a:rPr lang="en-US" altLang="ko-KR" dirty="0"/>
              <a:t> </a:t>
            </a:r>
            <a:r>
              <a:rPr lang="ko-KR" altLang="en-US" dirty="0"/>
              <a:t>염색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A80AFF-28FF-4136-B4BA-9B6E0835CDAC}"/>
              </a:ext>
            </a:extLst>
          </p:cNvPr>
          <p:cNvSpPr/>
          <p:nvPr/>
        </p:nvSpPr>
        <p:spPr>
          <a:xfrm>
            <a:off x="715992" y="1397479"/>
            <a:ext cx="9911751" cy="5095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83E44-AC4B-4992-9DB6-6E66407E9308}"/>
              </a:ext>
            </a:extLst>
          </p:cNvPr>
          <p:cNvSpPr txBox="1"/>
          <p:nvPr/>
        </p:nvSpPr>
        <p:spPr>
          <a:xfrm>
            <a:off x="715992" y="1397479"/>
            <a:ext cx="406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Hair </a:t>
            </a:r>
            <a:r>
              <a:rPr lang="en-US" altLang="ko-KR" sz="4800" dirty="0" err="1"/>
              <a:t>Ganzi</a:t>
            </a:r>
            <a:endParaRPr lang="ko-KR" altLang="en-US" sz="4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136B12-C516-440B-89D7-E0A654D02A2C}"/>
              </a:ext>
            </a:extLst>
          </p:cNvPr>
          <p:cNvSpPr/>
          <p:nvPr/>
        </p:nvSpPr>
        <p:spPr>
          <a:xfrm>
            <a:off x="1041043" y="2564166"/>
            <a:ext cx="2889115" cy="306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75C558-A3AD-4B96-8F07-35F9742E8023}"/>
              </a:ext>
            </a:extLst>
          </p:cNvPr>
          <p:cNvSpPr/>
          <p:nvPr/>
        </p:nvSpPr>
        <p:spPr>
          <a:xfrm>
            <a:off x="4195130" y="2564164"/>
            <a:ext cx="2889115" cy="306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43FDC8-39DA-4F58-A49F-41CEA0DEBA4A}"/>
              </a:ext>
            </a:extLst>
          </p:cNvPr>
          <p:cNvSpPr/>
          <p:nvPr/>
        </p:nvSpPr>
        <p:spPr>
          <a:xfrm>
            <a:off x="7349217" y="2564164"/>
            <a:ext cx="2889115" cy="3068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남자 옆모습 단색으로 채워진">
            <a:extLst>
              <a:ext uri="{FF2B5EF4-FFF2-40B4-BE49-F238E27FC236}">
                <a16:creationId xmlns:a16="http://schemas.microsoft.com/office/drawing/2014/main" id="{12C9DB35-E756-4CF6-A9EF-6EF1986B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527" y="2450983"/>
            <a:ext cx="3068147" cy="3068147"/>
          </a:xfrm>
          <a:prstGeom prst="rect">
            <a:avLst/>
          </a:prstGeom>
        </p:spPr>
      </p:pic>
      <p:pic>
        <p:nvPicPr>
          <p:cNvPr id="10" name="그래픽 9" descr="남자 옆모습 단색으로 채워진">
            <a:extLst>
              <a:ext uri="{FF2B5EF4-FFF2-40B4-BE49-F238E27FC236}">
                <a16:creationId xmlns:a16="http://schemas.microsoft.com/office/drawing/2014/main" id="{14675092-698B-4B28-9894-B2D079FCE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613" y="2392374"/>
            <a:ext cx="3068147" cy="3068147"/>
          </a:xfrm>
          <a:prstGeom prst="rect">
            <a:avLst/>
          </a:prstGeom>
        </p:spPr>
      </p:pic>
      <p:pic>
        <p:nvPicPr>
          <p:cNvPr id="11" name="그래픽 10" descr="남자 옆모습 단색으로 채워진">
            <a:extLst>
              <a:ext uri="{FF2B5EF4-FFF2-40B4-BE49-F238E27FC236}">
                <a16:creationId xmlns:a16="http://schemas.microsoft.com/office/drawing/2014/main" id="{CC71C88C-A0C7-4555-8773-6FF35DFF1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9841" y="2360664"/>
            <a:ext cx="3068147" cy="3068147"/>
          </a:xfrm>
          <a:prstGeom prst="rect">
            <a:avLst/>
          </a:prstGeom>
        </p:spPr>
      </p:pic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0619A672-2A76-486B-9766-6159E2CC40C5}"/>
              </a:ext>
            </a:extLst>
          </p:cNvPr>
          <p:cNvSpPr/>
          <p:nvPr/>
        </p:nvSpPr>
        <p:spPr>
          <a:xfrm>
            <a:off x="3805610" y="1552949"/>
            <a:ext cx="3278635" cy="615332"/>
          </a:xfrm>
          <a:prstGeom prst="borderCallout2">
            <a:avLst>
              <a:gd name="adj1" fmla="val 24358"/>
              <a:gd name="adj2" fmla="val -2018"/>
              <a:gd name="adj3" fmla="val 93051"/>
              <a:gd name="adj4" fmla="val -4301"/>
              <a:gd name="adj5" fmla="val 161567"/>
              <a:gd name="adj6" fmla="val -20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이미지가 없을 시 인물 실루엣 사진을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7BA2C6-88EF-4F12-BD32-075795B39663}"/>
              </a:ext>
            </a:extLst>
          </p:cNvPr>
          <p:cNvSpPr/>
          <p:nvPr/>
        </p:nvSpPr>
        <p:spPr>
          <a:xfrm>
            <a:off x="1950762" y="5796645"/>
            <a:ext cx="1069676" cy="37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AF4065-07F1-489F-93F5-5443CFC0E4BF}"/>
              </a:ext>
            </a:extLst>
          </p:cNvPr>
          <p:cNvSpPr/>
          <p:nvPr/>
        </p:nvSpPr>
        <p:spPr>
          <a:xfrm>
            <a:off x="5104848" y="5798675"/>
            <a:ext cx="1069676" cy="37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BCFA25-1D42-434D-ACE5-E6D1940D1E81}"/>
              </a:ext>
            </a:extLst>
          </p:cNvPr>
          <p:cNvSpPr/>
          <p:nvPr/>
        </p:nvSpPr>
        <p:spPr>
          <a:xfrm>
            <a:off x="8289076" y="5798675"/>
            <a:ext cx="1069676" cy="37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합성</a:t>
            </a:r>
          </a:p>
        </p:txBody>
      </p:sp>
      <p:sp>
        <p:nvSpPr>
          <p:cNvPr id="16" name="설명선: 굽은 선 15">
            <a:extLst>
              <a:ext uri="{FF2B5EF4-FFF2-40B4-BE49-F238E27FC236}">
                <a16:creationId xmlns:a16="http://schemas.microsoft.com/office/drawing/2014/main" id="{4B7572B6-2AD2-4FEA-80A6-97A035118AB4}"/>
              </a:ext>
            </a:extLst>
          </p:cNvPr>
          <p:cNvSpPr/>
          <p:nvPr/>
        </p:nvSpPr>
        <p:spPr>
          <a:xfrm>
            <a:off x="3621795" y="4321859"/>
            <a:ext cx="3278635" cy="6153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270"/>
              <a:gd name="adj6" fmla="val -345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선택창</a:t>
            </a:r>
            <a:r>
              <a:rPr lang="en-US" altLang="ko-KR" dirty="0"/>
              <a:t>(2)</a:t>
            </a:r>
            <a:r>
              <a:rPr lang="ko-KR" altLang="en-US" dirty="0"/>
              <a:t>을 띄운다</a:t>
            </a:r>
          </a:p>
        </p:txBody>
      </p:sp>
      <p:sp>
        <p:nvSpPr>
          <p:cNvPr id="17" name="설명선: 굽은 선 16">
            <a:extLst>
              <a:ext uri="{FF2B5EF4-FFF2-40B4-BE49-F238E27FC236}">
                <a16:creationId xmlns:a16="http://schemas.microsoft.com/office/drawing/2014/main" id="{374591A7-AEC3-44F9-997F-E1694EC07624}"/>
              </a:ext>
            </a:extLst>
          </p:cNvPr>
          <p:cNvSpPr/>
          <p:nvPr/>
        </p:nvSpPr>
        <p:spPr>
          <a:xfrm>
            <a:off x="7154456" y="3121334"/>
            <a:ext cx="3278635" cy="615332"/>
          </a:xfrm>
          <a:prstGeom prst="borderCallout2">
            <a:avLst>
              <a:gd name="adj1" fmla="val 100061"/>
              <a:gd name="adj2" fmla="val 49551"/>
              <a:gd name="adj3" fmla="val 237448"/>
              <a:gd name="adj4" fmla="val 47532"/>
              <a:gd name="adj5" fmla="val 430734"/>
              <a:gd name="adj6" fmla="val 509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SEAN</a:t>
            </a:r>
            <a:r>
              <a:rPr lang="ko-KR" altLang="en-US" dirty="0"/>
              <a:t>을 작동시켜 결과물을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A1B7C6-84EE-4043-BCAC-DFB1A7F3C5E4}"/>
              </a:ext>
            </a:extLst>
          </p:cNvPr>
          <p:cNvSpPr txBox="1"/>
          <p:nvPr/>
        </p:nvSpPr>
        <p:spPr>
          <a:xfrm>
            <a:off x="2143431" y="2228042"/>
            <a:ext cx="22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0DD23-267B-4A2A-97B5-DCDFA3002F54}"/>
              </a:ext>
            </a:extLst>
          </p:cNvPr>
          <p:cNvSpPr txBox="1"/>
          <p:nvPr/>
        </p:nvSpPr>
        <p:spPr>
          <a:xfrm>
            <a:off x="5357597" y="2228042"/>
            <a:ext cx="22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스타일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1A2C99-A102-4C7F-A1A5-E680C0723775}"/>
              </a:ext>
            </a:extLst>
          </p:cNvPr>
          <p:cNvSpPr txBox="1"/>
          <p:nvPr/>
        </p:nvSpPr>
        <p:spPr>
          <a:xfrm>
            <a:off x="8457325" y="2207708"/>
            <a:ext cx="22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1001AA-1C15-4673-BC2F-08DC5E4AFF66}"/>
              </a:ext>
            </a:extLst>
          </p:cNvPr>
          <p:cNvSpPr txBox="1"/>
          <p:nvPr/>
        </p:nvSpPr>
        <p:spPr>
          <a:xfrm>
            <a:off x="9392728" y="1445755"/>
            <a:ext cx="135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염색</a:t>
            </a:r>
          </a:p>
        </p:txBody>
      </p:sp>
    </p:spTree>
    <p:extLst>
      <p:ext uri="{BB962C8B-B14F-4D97-AF65-F5344CB8AC3E}">
        <p14:creationId xmlns:p14="http://schemas.microsoft.com/office/powerpoint/2010/main" val="168168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2126A-3E6A-419E-9E5B-FD1DC9C4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프리셋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헤어스타일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A80AFF-28FF-4136-B4BA-9B6E0835CDAC}"/>
              </a:ext>
            </a:extLst>
          </p:cNvPr>
          <p:cNvSpPr/>
          <p:nvPr/>
        </p:nvSpPr>
        <p:spPr>
          <a:xfrm>
            <a:off x="715992" y="1397479"/>
            <a:ext cx="9911751" cy="5095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83E44-AC4B-4992-9DB6-6E66407E9308}"/>
              </a:ext>
            </a:extLst>
          </p:cNvPr>
          <p:cNvSpPr txBox="1"/>
          <p:nvPr/>
        </p:nvSpPr>
        <p:spPr>
          <a:xfrm>
            <a:off x="715992" y="1397479"/>
            <a:ext cx="406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Hair </a:t>
            </a:r>
            <a:r>
              <a:rPr lang="en-US" altLang="ko-KR" sz="4800" dirty="0" err="1"/>
              <a:t>Ganzi</a:t>
            </a:r>
            <a:endParaRPr lang="ko-KR" altLang="en-US" sz="4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136B12-C516-440B-89D7-E0A654D02A2C}"/>
              </a:ext>
            </a:extLst>
          </p:cNvPr>
          <p:cNvSpPr/>
          <p:nvPr/>
        </p:nvSpPr>
        <p:spPr>
          <a:xfrm>
            <a:off x="1041043" y="2564166"/>
            <a:ext cx="2889115" cy="306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남자 옆모습 단색으로 채워진">
            <a:extLst>
              <a:ext uri="{FF2B5EF4-FFF2-40B4-BE49-F238E27FC236}">
                <a16:creationId xmlns:a16="http://schemas.microsoft.com/office/drawing/2014/main" id="{12C9DB35-E756-4CF6-A9EF-6EF1986B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527" y="2450983"/>
            <a:ext cx="3068147" cy="3068147"/>
          </a:xfrm>
          <a:prstGeom prst="rect">
            <a:avLst/>
          </a:prstGeom>
        </p:spPr>
      </p:pic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0619A672-2A76-486B-9766-6159E2CC40C5}"/>
              </a:ext>
            </a:extLst>
          </p:cNvPr>
          <p:cNvSpPr/>
          <p:nvPr/>
        </p:nvSpPr>
        <p:spPr>
          <a:xfrm>
            <a:off x="3805610" y="1552949"/>
            <a:ext cx="3278635" cy="615332"/>
          </a:xfrm>
          <a:prstGeom prst="borderCallout2">
            <a:avLst>
              <a:gd name="adj1" fmla="val 24358"/>
              <a:gd name="adj2" fmla="val -2018"/>
              <a:gd name="adj3" fmla="val 93051"/>
              <a:gd name="adj4" fmla="val -4301"/>
              <a:gd name="adj5" fmla="val 161567"/>
              <a:gd name="adj6" fmla="val -20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이미지가 없을 시 인물 실루엣 사진을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7BA2C6-88EF-4F12-BD32-075795B39663}"/>
              </a:ext>
            </a:extLst>
          </p:cNvPr>
          <p:cNvSpPr/>
          <p:nvPr/>
        </p:nvSpPr>
        <p:spPr>
          <a:xfrm>
            <a:off x="1950762" y="5796645"/>
            <a:ext cx="1069676" cy="37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BCFA25-1D42-434D-ACE5-E6D1940D1E81}"/>
              </a:ext>
            </a:extLst>
          </p:cNvPr>
          <p:cNvSpPr/>
          <p:nvPr/>
        </p:nvSpPr>
        <p:spPr>
          <a:xfrm>
            <a:off x="6841933" y="5866935"/>
            <a:ext cx="1069676" cy="37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A1B7C6-84EE-4043-BCAC-DFB1A7F3C5E4}"/>
              </a:ext>
            </a:extLst>
          </p:cNvPr>
          <p:cNvSpPr txBox="1"/>
          <p:nvPr/>
        </p:nvSpPr>
        <p:spPr>
          <a:xfrm>
            <a:off x="2143431" y="2228042"/>
            <a:ext cx="22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1001AA-1C15-4673-BC2F-08DC5E4AFF66}"/>
              </a:ext>
            </a:extLst>
          </p:cNvPr>
          <p:cNvSpPr txBox="1"/>
          <p:nvPr/>
        </p:nvSpPr>
        <p:spPr>
          <a:xfrm>
            <a:off x="9392728" y="1445755"/>
            <a:ext cx="135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프리셋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DA6C50-BF91-4B8E-AFE3-A0934F1F7AE8}"/>
              </a:ext>
            </a:extLst>
          </p:cNvPr>
          <p:cNvSpPr/>
          <p:nvPr/>
        </p:nvSpPr>
        <p:spPr>
          <a:xfrm>
            <a:off x="4953932" y="2557707"/>
            <a:ext cx="5346007" cy="307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448FD1C4-CA7D-48AA-8DAE-584CF51F18AC}"/>
              </a:ext>
            </a:extLst>
          </p:cNvPr>
          <p:cNvSpPr/>
          <p:nvPr/>
        </p:nvSpPr>
        <p:spPr>
          <a:xfrm>
            <a:off x="8660621" y="275093"/>
            <a:ext cx="3278635" cy="950594"/>
          </a:xfrm>
          <a:prstGeom prst="borderCallout2">
            <a:avLst>
              <a:gd name="adj1" fmla="val 24358"/>
              <a:gd name="adj2" fmla="val -2018"/>
              <a:gd name="adj3" fmla="val 93051"/>
              <a:gd name="adj4" fmla="val -4301"/>
              <a:gd name="adj5" fmla="val 241425"/>
              <a:gd name="adj6" fmla="val -22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이미지가 없을</a:t>
            </a:r>
            <a:endParaRPr lang="en-US" altLang="ko-KR" dirty="0"/>
          </a:p>
          <a:p>
            <a:pPr algn="ctr"/>
            <a:r>
              <a:rPr lang="en-US" altLang="ko-KR" dirty="0"/>
              <a:t>MADE BY MASTER CARRY</a:t>
            </a:r>
          </a:p>
          <a:p>
            <a:pPr algn="ctr"/>
            <a:r>
              <a:rPr lang="ko-KR" altLang="en-US" dirty="0" err="1"/>
              <a:t>를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DC6070-E2B1-4912-8DF0-A8D0770E09AB}"/>
              </a:ext>
            </a:extLst>
          </p:cNvPr>
          <p:cNvGrpSpPr/>
          <p:nvPr/>
        </p:nvGrpSpPr>
        <p:grpSpPr>
          <a:xfrm>
            <a:off x="4624651" y="2632609"/>
            <a:ext cx="6003092" cy="2924801"/>
            <a:chOff x="4624651" y="2688164"/>
            <a:chExt cx="6166994" cy="2616887"/>
          </a:xfrm>
        </p:grpSpPr>
        <p:pic>
          <p:nvPicPr>
            <p:cNvPr id="23" name="그래픽 22" descr="남자 옆모습 단색으로 채워진">
              <a:extLst>
                <a:ext uri="{FF2B5EF4-FFF2-40B4-BE49-F238E27FC236}">
                  <a16:creationId xmlns:a16="http://schemas.microsoft.com/office/drawing/2014/main" id="{4E5E970C-F890-4763-AEEC-BFEDBDFED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4651" y="2711268"/>
              <a:ext cx="2593783" cy="2593783"/>
            </a:xfrm>
            <a:prstGeom prst="rect">
              <a:avLst/>
            </a:prstGeom>
          </p:spPr>
        </p:pic>
        <p:pic>
          <p:nvPicPr>
            <p:cNvPr id="24" name="그래픽 23" descr="남자 옆모습 단색으로 채워진">
              <a:extLst>
                <a:ext uri="{FF2B5EF4-FFF2-40B4-BE49-F238E27FC236}">
                  <a16:creationId xmlns:a16="http://schemas.microsoft.com/office/drawing/2014/main" id="{4D384A42-CB20-4B76-B6AF-515ED6A02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8339" y="2688164"/>
              <a:ext cx="2593783" cy="2593783"/>
            </a:xfrm>
            <a:prstGeom prst="rect">
              <a:avLst/>
            </a:prstGeom>
          </p:spPr>
        </p:pic>
        <p:pic>
          <p:nvPicPr>
            <p:cNvPr id="25" name="그래픽 24" descr="남자 옆모습 단색으로 채워진">
              <a:extLst>
                <a:ext uri="{FF2B5EF4-FFF2-40B4-BE49-F238E27FC236}">
                  <a16:creationId xmlns:a16="http://schemas.microsoft.com/office/drawing/2014/main" id="{0C73DAFD-EE24-40F1-A86A-6FD7B151B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97862" y="2707105"/>
              <a:ext cx="2593783" cy="2593783"/>
            </a:xfrm>
            <a:prstGeom prst="rect">
              <a:avLst/>
            </a:prstGeom>
          </p:spPr>
        </p:pic>
      </p:grpSp>
      <p:sp>
        <p:nvSpPr>
          <p:cNvPr id="27" name="설명선: 굽은 선 26">
            <a:extLst>
              <a:ext uri="{FF2B5EF4-FFF2-40B4-BE49-F238E27FC236}">
                <a16:creationId xmlns:a16="http://schemas.microsoft.com/office/drawing/2014/main" id="{774513ED-AC05-45FD-901F-9D71B6CD0473}"/>
              </a:ext>
            </a:extLst>
          </p:cNvPr>
          <p:cNvSpPr/>
          <p:nvPr/>
        </p:nvSpPr>
        <p:spPr>
          <a:xfrm>
            <a:off x="4058135" y="4287479"/>
            <a:ext cx="3278635" cy="950594"/>
          </a:xfrm>
          <a:prstGeom prst="borderCallout2">
            <a:avLst>
              <a:gd name="adj1" fmla="val 102401"/>
              <a:gd name="adj2" fmla="val 47973"/>
              <a:gd name="adj3" fmla="val 163834"/>
              <a:gd name="adj4" fmla="val 45427"/>
              <a:gd name="adj5" fmla="val 187884"/>
              <a:gd name="adj6" fmla="val 83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합성을 눌러주면</a:t>
            </a:r>
            <a:endParaRPr lang="en-US" altLang="ko-KR" dirty="0"/>
          </a:p>
          <a:p>
            <a:pPr algn="ctr"/>
            <a:r>
              <a:rPr lang="ko-KR" altLang="en-US" dirty="0" err="1"/>
              <a:t>긴머리</a:t>
            </a:r>
            <a:r>
              <a:rPr lang="en-US" altLang="ko-KR" dirty="0"/>
              <a:t>, </a:t>
            </a:r>
            <a:r>
              <a:rPr lang="ko-KR" altLang="en-US" dirty="0"/>
              <a:t>앞머리 </a:t>
            </a:r>
            <a:r>
              <a:rPr lang="en-US" altLang="ko-KR" dirty="0"/>
              <a:t>O </a:t>
            </a:r>
            <a:r>
              <a:rPr lang="ko-KR" altLang="en-US" dirty="0"/>
              <a:t>앞머리 </a:t>
            </a:r>
            <a:r>
              <a:rPr lang="en-US" altLang="ko-KR" dirty="0"/>
              <a:t>X.</a:t>
            </a:r>
          </a:p>
          <a:p>
            <a:pPr algn="ctr"/>
            <a:r>
              <a:rPr lang="ko-KR" altLang="en-US" dirty="0" err="1"/>
              <a:t>를</a:t>
            </a:r>
            <a:r>
              <a:rPr lang="ko-KR" altLang="en-US" dirty="0"/>
              <a:t> 합성해준다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37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2126A-3E6A-419E-9E5B-FD1DC9C4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경고창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29C036-0E82-492D-A22A-E4448BC10104}"/>
              </a:ext>
            </a:extLst>
          </p:cNvPr>
          <p:cNvSpPr/>
          <p:nvPr/>
        </p:nvSpPr>
        <p:spPr>
          <a:xfrm>
            <a:off x="639792" y="1509532"/>
            <a:ext cx="3683479" cy="2113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선택된 이미지는 스타일 적용에 부적합한 이미지 입니다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선택해 주십시오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9731F-7CAC-4B17-801B-6C99660E2C7B}"/>
              </a:ext>
            </a:extLst>
          </p:cNvPr>
          <p:cNvSpPr/>
          <p:nvPr/>
        </p:nvSpPr>
        <p:spPr>
          <a:xfrm>
            <a:off x="1916500" y="3053750"/>
            <a:ext cx="1130061" cy="3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8F8C5-D861-40C5-B198-2242B67D404A}"/>
              </a:ext>
            </a:extLst>
          </p:cNvPr>
          <p:cNvSpPr txBox="1"/>
          <p:nvPr/>
        </p:nvSpPr>
        <p:spPr>
          <a:xfrm>
            <a:off x="534838" y="4006473"/>
            <a:ext cx="3788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이미지가 정면 또는 측면이 아니거나</a:t>
            </a:r>
            <a:r>
              <a:rPr lang="en-US" altLang="ko-KR" dirty="0"/>
              <a:t>,</a:t>
            </a:r>
            <a:r>
              <a:rPr lang="ko-KR" altLang="en-US" dirty="0"/>
              <a:t> 헤어스타일이 잘 나타나 있지 않은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E9BE-1EFA-4DBF-810A-1B54DF37BF69}"/>
              </a:ext>
            </a:extLst>
          </p:cNvPr>
          <p:cNvSpPr txBox="1"/>
          <p:nvPr/>
        </p:nvSpPr>
        <p:spPr>
          <a:xfrm>
            <a:off x="534838" y="3735238"/>
            <a:ext cx="17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96C914-2375-4D6B-88B9-B695D3DB3E35}"/>
              </a:ext>
            </a:extLst>
          </p:cNvPr>
          <p:cNvSpPr/>
          <p:nvPr/>
        </p:nvSpPr>
        <p:spPr>
          <a:xfrm>
            <a:off x="4630947" y="1509532"/>
            <a:ext cx="3683479" cy="2113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 이미지가 부정확합니다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이미지를 다시 선택해 주십시오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19733-AED4-4CB6-96EC-0245100F6BF5}"/>
              </a:ext>
            </a:extLst>
          </p:cNvPr>
          <p:cNvSpPr/>
          <p:nvPr/>
        </p:nvSpPr>
        <p:spPr>
          <a:xfrm>
            <a:off x="5907655" y="3053750"/>
            <a:ext cx="1130061" cy="3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5D89B-2498-442A-A80D-98DBB16D8616}"/>
              </a:ext>
            </a:extLst>
          </p:cNvPr>
          <p:cNvSpPr txBox="1"/>
          <p:nvPr/>
        </p:nvSpPr>
        <p:spPr>
          <a:xfrm>
            <a:off x="4525993" y="4006473"/>
            <a:ext cx="3788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이미지의 퀄리티가 떨어질 경우 </a:t>
            </a:r>
            <a:r>
              <a:rPr lang="en-US" altLang="ko-KR" dirty="0"/>
              <a:t>– </a:t>
            </a:r>
            <a:r>
              <a:rPr lang="ko-KR" altLang="en-US" dirty="0"/>
              <a:t>이미지는 띄우기는 하지만 경고창도 함께 띄운다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B1C70-36D2-44C5-9C5B-9F1D211FDDC2}"/>
              </a:ext>
            </a:extLst>
          </p:cNvPr>
          <p:cNvSpPr txBox="1"/>
          <p:nvPr/>
        </p:nvSpPr>
        <p:spPr>
          <a:xfrm>
            <a:off x="4525993" y="3735238"/>
            <a:ext cx="17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01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2126A-3E6A-419E-9E5B-FD1DC9C4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/>
              <a:t>. </a:t>
            </a:r>
            <a:r>
              <a:rPr lang="ko-KR" altLang="en-US" dirty="0" err="1"/>
              <a:t>경고창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29C036-0E82-492D-A22A-E4448BC10104}"/>
              </a:ext>
            </a:extLst>
          </p:cNvPr>
          <p:cNvSpPr/>
          <p:nvPr/>
        </p:nvSpPr>
        <p:spPr>
          <a:xfrm>
            <a:off x="301926" y="2424022"/>
            <a:ext cx="4021346" cy="11990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이미지를 선택 후 합성해 주십시오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9731F-7CAC-4B17-801B-6C99660E2C7B}"/>
              </a:ext>
            </a:extLst>
          </p:cNvPr>
          <p:cNvSpPr/>
          <p:nvPr/>
        </p:nvSpPr>
        <p:spPr>
          <a:xfrm>
            <a:off x="1747568" y="3224371"/>
            <a:ext cx="1130061" cy="3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8F8C5-D861-40C5-B198-2242B67D404A}"/>
              </a:ext>
            </a:extLst>
          </p:cNvPr>
          <p:cNvSpPr txBox="1"/>
          <p:nvPr/>
        </p:nvSpPr>
        <p:spPr>
          <a:xfrm>
            <a:off x="534838" y="4006473"/>
            <a:ext cx="378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이미지 또는 스타일 이미지가 선택되지 않은 상태에서 합성 버튼을 </a:t>
            </a:r>
            <a:r>
              <a:rPr lang="ko-KR" altLang="en-US" dirty="0" err="1"/>
              <a:t>누를시</a:t>
            </a:r>
            <a:r>
              <a:rPr lang="ko-KR" altLang="en-US" dirty="0"/>
              <a:t> 뜬다</a:t>
            </a:r>
            <a:r>
              <a:rPr lang="en-US" altLang="ko-KR" dirty="0"/>
              <a:t>. </a:t>
            </a:r>
            <a:r>
              <a:rPr lang="ko-KR" altLang="en-US" dirty="0"/>
              <a:t>이때 합성은 진행되지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E9BE-1EFA-4DBF-810A-1B54DF37BF69}"/>
              </a:ext>
            </a:extLst>
          </p:cNvPr>
          <p:cNvSpPr txBox="1"/>
          <p:nvPr/>
        </p:nvSpPr>
        <p:spPr>
          <a:xfrm>
            <a:off x="534838" y="3735238"/>
            <a:ext cx="17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96C914-2375-4D6B-88B9-B695D3DB3E35}"/>
              </a:ext>
            </a:extLst>
          </p:cNvPr>
          <p:cNvSpPr/>
          <p:nvPr/>
        </p:nvSpPr>
        <p:spPr>
          <a:xfrm>
            <a:off x="4630947" y="1509532"/>
            <a:ext cx="3683479" cy="2113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%s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19733-AED4-4CB6-96EC-0245100F6BF5}"/>
              </a:ext>
            </a:extLst>
          </p:cNvPr>
          <p:cNvSpPr/>
          <p:nvPr/>
        </p:nvSpPr>
        <p:spPr>
          <a:xfrm>
            <a:off x="5907655" y="3053750"/>
            <a:ext cx="1130061" cy="3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5D89B-2498-442A-A80D-98DBB16D8616}"/>
              </a:ext>
            </a:extLst>
          </p:cNvPr>
          <p:cNvSpPr txBox="1"/>
          <p:nvPr/>
        </p:nvSpPr>
        <p:spPr>
          <a:xfrm>
            <a:off x="4525993" y="4006473"/>
            <a:ext cx="378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예외처리 </a:t>
            </a:r>
            <a:r>
              <a:rPr lang="en-US" altLang="ko-KR" dirty="0"/>
              <a:t>try except</a:t>
            </a:r>
            <a:r>
              <a:rPr lang="ko-KR" altLang="en-US" dirty="0"/>
              <a:t>문에서 발생한 오류 처리를 출력해준다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확인을 누르면 </a:t>
            </a:r>
            <a:r>
              <a:rPr lang="ko-KR" altLang="en-US" dirty="0" err="1"/>
              <a:t>메인메뉴로</a:t>
            </a:r>
            <a:r>
              <a:rPr lang="ko-KR" altLang="en-US" dirty="0"/>
              <a:t>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B1C70-36D2-44C5-9C5B-9F1D211FDDC2}"/>
              </a:ext>
            </a:extLst>
          </p:cNvPr>
          <p:cNvSpPr txBox="1"/>
          <p:nvPr/>
        </p:nvSpPr>
        <p:spPr>
          <a:xfrm>
            <a:off x="4525993" y="3735238"/>
            <a:ext cx="17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84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276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1. 메인메뉴</vt:lpstr>
      <vt:lpstr>2. 이미지 선택 (공통)</vt:lpstr>
      <vt:lpstr>3. 커스텀 헤어스타일 적용</vt:lpstr>
      <vt:lpstr>4. 커스텀  염색</vt:lpstr>
      <vt:lpstr>4. 프리셋  헤어스타일</vt:lpstr>
      <vt:lpstr>5. 경고창-1</vt:lpstr>
      <vt:lpstr>6. 경고창-2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메인메뉴</dc:title>
  <dc:creator>장현규</dc:creator>
  <cp:lastModifiedBy>장현규</cp:lastModifiedBy>
  <cp:revision>1</cp:revision>
  <dcterms:created xsi:type="dcterms:W3CDTF">2022-04-23T06:01:24Z</dcterms:created>
  <dcterms:modified xsi:type="dcterms:W3CDTF">2022-04-23T07:06:33Z</dcterms:modified>
</cp:coreProperties>
</file>