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71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embeddedFontLst>
    <p:embeddedFont>
      <p:font typeface="a옛날사진관4" panose="02020600000000000000" pitchFamily="18" charset="-127"/>
      <p:regular r:id="rId9"/>
    </p:embeddedFont>
    <p:embeddedFont>
      <p:font typeface="a옛날사진관5" panose="02020600000000000000" pitchFamily="18" charset="-127"/>
      <p:regular r:id="rId10"/>
    </p:embeddedFont>
    <p:embeddedFont>
      <p:font typeface="a옛날사진관3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2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6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F54-2DDE-4CA8-9304-D8347B97369E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시나리오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초반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2" y="1181031"/>
            <a:ext cx="6013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식단에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식단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/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D4B3F4C-11DA-44BF-BCDC-BDE31E8D5586}"/>
              </a:ext>
            </a:extLst>
          </p:cNvPr>
          <p:cNvSpPr/>
          <p:nvPr/>
        </p:nvSpPr>
        <p:spPr>
          <a:xfrm>
            <a:off x="400052" y="1825346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 식단은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어떠세요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 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오늘은 뭘 드시고 계시나요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5B57734-8976-4B73-8D18-C2CC6DB3A3BB}"/>
              </a:ext>
            </a:extLst>
          </p:cNvPr>
          <p:cNvSpPr/>
          <p:nvPr/>
        </p:nvSpPr>
        <p:spPr>
          <a:xfrm>
            <a:off x="400052" y="253557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A1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 삼계탕이 구수하네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5614CDA-54A9-43D2-BE64-F40A2510B2C6}"/>
              </a:ext>
            </a:extLst>
          </p:cNvPr>
          <p:cNvSpPr/>
          <p:nvPr/>
        </p:nvSpPr>
        <p:spPr>
          <a:xfrm>
            <a:off x="400051" y="3966767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A2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좀 짜네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D38213-77D7-419B-9019-5D50CF0D9BF1}"/>
              </a:ext>
            </a:extLst>
          </p:cNvPr>
          <p:cNvSpPr/>
          <p:nvPr/>
        </p:nvSpPr>
        <p:spPr>
          <a:xfrm>
            <a:off x="400051" y="5345208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A3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삼계탕을 먹고있어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7A461C2-2E70-4527-BAD6-1DA45DA83C49}"/>
              </a:ext>
            </a:extLst>
          </p:cNvPr>
          <p:cNvSpPr/>
          <p:nvPr/>
        </p:nvSpPr>
        <p:spPr>
          <a:xfrm>
            <a:off x="3470123" y="2535572"/>
            <a:ext cx="31504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삼계탕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구수하다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E249565-2C0F-4C3F-B527-B3927A34FEF4}"/>
              </a:ext>
            </a:extLst>
          </p:cNvPr>
          <p:cNvSpPr/>
          <p:nvPr/>
        </p:nvSpPr>
        <p:spPr>
          <a:xfrm>
            <a:off x="1900411" y="3994581"/>
            <a:ext cx="27243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?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구수하다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79EF858-C9EB-40FB-A379-D1AA005125CD}"/>
              </a:ext>
            </a:extLst>
          </p:cNvPr>
          <p:cNvSpPr/>
          <p:nvPr/>
        </p:nvSpPr>
        <p:spPr>
          <a:xfrm>
            <a:off x="2960368" y="5345208"/>
            <a:ext cx="2385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삼계탕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2ABAA22-C282-4F09-8F8D-12F9D1FBE782}"/>
              </a:ext>
            </a:extLst>
          </p:cNvPr>
          <p:cNvSpPr/>
          <p:nvPr/>
        </p:nvSpPr>
        <p:spPr>
          <a:xfrm>
            <a:off x="900621" y="3120695"/>
            <a:ext cx="6740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삼계탕의 재료에 관한 정보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OR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영양정보 같은 것에 대한 안내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B98F6BF-A03F-428B-85B5-0BB1DF1969DC}"/>
              </a:ext>
            </a:extLst>
          </p:cNvPr>
          <p:cNvSpPr/>
          <p:nvPr/>
        </p:nvSpPr>
        <p:spPr>
          <a:xfrm>
            <a:off x="900621" y="4551890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음식에 대한 질문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어떤 음식이요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BF0EB54-BD41-4522-89C5-7021A40075F4}"/>
              </a:ext>
            </a:extLst>
          </p:cNvPr>
          <p:cNvSpPr/>
          <p:nvPr/>
        </p:nvSpPr>
        <p:spPr>
          <a:xfrm>
            <a:off x="894760" y="5812119"/>
            <a:ext cx="381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맛에 대한 질문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맛은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어떠세요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5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1" y="1181031"/>
            <a:ext cx="1004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매체에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매체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(SNS/TV),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분야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정치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여가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건강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05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연애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D4B3F4C-11DA-44BF-BCDC-BDE31E8D5586}"/>
              </a:ext>
            </a:extLst>
          </p:cNvPr>
          <p:cNvSpPr/>
          <p:nvPr/>
        </p:nvSpPr>
        <p:spPr>
          <a:xfrm>
            <a:off x="1116621" y="1974815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 정치 관련 소식 알려드릴까요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B5CB18-C624-4EEC-94F4-9B5EA68D5064}"/>
              </a:ext>
            </a:extLst>
          </p:cNvPr>
          <p:cNvSpPr/>
          <p:nvPr/>
        </p:nvSpPr>
        <p:spPr>
          <a:xfrm>
            <a:off x="421036" y="1974815"/>
            <a:ext cx="6238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정치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187EEB-C715-44AB-B4AD-903384DFE323}"/>
              </a:ext>
            </a:extLst>
          </p:cNvPr>
          <p:cNvSpPr/>
          <p:nvPr/>
        </p:nvSpPr>
        <p:spPr>
          <a:xfrm>
            <a:off x="1116621" y="2482818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A1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그래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응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…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C0475B9-349B-476A-8757-667BC5D80CB1}"/>
              </a:ext>
            </a:extLst>
          </p:cNvPr>
          <p:cNvSpPr/>
          <p:nvPr/>
        </p:nvSpPr>
        <p:spPr>
          <a:xfrm>
            <a:off x="1116621" y="2990821"/>
            <a:ext cx="408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 정치 관련 요약 소식들 입니다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DC1726AE-0A96-451C-AD80-5D6880FD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18" y="3497848"/>
            <a:ext cx="4793284" cy="31921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BD10902-8E0F-492A-860F-C8D907CF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497848"/>
            <a:ext cx="2929144" cy="31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1" y="1181031"/>
            <a:ext cx="1004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매체에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매체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(SNS/TV),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분야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정치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여행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건강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05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연애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D4B3F4C-11DA-44BF-BCDC-BDE31E8D5586}"/>
              </a:ext>
            </a:extLst>
          </p:cNvPr>
          <p:cNvSpPr/>
          <p:nvPr/>
        </p:nvSpPr>
        <p:spPr>
          <a:xfrm>
            <a:off x="1116621" y="1974815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 나는 이 기사에 대해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긍정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부정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적으로 생각해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B5CB18-C624-4EEC-94F4-9B5EA68D5064}"/>
              </a:ext>
            </a:extLst>
          </p:cNvPr>
          <p:cNvSpPr/>
          <p:nvPr/>
        </p:nvSpPr>
        <p:spPr>
          <a:xfrm>
            <a:off x="421036" y="1974815"/>
            <a:ext cx="6238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정치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187EEB-C715-44AB-B4AD-903384DFE323}"/>
              </a:ext>
            </a:extLst>
          </p:cNvPr>
          <p:cNvSpPr/>
          <p:nvPr/>
        </p:nvSpPr>
        <p:spPr>
          <a:xfrm>
            <a:off x="421036" y="3757729"/>
            <a:ext cx="5720092" cy="1290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트위터에 해당 기사에 대한 키워드를 입력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글들의 긍정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부정 여부를 분류 후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반응에 맞는 트위터들을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읽어줌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(ATR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논문 처럼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3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1" y="1181031"/>
            <a:ext cx="1004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매체에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매체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(SNS/TV),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분야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정치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여행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건강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105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연애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D4B3F4C-11DA-44BF-BCDC-BDE31E8D5586}"/>
              </a:ext>
            </a:extLst>
          </p:cNvPr>
          <p:cNvSpPr/>
          <p:nvPr/>
        </p:nvSpPr>
        <p:spPr>
          <a:xfrm>
            <a:off x="1116621" y="1974815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건강 관련 지식이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궁금하신가요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시나리오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B5CB18-C624-4EEC-94F4-9B5EA68D5064}"/>
              </a:ext>
            </a:extLst>
          </p:cNvPr>
          <p:cNvSpPr/>
          <p:nvPr/>
        </p:nvSpPr>
        <p:spPr>
          <a:xfrm>
            <a:off x="421036" y="1974815"/>
            <a:ext cx="6238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3DD68DC-065B-4A0B-A6CB-6B5F3702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25" y="2737821"/>
            <a:ext cx="4198322" cy="37073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F7774AC-4435-4134-8E91-CEA63C2E8296}"/>
              </a:ext>
            </a:extLst>
          </p:cNvPr>
          <p:cNvSpPr/>
          <p:nvPr/>
        </p:nvSpPr>
        <p:spPr>
          <a:xfrm>
            <a:off x="5972905" y="3903262"/>
            <a:ext cx="4068743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 건강 관련 소식입니다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자세히 보고싶은 소식을 말해주세요</a:t>
            </a:r>
          </a:p>
        </p:txBody>
      </p:sp>
    </p:spTree>
    <p:extLst>
      <p:ext uri="{BB962C8B-B14F-4D97-AF65-F5344CB8AC3E}">
        <p14:creationId xmlns:p14="http://schemas.microsoft.com/office/powerpoint/2010/main" val="5140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후반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1" y="1181031"/>
            <a:ext cx="1004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식사 후 일정에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일정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  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여가활동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장소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D4B3F4C-11DA-44BF-BCDC-BDE31E8D5586}"/>
              </a:ext>
            </a:extLst>
          </p:cNvPr>
          <p:cNvSpPr/>
          <p:nvPr/>
        </p:nvSpPr>
        <p:spPr>
          <a:xfrm>
            <a:off x="400052" y="2316148"/>
            <a:ext cx="431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식사 하시고 무엇을 하실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예정이세요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시나리오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79E8BF5-485C-47B1-A4F9-61212F3023E2}"/>
              </a:ext>
            </a:extLst>
          </p:cNvPr>
          <p:cNvSpPr/>
          <p:nvPr/>
        </p:nvSpPr>
        <p:spPr>
          <a:xfrm>
            <a:off x="1116620" y="1634474"/>
            <a:ext cx="10040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			 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솔루션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활동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장소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5A2BD07-AB5E-4360-A019-0249FCCFDE31}"/>
              </a:ext>
            </a:extLst>
          </p:cNvPr>
          <p:cNvSpPr/>
          <p:nvPr/>
        </p:nvSpPr>
        <p:spPr>
          <a:xfrm>
            <a:off x="400052" y="2934877"/>
            <a:ext cx="685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A1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글쎄 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…  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명사가 없는 경우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or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태그에 해당되는 것이 없을 때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3AE509-E5A0-4A7D-A073-E1951078CB48}"/>
              </a:ext>
            </a:extLst>
          </p:cNvPr>
          <p:cNvSpPr/>
          <p:nvPr/>
        </p:nvSpPr>
        <p:spPr>
          <a:xfrm>
            <a:off x="836658" y="3553606"/>
            <a:ext cx="760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 solution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목록 중 하나를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제안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환자에 대한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solution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목록들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95EE9FF-94D1-41C0-B974-52F2CFCF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25"/>
          <a:stretch/>
        </p:blipFill>
        <p:spPr>
          <a:xfrm>
            <a:off x="959488" y="4204502"/>
            <a:ext cx="6023464" cy="10581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400052" y="5513827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A2 :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오늘은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~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할 예정이야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17CAAB4-4715-4B01-A79C-CEDE5410F6EF}"/>
              </a:ext>
            </a:extLst>
          </p:cNvPr>
          <p:cNvSpPr/>
          <p:nvPr/>
        </p:nvSpPr>
        <p:spPr>
          <a:xfrm>
            <a:off x="900621" y="6132556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Q : 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육하원칙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11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진행상황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초반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2" y="1181031"/>
            <a:ext cx="6013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식단에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식단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/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2" y="1805760"/>
            <a:ext cx="94964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6AE918-2297-489E-A980-F4AC516CFE43}"/>
              </a:ext>
            </a:extLst>
          </p:cNvPr>
          <p:cNvSpPr txBox="1"/>
          <p:nvPr/>
        </p:nvSpPr>
        <p:spPr>
          <a:xfrm>
            <a:off x="900621" y="293129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진행상황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3DE61C9-0830-48A9-BCC9-C7E7ABDAF994}"/>
              </a:ext>
            </a:extLst>
          </p:cNvPr>
          <p:cNvSpPr/>
          <p:nvPr/>
        </p:nvSpPr>
        <p:spPr>
          <a:xfrm>
            <a:off x="400052" y="1181031"/>
            <a:ext cx="69898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초반</a:t>
            </a:r>
            <a:endParaRPr lang="en-US" altLang="ko-KR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D246AB4-78D6-4896-B13E-D3ACE07BE831}"/>
              </a:ext>
            </a:extLst>
          </p:cNvPr>
          <p:cNvSpPr/>
          <p:nvPr/>
        </p:nvSpPr>
        <p:spPr>
          <a:xfrm>
            <a:off x="1116622" y="1181031"/>
            <a:ext cx="6013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식단에 대한 질문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도메인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식단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개체명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/ </a:t>
            </a:r>
            <a:r>
              <a: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맛</a:t>
            </a:r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2" y="1724203"/>
            <a:ext cx="9477375" cy="2152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" y="4148277"/>
            <a:ext cx="2600325" cy="1962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2" y="4214952"/>
            <a:ext cx="5915025" cy="1895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937DD51-716B-4A39-8C3C-740A426ADE18}"/>
              </a:ext>
            </a:extLst>
          </p:cNvPr>
          <p:cNvSpPr/>
          <p:nvPr/>
        </p:nvSpPr>
        <p:spPr>
          <a:xfrm>
            <a:off x="400052" y="6263860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재료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or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음식 에 대한 영양소 정보도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추가할 예정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26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362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a옛날사진관4</vt:lpstr>
      <vt:lpstr>a옛날사진관5</vt:lpstr>
      <vt:lpstr>Arial</vt:lpstr>
      <vt:lpstr>a옛날사진관3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meeree</dc:creator>
  <cp:lastModifiedBy>meeree</cp:lastModifiedBy>
  <cp:revision>22</cp:revision>
  <dcterms:created xsi:type="dcterms:W3CDTF">2018-07-16T01:54:46Z</dcterms:created>
  <dcterms:modified xsi:type="dcterms:W3CDTF">2018-07-17T07:39:31Z</dcterms:modified>
</cp:coreProperties>
</file>