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1" r:id="rId2"/>
    <p:sldId id="278" r:id="rId3"/>
    <p:sldId id="280" r:id="rId4"/>
    <p:sldId id="281" r:id="rId5"/>
    <p:sldId id="282" r:id="rId6"/>
    <p:sldId id="283" r:id="rId7"/>
    <p:sldId id="284" r:id="rId8"/>
    <p:sldId id="292" r:id="rId9"/>
    <p:sldId id="286" r:id="rId10"/>
    <p:sldId id="285" r:id="rId11"/>
    <p:sldId id="287" r:id="rId12"/>
    <p:sldId id="288" r:id="rId13"/>
    <p:sldId id="290" r:id="rId14"/>
    <p:sldId id="289" r:id="rId15"/>
    <p:sldId id="27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a옛날사진관4" panose="02020600000000000000" pitchFamily="18" charset="-127"/>
      <p:regular r:id="rId19"/>
    </p:embeddedFont>
    <p:embeddedFont>
      <p:font typeface="a옛날사진관5" panose="02020600000000000000" pitchFamily="18" charset="-127"/>
      <p:regular r:id="rId20"/>
    </p:embeddedFont>
    <p:embeddedFont>
      <p:font typeface="a옛날사진관3" panose="02020600000000000000" pitchFamily="18" charset="-127"/>
      <p:regular r:id="rId21"/>
    </p:embeddedFont>
    <p:embeddedFont>
      <p:font typeface="a옛날사진관2" panose="02020600000000000000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2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6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F54-2DDE-4CA8-9304-D8347B97369E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bpat.kipris.or.kr/pmt/patent/patentRTT_OP.j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0513" y="1550822"/>
            <a:ext cx="6264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6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데모 구현 및 </a:t>
            </a:r>
            <a:endParaRPr lang="en-US" altLang="ko-KR" sz="6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6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4167567" y="4021693"/>
            <a:ext cx="3430747" cy="14834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현장실습 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주차</a:t>
            </a:r>
            <a:endParaRPr lang="en-US" altLang="ko-KR" sz="32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건국대학교 이현경</a:t>
            </a:r>
            <a:endParaRPr lang="en-US" altLang="ko-KR" sz="32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51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80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자연어 기반 감정인식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감정표현 시스템 및 그 방법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2003,6,10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10-2003-0036978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606" y="2044932"/>
            <a:ext cx="7874271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감정을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차원 공간에 표현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들어온 단어와 지배감정단어의 벡터거리를 이용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감정의 강도 분석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문장에서 행위주체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경험주체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대상 등의 의미를 파악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감정을 나타내는 문장 유형들에 대한 패턴사전 구축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11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음성대화 인터페이스를 이용한 정보제공 방법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2002,3,29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10-2002-0017413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606" y="2044932"/>
            <a:ext cx="1087829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사용자가 원하는 정보를 실시간으로 검색하여 사용자 성향에 맞춘 인터페이스로 제공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대화이력을 저장해 동일한 대화를 반복하지 않음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상기 검색된 대화예문들에 대해 사용자의 화행 또는 의도와 성향정보를 이용하여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유사도를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계산하는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단계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0621" y="3401568"/>
            <a:ext cx="4724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4352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11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음성대화 인터페이스를 이용한 정보제공 방법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2002,3,29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10-2002-0017413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81" y="1809156"/>
            <a:ext cx="7694514" cy="50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4352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475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음성대화 장치 및 방법 및 로봇장치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193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2004,7,2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10-2004-0051548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06" y="2044932"/>
            <a:ext cx="963436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 상대가 현재 그 장소에 존재하는지 여부를 판단하고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 중 인지를 판단할 필요가 있음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음성인식 수단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대화제어 수단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화상인식 수단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트래킹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제어 수단으로 구성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화제 생성 룰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가지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화제 이용 방법 결정 룰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가지로 대화를 이어나감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48563" y="4214757"/>
            <a:ext cx="5084064" cy="36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89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사용자와 캐릭터 사이에 다중 대화를 제공하는 방법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2004,6.18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10-2005-0120389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06" y="2044932"/>
            <a:ext cx="902683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대화쌍을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하나하나 학습시켜 나가는 방식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사용자와 캐릭터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캐릭터와 캐릭터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(1:1) 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사용자와 캐릭터들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(1:N)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간의 대화가 가능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18" y="3383760"/>
            <a:ext cx="5861643" cy="355411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201107" y="3383760"/>
            <a:ext cx="24432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진행상황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4352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3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21" y="1263870"/>
            <a:ext cx="4512613" cy="537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8541" y="1803530"/>
            <a:ext cx="599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식사 재료와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레시피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에 관한 대화만 가능한 상태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TTS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적용을 시켜놓은 상태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실시간 마이크에 대해 아직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실험중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로컬에서 작동은 잘 되고 있음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318" y="3907919"/>
            <a:ext cx="5997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이번 주에는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완성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도메인에 올리는 작업 완성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 흐름에 대한 함수 작업이 완성되면 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보다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스러운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대화가 가능하도록 할 예정 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70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전체 프로세스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1" y="3339869"/>
            <a:ext cx="1075610" cy="1075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52" y="2994121"/>
            <a:ext cx="1767106" cy="1767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80" y="3339869"/>
            <a:ext cx="1075610" cy="1075610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flipV="1">
            <a:off x="1442840" y="3045446"/>
            <a:ext cx="4671279" cy="243346"/>
          </a:xfrm>
          <a:prstGeom prst="bentConnector4">
            <a:avLst>
              <a:gd name="adj1" fmla="val -194"/>
              <a:gd name="adj2" fmla="val 586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2330808" y="2017328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① 사용자의 </a:t>
            </a:r>
            <a:r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 → 텍스트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3458071" y="1331763"/>
            <a:ext cx="6408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 flipV="1">
            <a:off x="6282580" y="3037208"/>
            <a:ext cx="4671279" cy="243346"/>
          </a:xfrm>
          <a:prstGeom prst="bentConnector4">
            <a:avLst>
              <a:gd name="adj1" fmla="val -194"/>
              <a:gd name="adj2" fmla="val 586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7024029" y="201732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②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처리한 결과 전송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flipH="1">
            <a:off x="6356720" y="4472900"/>
            <a:ext cx="4671279" cy="243346"/>
          </a:xfrm>
          <a:prstGeom prst="bentConnector4">
            <a:avLst>
              <a:gd name="adj1" fmla="val -194"/>
              <a:gd name="adj2" fmla="val 586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7024029" y="5403253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③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받은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대한 결과 전송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49" name="꺾인 연결선 48"/>
          <p:cNvCxnSpPr/>
          <p:nvPr/>
        </p:nvCxnSpPr>
        <p:spPr>
          <a:xfrm flipH="1">
            <a:off x="1442839" y="4472900"/>
            <a:ext cx="4671279" cy="243346"/>
          </a:xfrm>
          <a:prstGeom prst="bentConnector4">
            <a:avLst>
              <a:gd name="adj1" fmla="val -194"/>
              <a:gd name="adj2" fmla="val 586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2330808" y="5403253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④ 시스템의 텍스트 → 음성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3458069" y="6090260"/>
            <a:ext cx="6408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TTS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89261" y="2783836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INPUT   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사용자의 음성</a:t>
            </a:r>
            <a:endParaRPr lang="en-US" altLang="ko-KR" sz="14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OUTPUT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텍스트</a:t>
            </a:r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56720" y="2783836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INPUT   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정제되지 않은 텍스트</a:t>
            </a:r>
            <a:endParaRPr lang="en-US" altLang="ko-KR" sz="14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OUTPUT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정제된 텍스트</a:t>
            </a:r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85051" y="4716246"/>
            <a:ext cx="1968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INPUT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정제된 텍스트</a:t>
            </a:r>
            <a:endParaRPr lang="en-US" altLang="ko-KR" sz="14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OUTPUT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적절한 답변</a:t>
            </a:r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6777" y="471624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INPUT :         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적절한 답변 텍스트</a:t>
            </a:r>
            <a:endParaRPr lang="en-US" altLang="ko-KR" sz="14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OUTPUT :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사용자에게 들려줄 음성</a:t>
            </a:r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연구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31" y="1198033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Multi robot service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1" y="1819762"/>
            <a:ext cx="5334000" cy="470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99965" y="1819762"/>
            <a:ext cx="1989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집안용</a:t>
            </a:r>
            <a:endParaRPr lang="en-US" altLang="ko-KR" sz="24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공동구역용</a:t>
            </a:r>
            <a:endParaRPr lang="en-US" altLang="ko-KR" sz="24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바깥용</a:t>
            </a:r>
            <a:endParaRPr lang="ko-KR" altLang="en-US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연구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06" y="1278065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서비스의 전체 구성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0" y="1979827"/>
            <a:ext cx="9742785" cy="45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연구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06" y="1278065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서비스의 특징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05" y="1979826"/>
            <a:ext cx="10910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탈착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가능한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태블릿을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사용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로봇이 함께하기 힘든 곳에서는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태블릿만으로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사용할 수 있도록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(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노인들은 터치 스크린을 선호하기 때문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로봇의 눈에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LED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장착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피드백 시 색깔을 바꾸는 등의 표시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6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연구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음식 주문에 대한 대화 흐름도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57" y="1625157"/>
            <a:ext cx="3354834" cy="5232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8909" y="2408374"/>
            <a:ext cx="6955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로봇의 이름을 부르는 것으로 로봇의 사용시작을 알림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자신이 들은 것이 맞는지 다시 한번 확인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 프로세스가 끝나면 도움이 더 필요한지 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사용을 종료할 것인지 확인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266944" y="2940710"/>
            <a:ext cx="49816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연구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50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동작을 통해 파트너 로봇과의 커뮤니케이션 실현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909" y="2408374"/>
            <a:ext cx="695599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동작에 따라 감정표현을 할 수 있도록 함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2981" y="6024675"/>
            <a:ext cx="6848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http://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abpat.kipris.or.kr/pmt/patent/patentRTT_OP.jsp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57" y="1826910"/>
            <a:ext cx="3241255" cy="41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7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3845" y="1417026"/>
            <a:ext cx="7222042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TTS, STT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두 가지를 사용한다고 가정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그 외에 </a:t>
            </a:r>
            <a:r>
              <a:rPr lang="ko-KR" altLang="en-US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필요한 기술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은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STT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결과에 대한 보정 방법 필요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성능이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100%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아님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 말이 맞는지에 대한 되묻기 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자유로운 대화를 위한 기술들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사용자의 감성분석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대화를 생성하는 방법 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편리한 사용을 위한 기술들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다양한 로봇들과의 대화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조사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464" y="1192730"/>
            <a:ext cx="650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음성대화 시스템에서의 음성인식 오류 처리 방법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532" y="127957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2003,8,6    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출원번호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10-2003-0054475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606" y="2044932"/>
            <a:ext cx="100687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인식부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오류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판단부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메타 다이얼로그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생성부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인식부에서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문장 인식 후 문장의 오류를 판단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오류라고 판단이 되면 메타 다이얼로그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생성부에서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오류라고 판단되는 부분을 다시 물어보는 방식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781958" y="2523744"/>
            <a:ext cx="23335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506358" y="3773424"/>
            <a:ext cx="1910487" cy="12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523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a옛날사진관4</vt:lpstr>
      <vt:lpstr>a옛날사진관5</vt:lpstr>
      <vt:lpstr>a옛날사진관3</vt:lpstr>
      <vt:lpstr>a옛날사진관2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meeree</dc:creator>
  <cp:lastModifiedBy>meeree</cp:lastModifiedBy>
  <cp:revision>52</cp:revision>
  <dcterms:created xsi:type="dcterms:W3CDTF">2018-07-16T01:54:46Z</dcterms:created>
  <dcterms:modified xsi:type="dcterms:W3CDTF">2018-07-22T13:09:47Z</dcterms:modified>
</cp:coreProperties>
</file>