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77" r:id="rId7"/>
    <p:sldId id="278" r:id="rId8"/>
    <p:sldId id="268" r:id="rId9"/>
    <p:sldId id="272" r:id="rId10"/>
    <p:sldId id="273" r:id="rId11"/>
    <p:sldId id="261" r:id="rId12"/>
    <p:sldId id="260" r:id="rId13"/>
    <p:sldId id="275" r:id="rId14"/>
    <p:sldId id="279" r:id="rId15"/>
    <p:sldId id="264" r:id="rId16"/>
    <p:sldId id="265" r:id="rId17"/>
    <p:sldId id="281" r:id="rId18"/>
    <p:sldId id="280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694C-D0DD-4446-8111-8DBECD91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808808-A596-4CF6-AD85-249E2B13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71375-878B-4302-B1D4-70CC7092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C69CB-C908-4E82-86AF-9DF34DC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AB506-5A66-43B4-838F-D1A9FFB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1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0600-C601-44BF-84BC-24A07731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F18E1-DE90-4DE0-BE50-B7E60ECA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5C05A-1B66-45A2-B83A-36477CC2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34F32-7932-4D3D-8275-8C1A692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9B85A-266E-4BA0-B00F-E929CBD7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71499-48FA-455B-90F4-0BBC53964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80061-D516-490D-AB90-69B8D5D2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AD5BF-09DB-4534-AD8B-3E6C8973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F07C-92EC-4178-8291-CC4C6A4C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08D42-80D7-40D1-8A60-F822051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EAB5-422D-437A-B788-76B96C3F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C5088-8455-4C2A-9E53-182579EF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F4BA1-FE52-43BE-A65A-7F8638BD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BF2DC-1837-454A-9D6F-50A2DE1B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BF244-8FAB-438E-A1AA-C59BFCBB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AE500-4CD0-41AD-B691-CC3E24E1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15B15-29A0-4754-A132-F83D2D72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82F72-73E9-4CEB-A8C5-E532EB55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AC7A1-C73D-427F-89EC-6B802D70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5AC53-FFF0-4735-88D8-072834A5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5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83BD-3579-4027-9AC7-0587C1F7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9C16A-10DF-4EBE-9BC7-E2D8600E6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02CE7-B749-4B76-8A79-8CC67F66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566E-2B8C-415E-BE16-907A4590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83360-FE7E-4A96-85B6-E4C04D05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098B8-61F5-466F-AE1F-66DFF43C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3C5C-4BD7-4C18-8A59-D69A57B5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D1CE7-122F-4570-AD4C-15774D51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A0C13-2D47-40FC-88E2-D827CF45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F54FE-1CE9-41CC-88ED-2F8F6F74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B7971-3FEF-4600-9066-9A107A94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1C863-15B0-4A7B-AC36-C6B6094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B376B-FF9E-4FFF-83BA-E3ECFFB9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B17C3-DAC4-4C20-B522-7D6C36F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6BB24-4A88-4005-AA9F-37541468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72B69-960B-4259-841F-060E8321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4A1ADE-2CB5-4429-98DC-C630C41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B8856-2A78-40CF-9767-7E12BB2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2E456-90A3-40DB-B7DD-51D3115B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3554A5-DED9-4585-AD76-093F5C3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BFFC9-17BF-4B6D-8782-FAFAC119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036A-E26A-4FAB-92EE-A189B09C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70666-12A2-4490-B187-8D86C725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5B35C-6CAB-44C0-9285-9203E910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15C9C-76DE-4DDD-AE38-7277F9B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77BD4-1772-4F0C-AE8F-43BF7DA5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A98CF-F55B-4D03-82E7-CCB303C2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83B6-A5BC-4AC6-A408-06926459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E67DE-8BB3-4520-BF9D-DC955D13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9D24D-2248-4BAC-A8D8-6D9B618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0EA07-E1CA-4D62-9688-53859B7F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91CBC-20FA-4F8E-81F6-9F4EC557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27E42-003D-4233-B220-1FF7C39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120565-6556-4A98-B460-BF945CB4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8F0EA-7302-40FF-8DE2-0611FDE2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010E3-82D4-46FA-AD45-10787C326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32DE-DC26-48F0-BF31-CF4F41C15FA6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163CE-AF14-4062-893A-69F098C3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2B2AE-3433-4F74-A9AD-C75C5364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6ECE-5929-45C1-B7FA-880D39A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B279-B486-4223-BDFB-E4203CAAA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Active </a:t>
            </a:r>
            <a:r>
              <a:rPr lang="en-US" altLang="ko-KR" dirty="0" err="1"/>
              <a:t>chatBot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7476A-075D-443B-AC79-203DC5ED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건국대학교 전민규</a:t>
            </a:r>
          </a:p>
        </p:txBody>
      </p:sp>
    </p:spTree>
    <p:extLst>
      <p:ext uri="{BB962C8B-B14F-4D97-AF65-F5344CB8AC3E}">
        <p14:creationId xmlns:p14="http://schemas.microsoft.com/office/powerpoint/2010/main" val="425254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5BF9500-8B8E-413C-80DB-BEB27DF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1" y="627430"/>
            <a:ext cx="4694327" cy="50220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15BEBE-51E1-4BBA-887B-98762B6DF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627430"/>
            <a:ext cx="4732430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1365A-664C-4275-B1E3-9BF3D1B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15325" cy="5778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Idea1. Retrieval-Based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2C35E-204B-4CBA-8581-E9B65D6E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371600"/>
            <a:ext cx="10706100" cy="4805364"/>
          </a:xfrm>
        </p:spPr>
        <p:txBody>
          <a:bodyPr/>
          <a:lstStyle/>
          <a:p>
            <a:r>
              <a:rPr lang="ko-KR" altLang="en-US" dirty="0"/>
              <a:t>관련 정보를 방대한 </a:t>
            </a:r>
            <a:r>
              <a:rPr lang="en-US" altLang="ko-KR" dirty="0"/>
              <a:t>text(DB</a:t>
            </a:r>
            <a:r>
              <a:rPr lang="ko-KR" altLang="en-US" dirty="0"/>
              <a:t>나 관련 시스템</a:t>
            </a:r>
            <a:r>
              <a:rPr lang="en-US" altLang="ko-KR" dirty="0"/>
              <a:t>)</a:t>
            </a:r>
            <a:r>
              <a:rPr lang="ko-KR" altLang="en-US" dirty="0"/>
              <a:t>에서 답을 찾아서 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공하는 지능형 검색 시스템</a:t>
            </a:r>
            <a:endParaRPr lang="en-US" altLang="ko-KR" dirty="0"/>
          </a:p>
          <a:p>
            <a:r>
              <a:rPr lang="ko-KR" altLang="en-US" dirty="0"/>
              <a:t>유사도 기반 검색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대화쌍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최대한 많이</a:t>
            </a:r>
            <a:r>
              <a:rPr lang="en-US" altLang="ko-KR" dirty="0"/>
              <a:t>, </a:t>
            </a:r>
            <a:r>
              <a:rPr lang="ko-KR" altLang="en-US" dirty="0"/>
              <a:t>노인이라는 대상에 맞도록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DB</a:t>
            </a:r>
            <a:r>
              <a:rPr lang="ko-KR" altLang="en-US" dirty="0"/>
              <a:t>내에서 사용자의 발화와 가장 유사한 </a:t>
            </a:r>
            <a:r>
              <a:rPr lang="ko-KR" altLang="en-US" dirty="0" err="1"/>
              <a:t>대화쌍</a:t>
            </a:r>
            <a:r>
              <a:rPr lang="ko-KR" altLang="en-US" dirty="0"/>
              <a:t> 찾기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80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6BC0E-AFE6-48B4-BE7B-E6D9EA23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4575" cy="787400"/>
          </a:xfrm>
        </p:spPr>
        <p:txBody>
          <a:bodyPr/>
          <a:lstStyle/>
          <a:p>
            <a:r>
              <a:rPr lang="en-US" altLang="ko-KR" dirty="0"/>
              <a:t>Idea 2. </a:t>
            </a:r>
            <a:r>
              <a:rPr lang="ko-KR" altLang="en-US" dirty="0"/>
              <a:t>노인의 감정분석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9041D-9D78-4844-9E57-7B2C69A6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725150" cy="4900613"/>
          </a:xfrm>
        </p:spPr>
        <p:txBody>
          <a:bodyPr/>
          <a:lstStyle/>
          <a:p>
            <a:r>
              <a:rPr lang="ko-KR" altLang="en-US" dirty="0"/>
              <a:t>노인의 현재 감정상태를 말해보자</a:t>
            </a:r>
            <a:endParaRPr lang="en-US" altLang="ko-KR" dirty="0"/>
          </a:p>
          <a:p>
            <a:r>
              <a:rPr lang="ko-KR" altLang="en-US" dirty="0"/>
              <a:t>친숙하지 않은 로봇이 자신의 감정을 인식하고 공감하면 더 친근함을 </a:t>
            </a:r>
            <a:r>
              <a:rPr lang="ko-KR" altLang="en-US" dirty="0" err="1"/>
              <a:t>느낄듯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C3ED7-FEC6-47D7-931F-B85D6C23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0432"/>
            <a:ext cx="5164382" cy="28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B2E0C-3E72-4DDA-A5EE-62733C04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08"/>
            <a:ext cx="10515600" cy="5690455"/>
          </a:xfrm>
        </p:spPr>
        <p:txBody>
          <a:bodyPr/>
          <a:lstStyle/>
          <a:p>
            <a:r>
              <a:rPr lang="ko-KR" altLang="en-US" dirty="0"/>
              <a:t>기분을 긍정 </a:t>
            </a:r>
            <a:r>
              <a:rPr lang="en-US" altLang="ko-KR" dirty="0"/>
              <a:t>vs </a:t>
            </a:r>
            <a:r>
              <a:rPr lang="ko-KR" altLang="en-US" dirty="0"/>
              <a:t>부정 </a:t>
            </a:r>
            <a:r>
              <a:rPr lang="en-US" altLang="ko-KR" dirty="0"/>
              <a:t>class 2</a:t>
            </a:r>
            <a:r>
              <a:rPr lang="ko-KR" altLang="en-US" dirty="0"/>
              <a:t>개로 만들자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복잡하기 보단 단순하게 하여 성능을 높이는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더 나아가 노인의 우울증을 감지하는 모델까지 도전해보기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 두가지 아이디어</a:t>
            </a:r>
            <a:r>
              <a:rPr lang="en-US" altLang="ko-KR" dirty="0"/>
              <a:t>(</a:t>
            </a:r>
            <a:r>
              <a:rPr lang="ko-KR" altLang="en-US" dirty="0"/>
              <a:t>건강</a:t>
            </a:r>
            <a:r>
              <a:rPr lang="en-US" altLang="ko-KR" dirty="0"/>
              <a:t>check, </a:t>
            </a:r>
            <a:r>
              <a:rPr lang="en-US" altLang="ko-KR" dirty="0" err="1"/>
              <a:t>facebook</a:t>
            </a:r>
            <a:r>
              <a:rPr lang="en-US" altLang="ko-KR" dirty="0"/>
              <a:t> </a:t>
            </a:r>
            <a:r>
              <a:rPr lang="ko-KR" altLang="en-US" dirty="0"/>
              <a:t>알림</a:t>
            </a:r>
            <a:r>
              <a:rPr lang="en-US" altLang="ko-KR" dirty="0"/>
              <a:t>)</a:t>
            </a:r>
            <a:r>
              <a:rPr lang="ko-KR" altLang="en-US" dirty="0"/>
              <a:t>에 비해 어려움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why? -&gt; </a:t>
            </a:r>
            <a:r>
              <a:rPr lang="ko-KR" altLang="en-US" dirty="0"/>
              <a:t>미리 정답이 정해져서 </a:t>
            </a:r>
            <a:r>
              <a:rPr lang="ko-KR" altLang="en-US" dirty="0" err="1"/>
              <a:t>저장해놓은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  <a:r>
              <a:rPr lang="ko-KR" altLang="en-US" dirty="0"/>
              <a:t>에 기반하여 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답하는 것이 아니라 노인의 말에 따라 감정을 분석하여 내뱉는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말을 </a:t>
            </a:r>
            <a:r>
              <a:rPr lang="ko-KR" altLang="en-US" dirty="0" err="1"/>
              <a:t>생성해내야함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1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44A6D8-C686-492C-AC96-AE8CEC70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1539180"/>
            <a:ext cx="6758354" cy="245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2EFE8-F650-486A-AA8B-127FCD74BC72}"/>
              </a:ext>
            </a:extLst>
          </p:cNvPr>
          <p:cNvSpPr txBox="1"/>
          <p:nvPr/>
        </p:nvSpPr>
        <p:spPr>
          <a:xfrm>
            <a:off x="861646" y="773723"/>
            <a:ext cx="575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70701-FC77-4B63-B104-F5E6AC3B6383}"/>
              </a:ext>
            </a:extLst>
          </p:cNvPr>
          <p:cNvSpPr txBox="1"/>
          <p:nvPr/>
        </p:nvSpPr>
        <p:spPr>
          <a:xfrm>
            <a:off x="861646" y="4051683"/>
            <a:ext cx="7227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http://antispam.textcube.org/</a:t>
            </a:r>
          </a:p>
          <a:p>
            <a:r>
              <a:rPr lang="en-US" altLang="ko-KR" dirty="0"/>
              <a:t>http://aiopen.etri.re.kr/doc_language.php</a:t>
            </a:r>
          </a:p>
          <a:p>
            <a:r>
              <a:rPr lang="en-US" altLang="ko-KR" dirty="0"/>
              <a:t>http://www.openhangul.com/</a:t>
            </a:r>
          </a:p>
          <a:p>
            <a:r>
              <a:rPr lang="en-US" altLang="ko-KR" dirty="0"/>
              <a:t>https://www.etri.re.kr/kor/sub6/sub6_01020102.etri?departCode=104&amp;departInfoCode=180</a:t>
            </a:r>
          </a:p>
          <a:p>
            <a:r>
              <a:rPr lang="en-US" altLang="ko-KR" dirty="0"/>
              <a:t>https://ithub.korean.go.kr/user/guide/corpus/guide1.do</a:t>
            </a:r>
          </a:p>
          <a:p>
            <a:r>
              <a:rPr lang="en-US" altLang="ko-KR" dirty="0"/>
              <a:t>https://ko.wikisource.org/wiki/%EC%9C%84%ED%82%A4%EB%AC%B8%ED%97%8C:%EB%8C%80%EB%AC%B8</a:t>
            </a:r>
          </a:p>
          <a:p>
            <a:r>
              <a:rPr lang="en-US" altLang="ko-KR" dirty="0"/>
              <a:t>https://www.data.go.kr/search/index.do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96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A2D12-7230-4384-BE08-AA05B1BC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7900" cy="892175"/>
          </a:xfrm>
        </p:spPr>
        <p:txBody>
          <a:bodyPr/>
          <a:lstStyle/>
          <a:p>
            <a:r>
              <a:rPr lang="en-US" altLang="ko-KR" dirty="0"/>
              <a:t>Idea</a:t>
            </a:r>
            <a:r>
              <a:rPr lang="ko-KR" altLang="en-US" dirty="0"/>
              <a:t> </a:t>
            </a:r>
            <a:r>
              <a:rPr lang="en-US" altLang="ko-KR" dirty="0"/>
              <a:t>2. 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FBC90-F56E-4AA0-97B9-CC12FEF6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Disintegrator(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한국어 문장 전체를 넣어서 단어와 각 형태소별로 나눠주는 </a:t>
            </a:r>
            <a:r>
              <a:rPr lang="en-US" altLang="ko-KR" dirty="0" err="1"/>
              <a:t>konlpy</a:t>
            </a:r>
            <a:r>
              <a:rPr lang="ko-KR" altLang="en-US" dirty="0"/>
              <a:t>나 </a:t>
            </a:r>
            <a:r>
              <a:rPr lang="en-US" altLang="ko-KR" dirty="0" err="1"/>
              <a:t>komoran</a:t>
            </a:r>
            <a:r>
              <a:rPr lang="en-US" altLang="ko-KR" dirty="0"/>
              <a:t> </a:t>
            </a:r>
            <a:r>
              <a:rPr lang="ko-KR" altLang="en-US" dirty="0"/>
              <a:t>등의 모델이 이미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Deep learning model – Context Parser</a:t>
            </a:r>
          </a:p>
          <a:p>
            <a:pPr marL="514350" indent="-514350">
              <a:buAutoNum type="arabicParenR"/>
            </a:pPr>
            <a:r>
              <a:rPr lang="en-US" altLang="ko-KR" dirty="0"/>
              <a:t>Knowledge engine</a:t>
            </a:r>
          </a:p>
          <a:p>
            <a:pPr>
              <a:buFontTx/>
              <a:buChar char="-"/>
            </a:pPr>
            <a:r>
              <a:rPr lang="ko-KR" altLang="en-US" dirty="0"/>
              <a:t>현재 대화와 관련된 </a:t>
            </a:r>
            <a:r>
              <a:rPr lang="en-US" altLang="ko-KR" dirty="0"/>
              <a:t>knowledge </a:t>
            </a:r>
            <a:r>
              <a:rPr lang="ko-KR" altLang="en-US" dirty="0"/>
              <a:t>찾기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Sentence generator</a:t>
            </a:r>
            <a:r>
              <a:rPr lang="ko-KR" altLang="en-US" dirty="0"/>
              <a:t>의 입력으로 넣음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Emotion engine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감정분석에 활용</a:t>
            </a:r>
          </a:p>
        </p:txBody>
      </p:sp>
    </p:spTree>
    <p:extLst>
      <p:ext uri="{BB962C8B-B14F-4D97-AF65-F5344CB8AC3E}">
        <p14:creationId xmlns:p14="http://schemas.microsoft.com/office/powerpoint/2010/main" val="283149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53E2-97EF-4796-83C6-8543BA37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Sentence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</a:p>
          <a:p>
            <a:r>
              <a:rPr lang="en-US" altLang="ko-KR" dirty="0"/>
              <a:t>Grammar generator model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쪼개진 단어들을 문법에 맞는 문장으로 조합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감정 분석용으로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데이터 수집이 가장 중요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모델에 대한 이해와 적절한 적용이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23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73BD5-B709-416B-B50F-3DBC9E99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41240"/>
            <a:ext cx="10515600" cy="4351338"/>
          </a:xfrm>
        </p:spPr>
        <p:txBody>
          <a:bodyPr/>
          <a:lstStyle/>
          <a:p>
            <a:r>
              <a:rPr lang="ko-KR" altLang="en-US" dirty="0"/>
              <a:t>음성 </a:t>
            </a:r>
            <a:r>
              <a:rPr lang="en-US" altLang="ko-KR" dirty="0"/>
              <a:t>-&gt; STT API</a:t>
            </a:r>
            <a:r>
              <a:rPr lang="ko-KR" altLang="en-US" dirty="0"/>
              <a:t>를 활용하여 텍스트로 바꿈 </a:t>
            </a:r>
            <a:r>
              <a:rPr lang="en-US" altLang="ko-KR" dirty="0"/>
              <a:t>-&gt;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검색기반 </a:t>
            </a:r>
            <a:r>
              <a:rPr lang="en-US" altLang="ko-KR" dirty="0"/>
              <a:t>text </a:t>
            </a:r>
            <a:r>
              <a:rPr lang="ko-KR" altLang="en-US" dirty="0"/>
              <a:t>생성 </a:t>
            </a:r>
            <a:r>
              <a:rPr lang="en-US" altLang="ko-KR" dirty="0"/>
              <a:t>-&gt; TTS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활용하여 음성으로 바꿈</a:t>
            </a:r>
            <a:endParaRPr lang="en-US" altLang="ko-KR" dirty="0"/>
          </a:p>
          <a:p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활용하여 적용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4156-B882-4032-9356-F95BC10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998"/>
          </a:xfrm>
        </p:spPr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FBE-29C8-4F1E-A007-D1C0BF29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062"/>
            <a:ext cx="10515600" cy="4951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Watson conversation(</a:t>
            </a:r>
            <a:r>
              <a:rPr lang="en-US" altLang="ko-KR" sz="2000" b="1" dirty="0" err="1"/>
              <a:t>api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선택 이유 </a:t>
            </a:r>
            <a:r>
              <a:rPr lang="en-US" altLang="ko-KR" sz="2000" dirty="0"/>
              <a:t>: </a:t>
            </a:r>
            <a:r>
              <a:rPr lang="ko-KR" altLang="en-US" sz="2000" dirty="0"/>
              <a:t>한국어 지원</a:t>
            </a:r>
            <a:r>
              <a:rPr lang="en-US" altLang="ko-KR" sz="2000" dirty="0"/>
              <a:t>, </a:t>
            </a:r>
            <a:r>
              <a:rPr lang="ko-KR" altLang="en-US" sz="2000" dirty="0"/>
              <a:t>익숙한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SDK</a:t>
            </a:r>
            <a:r>
              <a:rPr lang="ko-KR" altLang="en-US" sz="2000" dirty="0"/>
              <a:t>제공</a:t>
            </a:r>
            <a:r>
              <a:rPr lang="en-US" altLang="ko-KR" sz="2000" dirty="0"/>
              <a:t>, </a:t>
            </a:r>
            <a:r>
              <a:rPr lang="ko-KR" altLang="en-US" sz="2000" dirty="0"/>
              <a:t>복잡한 개발이 </a:t>
            </a:r>
            <a:r>
              <a:rPr lang="ko-KR" altLang="en-US" sz="2000" dirty="0" err="1"/>
              <a:t>필요없음</a:t>
            </a:r>
            <a:r>
              <a:rPr lang="en-US" altLang="ko-KR" sz="2000" dirty="0"/>
              <a:t>, </a:t>
            </a:r>
            <a:r>
              <a:rPr lang="ko-KR" altLang="en-US" sz="2000" dirty="0"/>
              <a:t>한정 범위 내에서 무료 서비스 제공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사용법에 관한 자료가 많음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BA0844-D33D-4D6D-B197-23D8E061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413"/>
            <a:ext cx="10448925" cy="305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A9B7E-2B09-4211-83D5-674A9343CB0F}"/>
              </a:ext>
            </a:extLst>
          </p:cNvPr>
          <p:cNvSpPr txBox="1"/>
          <p:nvPr/>
        </p:nvSpPr>
        <p:spPr>
          <a:xfrm>
            <a:off x="851755" y="5968145"/>
            <a:ext cx="10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Intent</a:t>
            </a:r>
            <a:r>
              <a:rPr lang="ko-KR" altLang="en-US" dirty="0"/>
              <a:t>와 </a:t>
            </a:r>
            <a:r>
              <a:rPr lang="en-US" altLang="ko-KR" dirty="0"/>
              <a:t>entities</a:t>
            </a:r>
            <a:r>
              <a:rPr lang="ko-KR" altLang="en-US" dirty="0"/>
              <a:t>의 개수 제한에 따라 </a:t>
            </a:r>
            <a:r>
              <a:rPr lang="en-US" altLang="ko-KR" dirty="0"/>
              <a:t>Lite</a:t>
            </a:r>
            <a:r>
              <a:rPr lang="ko-KR" altLang="en-US" dirty="0"/>
              <a:t>인지 </a:t>
            </a:r>
            <a:r>
              <a:rPr lang="en-US" altLang="ko-KR" dirty="0"/>
              <a:t>Standard</a:t>
            </a:r>
            <a:r>
              <a:rPr lang="ko-KR" altLang="en-US" dirty="0"/>
              <a:t>인지 나뉨</a:t>
            </a:r>
          </a:p>
        </p:txBody>
      </p:sp>
    </p:spTree>
    <p:extLst>
      <p:ext uri="{BB962C8B-B14F-4D97-AF65-F5344CB8AC3E}">
        <p14:creationId xmlns:p14="http://schemas.microsoft.com/office/powerpoint/2010/main" val="226218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02988B-8856-43F0-8744-B352816E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1" y="1711569"/>
            <a:ext cx="9916851" cy="1553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91195-CCF8-42CA-A132-35A0CDFDB030}"/>
              </a:ext>
            </a:extLst>
          </p:cNvPr>
          <p:cNvSpPr txBox="1"/>
          <p:nvPr/>
        </p:nvSpPr>
        <p:spPr>
          <a:xfrm>
            <a:off x="697521" y="3411415"/>
            <a:ext cx="82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speech to text(STT)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가격 </a:t>
            </a:r>
            <a:r>
              <a:rPr lang="en-US" altLang="ko-KR" dirty="0"/>
              <a:t>, </a:t>
            </a:r>
            <a:r>
              <a:rPr lang="ko-KR" altLang="en-US" dirty="0"/>
              <a:t>월 단위로 책정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AA00C-1C86-435D-824A-66986768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1" y="4017689"/>
            <a:ext cx="9916850" cy="152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59F5C-5938-4663-BB65-4FEBF99AC174}"/>
              </a:ext>
            </a:extLst>
          </p:cNvPr>
          <p:cNvSpPr txBox="1"/>
          <p:nvPr/>
        </p:nvSpPr>
        <p:spPr>
          <a:xfrm>
            <a:off x="697521" y="5657436"/>
            <a:ext cx="774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text to speech(TTS)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월 단위로 책정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08B5A-17DE-413D-82EE-9BEE5D470241}"/>
              </a:ext>
            </a:extLst>
          </p:cNvPr>
          <p:cNvSpPr txBox="1"/>
          <p:nvPr/>
        </p:nvSpPr>
        <p:spPr>
          <a:xfrm>
            <a:off x="697521" y="463062"/>
            <a:ext cx="94663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구글 </a:t>
            </a:r>
            <a:r>
              <a:rPr lang="en-US" altLang="ko-KR" sz="2400" b="1" dirty="0"/>
              <a:t>speech </a:t>
            </a:r>
            <a:r>
              <a:rPr lang="en-US" altLang="ko-KR" sz="2400" b="1" dirty="0" err="1"/>
              <a:t>api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선택 이유 </a:t>
            </a:r>
            <a:r>
              <a:rPr lang="en-US" altLang="ko-KR" sz="2000" dirty="0"/>
              <a:t>: </a:t>
            </a:r>
            <a:r>
              <a:rPr lang="ko-KR" altLang="en-US" sz="2000" dirty="0"/>
              <a:t>한국어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지원 </a:t>
            </a:r>
            <a:r>
              <a:rPr lang="en-US" altLang="ko-KR" sz="2000" dirty="0"/>
              <a:t>, </a:t>
            </a:r>
            <a:r>
              <a:rPr lang="ko-KR" altLang="en-US" sz="2000" dirty="0"/>
              <a:t>좋은 성능</a:t>
            </a:r>
            <a:r>
              <a:rPr lang="en-US" altLang="ko-KR" sz="2000" dirty="0"/>
              <a:t>, </a:t>
            </a:r>
            <a:r>
              <a:rPr lang="ko-KR" altLang="en-US" sz="2000" dirty="0"/>
              <a:t>널리 쓰임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37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13891-D900-410A-8E2A-1EBAA4BF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박사님 </a:t>
            </a:r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352D8-C16D-4CEC-8EEB-D5EE320F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8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ko-KR" dirty="0"/>
              <a:t>노인에게 질문 던지기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ko-KR" dirty="0"/>
              <a:t>상황파악</a:t>
            </a:r>
            <a:r>
              <a:rPr lang="en-US" altLang="ko-KR" dirty="0"/>
              <a:t>(IOT, </a:t>
            </a:r>
            <a:r>
              <a:rPr lang="ko-KR" altLang="ko-KR" dirty="0"/>
              <a:t>센서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ko-KR" dirty="0" err="1"/>
              <a:t>챗봇이</a:t>
            </a:r>
            <a:r>
              <a:rPr lang="ko-KR" altLang="ko-KR" dirty="0"/>
              <a:t> 스스로</a:t>
            </a:r>
            <a:r>
              <a:rPr lang="en-US" altLang="ko-KR" dirty="0"/>
              <a:t>(active)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ko-KR" dirty="0"/>
              <a:t>메뉴기반 보다는 음성기반으로</a:t>
            </a:r>
          </a:p>
          <a:p>
            <a:pPr marL="0" indent="0">
              <a:buNone/>
            </a:pPr>
            <a:r>
              <a:rPr lang="en-US" altLang="ko-KR" dirty="0"/>
              <a:t>5. photo alive </a:t>
            </a:r>
            <a:r>
              <a:rPr lang="ko-KR" altLang="ko-KR" dirty="0"/>
              <a:t>열심히 사용해보고 </a:t>
            </a:r>
            <a:r>
              <a:rPr lang="ko-KR" altLang="ko-KR" dirty="0" err="1"/>
              <a:t>챗봇으로</a:t>
            </a:r>
            <a:r>
              <a:rPr lang="ko-KR" altLang="ko-KR" dirty="0"/>
              <a:t> 어떻게 활용할지 생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각해보기</a:t>
            </a:r>
            <a:r>
              <a:rPr lang="en-US" altLang="ko-KR" dirty="0"/>
              <a:t>(</a:t>
            </a:r>
            <a:r>
              <a:rPr lang="ko-KR" altLang="ko-KR" dirty="0"/>
              <a:t>노인 말벗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ko-KR" dirty="0"/>
              <a:t>구글 </a:t>
            </a:r>
            <a:r>
              <a:rPr lang="en-US" altLang="ko-KR" dirty="0"/>
              <a:t>speech</a:t>
            </a:r>
            <a:r>
              <a:rPr lang="ko-KR" altLang="ko-KR" dirty="0"/>
              <a:t>로 </a:t>
            </a:r>
            <a:r>
              <a:rPr lang="en-US" altLang="ko-KR" dirty="0"/>
              <a:t>TTS,STT</a:t>
            </a:r>
            <a:r>
              <a:rPr lang="ko-KR" altLang="ko-KR" dirty="0"/>
              <a:t>서비스</a:t>
            </a:r>
          </a:p>
          <a:p>
            <a:pPr marL="0" indent="0">
              <a:buNone/>
            </a:pPr>
            <a:r>
              <a:rPr lang="en-US" altLang="ko-KR" dirty="0"/>
              <a:t>7. AI</a:t>
            </a:r>
            <a:r>
              <a:rPr lang="ko-KR" altLang="ko-KR" dirty="0"/>
              <a:t>로 상황인식</a:t>
            </a:r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ko-KR" dirty="0"/>
              <a:t>시간 내에 할 수 있는게 중요</a:t>
            </a:r>
          </a:p>
          <a:p>
            <a:pPr marL="0" indent="0">
              <a:buNone/>
            </a:pPr>
            <a:r>
              <a:rPr lang="en-US" altLang="ko-KR" dirty="0"/>
              <a:t>9. AI, IOT,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ko-KR" dirty="0"/>
              <a:t>기존에 있는 것 찾아보고 </a:t>
            </a:r>
            <a:r>
              <a:rPr lang="en-US" altLang="ko-KR" dirty="0"/>
              <a:t>+a</a:t>
            </a:r>
            <a:r>
              <a:rPr lang="ko-KR" altLang="ko-KR" dirty="0"/>
              <a:t>로 </a:t>
            </a:r>
            <a:r>
              <a:rPr lang="en-US" altLang="ko-KR" dirty="0" err="1"/>
              <a:t>api</a:t>
            </a:r>
            <a:r>
              <a:rPr lang="en-US" altLang="ko-KR" dirty="0"/>
              <a:t>, </a:t>
            </a:r>
            <a:r>
              <a:rPr lang="ko-KR" altLang="ko-KR" dirty="0"/>
              <a:t>서버연동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공부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0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93B6D-8173-4DF6-83AD-8EFB2F37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7450" cy="701674"/>
          </a:xfrm>
        </p:spPr>
        <p:txBody>
          <a:bodyPr/>
          <a:lstStyle/>
          <a:p>
            <a:r>
              <a:rPr lang="en-US" altLang="ko-KR" dirty="0"/>
              <a:t>Idea 1. </a:t>
            </a:r>
            <a:r>
              <a:rPr lang="ko-KR" altLang="en-US" dirty="0" err="1"/>
              <a:t>챗봇을</a:t>
            </a:r>
            <a:r>
              <a:rPr lang="ko-KR" altLang="en-US" dirty="0"/>
              <a:t> 이용한 건강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7695-DB28-46EB-A3A5-CE3EDC36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/>
          <a:lstStyle/>
          <a:p>
            <a:r>
              <a:rPr lang="ko-KR" altLang="en-US" dirty="0"/>
              <a:t>나 아파</a:t>
            </a:r>
            <a:r>
              <a:rPr lang="en-US" altLang="ko-KR" dirty="0"/>
              <a:t>… -&gt; </a:t>
            </a:r>
            <a:r>
              <a:rPr lang="ko-KR" altLang="en-US" dirty="0"/>
              <a:t>어디가 </a:t>
            </a:r>
            <a:r>
              <a:rPr lang="ko-KR" altLang="en-US" dirty="0" err="1"/>
              <a:t>아프신가요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-’</a:t>
            </a:r>
            <a:r>
              <a:rPr lang="ko-KR" altLang="en-US" dirty="0" err="1"/>
              <a:t>아픔＇을</a:t>
            </a:r>
            <a:r>
              <a:rPr lang="ko-KR" altLang="en-US" dirty="0"/>
              <a:t> 의미하는 말뭉치</a:t>
            </a:r>
            <a:r>
              <a:rPr lang="en-US" altLang="ko-KR" dirty="0"/>
              <a:t>(</a:t>
            </a:r>
            <a:r>
              <a:rPr lang="ko-KR" altLang="en-US" dirty="0"/>
              <a:t>아프다</a:t>
            </a:r>
            <a:r>
              <a:rPr lang="en-US" altLang="ko-KR" dirty="0"/>
              <a:t>, </a:t>
            </a:r>
            <a:r>
              <a:rPr lang="ko-KR" altLang="en-US" dirty="0"/>
              <a:t>아이고</a:t>
            </a:r>
            <a:r>
              <a:rPr lang="en-US" altLang="ko-KR" dirty="0"/>
              <a:t> </a:t>
            </a:r>
            <a:r>
              <a:rPr lang="ko-KR" altLang="en-US" dirty="0"/>
              <a:t>허리야</a:t>
            </a:r>
            <a:r>
              <a:rPr lang="en-US" altLang="ko-KR" dirty="0"/>
              <a:t>..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관련된 말이 들어왔을 때 유사도를 계산하여 가장 유사도가 높은 말에 대응하는 대답을 해주기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아픈 곳들 별로 병원을 나누고 위치 기반 </a:t>
            </a:r>
            <a:r>
              <a:rPr lang="en-US" altLang="ko-KR" dirty="0" err="1"/>
              <a:t>api</a:t>
            </a:r>
            <a:r>
              <a:rPr lang="ko-KR" altLang="en-US" dirty="0"/>
              <a:t>를 사용하여 근처 병원을 검색하여 줌</a:t>
            </a:r>
            <a:r>
              <a:rPr lang="en-US" altLang="ko-KR" dirty="0"/>
              <a:t>(info chatting)</a:t>
            </a:r>
          </a:p>
        </p:txBody>
      </p:sp>
    </p:spTree>
    <p:extLst>
      <p:ext uri="{BB962C8B-B14F-4D97-AF65-F5344CB8AC3E}">
        <p14:creationId xmlns:p14="http://schemas.microsoft.com/office/powerpoint/2010/main" val="36724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85584-1CFC-4227-AAA2-27E44DCB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아픔</a:t>
            </a:r>
            <a:r>
              <a:rPr lang="en-US" altLang="ko-KR" dirty="0"/>
              <a:t>’</a:t>
            </a:r>
            <a:r>
              <a:rPr lang="ko-KR" altLang="en-US" dirty="0"/>
              <a:t>을 의미하는 말뭉치 </a:t>
            </a:r>
            <a:r>
              <a:rPr lang="en-US" altLang="ko-KR" dirty="0"/>
              <a:t>(</a:t>
            </a:r>
            <a:r>
              <a:rPr lang="ko-KR" altLang="en-US" dirty="0"/>
              <a:t>국립 국어원에서 데이터 추출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아픈 부위별 병원 나누기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위치 기반 </a:t>
            </a:r>
            <a:r>
              <a:rPr lang="en-US" altLang="ko-KR" dirty="0" err="1"/>
              <a:t>api</a:t>
            </a:r>
            <a:r>
              <a:rPr lang="en-US" altLang="ko-KR" dirty="0"/>
              <a:t> +</a:t>
            </a:r>
            <a:r>
              <a:rPr lang="ko-KR" altLang="en-US" dirty="0"/>
              <a:t> 근처 병원 검색해주는 방법 찾기</a:t>
            </a:r>
          </a:p>
        </p:txBody>
      </p:sp>
    </p:spTree>
    <p:extLst>
      <p:ext uri="{BB962C8B-B14F-4D97-AF65-F5344CB8AC3E}">
        <p14:creationId xmlns:p14="http://schemas.microsoft.com/office/powerpoint/2010/main" val="1706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C2E5-960E-413B-9603-7866006B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78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아픔을 의미하는 말뭉치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D0950-046B-4127-A1CA-2407E9CF2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6" y="971550"/>
            <a:ext cx="5431229" cy="41052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A9EFCF-1549-4766-9D93-CA5C0612F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87" y="971550"/>
            <a:ext cx="5967013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CB1BD-1771-4ECC-89F7-21E2BB654900}"/>
              </a:ext>
            </a:extLst>
          </p:cNvPr>
          <p:cNvSpPr txBox="1"/>
          <p:nvPr/>
        </p:nvSpPr>
        <p:spPr>
          <a:xfrm>
            <a:off x="298971" y="5179765"/>
            <a:ext cx="1131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아파</a:t>
            </a:r>
            <a:r>
              <a:rPr lang="en-US" altLang="ko-KR" sz="2400" dirty="0"/>
              <a:t>, </a:t>
            </a:r>
            <a:r>
              <a:rPr lang="ko-KR" altLang="en-US" sz="2400" dirty="0"/>
              <a:t>아프</a:t>
            </a:r>
            <a:r>
              <a:rPr lang="en-US" altLang="ko-KR" sz="2400" dirty="0"/>
              <a:t>, </a:t>
            </a:r>
            <a:r>
              <a:rPr lang="ko-KR" altLang="en-US" sz="2400" dirty="0"/>
              <a:t>아픈 등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아프다＇와</a:t>
            </a:r>
            <a:r>
              <a:rPr lang="ko-KR" altLang="en-US" sz="2400" dirty="0"/>
              <a:t> 관련된 단어를 국립국어원 사이트에서 긁어와서 아프리카</a:t>
            </a:r>
            <a:r>
              <a:rPr lang="en-US" altLang="ko-KR" sz="2400" dirty="0"/>
              <a:t>, </a:t>
            </a:r>
            <a:r>
              <a:rPr lang="ko-KR" altLang="en-US" sz="2400" dirty="0"/>
              <a:t>아프가니스탄</a:t>
            </a:r>
            <a:r>
              <a:rPr lang="en-US" altLang="ko-KR" sz="2400" dirty="0"/>
              <a:t>, </a:t>
            </a:r>
            <a:r>
              <a:rPr lang="ko-KR" altLang="en-US" sz="2400" dirty="0"/>
              <a:t>아프간</a:t>
            </a:r>
            <a:r>
              <a:rPr lang="en-US" altLang="ko-KR" sz="2400" dirty="0"/>
              <a:t>, </a:t>
            </a:r>
            <a:r>
              <a:rPr lang="ko-KR" altLang="en-US" sz="2400" dirty="0"/>
              <a:t>아파트 등을 제거하고 사용할 예정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6945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F4131A-4FCB-4AAD-8AC2-1374FEC8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3" y="322368"/>
            <a:ext cx="8376138" cy="63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36895-277E-428A-8A5C-C4625895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292" y="987058"/>
            <a:ext cx="5571392" cy="6284180"/>
          </a:xfrm>
        </p:spPr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1.</a:t>
            </a:r>
          </a:p>
          <a:p>
            <a:pPr marL="0" indent="0">
              <a:buNone/>
            </a:pPr>
            <a:r>
              <a:rPr lang="en-US" altLang="ko-KR" dirty="0"/>
              <a:t>- ‘</a:t>
            </a:r>
            <a:r>
              <a:rPr lang="ko-KR" altLang="en-US" dirty="0" err="1"/>
              <a:t>아픈＇뜻을</a:t>
            </a:r>
            <a:r>
              <a:rPr lang="ko-KR" altLang="en-US" dirty="0"/>
              <a:t> 가진 단어를 분류해 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을 활용한 분류모델 활용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문장을 </a:t>
            </a:r>
            <a:r>
              <a:rPr lang="ko-KR" altLang="en-US" dirty="0" err="1"/>
              <a:t>임베딩</a:t>
            </a:r>
            <a:r>
              <a:rPr lang="ko-KR" altLang="en-US" dirty="0"/>
              <a:t> 시키는 것보다 원 형태 그대로 넣어 </a:t>
            </a:r>
            <a:r>
              <a:rPr lang="en-US" altLang="ko-KR" dirty="0"/>
              <a:t>Feature </a:t>
            </a:r>
            <a:r>
              <a:rPr lang="ko-KR" altLang="en-US" dirty="0"/>
              <a:t>훼손을 방지</a:t>
            </a:r>
            <a:endParaRPr lang="en-US" altLang="ko-KR" dirty="0"/>
          </a:p>
          <a:p>
            <a:r>
              <a:rPr lang="ko-KR" altLang="en-US" dirty="0"/>
              <a:t>분류 </a:t>
            </a:r>
            <a:r>
              <a:rPr lang="en-US" altLang="ko-KR" dirty="0"/>
              <a:t>2.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6B3C2-2758-44FE-BD44-13C03A8F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6" y="987058"/>
            <a:ext cx="5571392" cy="34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5C06849-F4B5-4EB9-BC0A-A7EF7C2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78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아픈 부위별 병원 나누기</a:t>
            </a:r>
            <a:r>
              <a:rPr lang="en-US" altLang="ko-KR" dirty="0"/>
              <a:t>(rule base)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BC134D7-40AB-4F34-97F5-437A2B74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7" y="1019175"/>
            <a:ext cx="4750856" cy="48720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DC9E5-A2D2-48F6-A012-6F7D035CE9FC}"/>
              </a:ext>
            </a:extLst>
          </p:cNvPr>
          <p:cNvSpPr txBox="1"/>
          <p:nvPr/>
        </p:nvSpPr>
        <p:spPr>
          <a:xfrm>
            <a:off x="5492262" y="1019175"/>
            <a:ext cx="6227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가정의학과</a:t>
            </a:r>
            <a:r>
              <a:rPr lang="en-US" altLang="ko-KR" dirty="0"/>
              <a:t>, </a:t>
            </a:r>
            <a:r>
              <a:rPr lang="ko-KR" altLang="en-US" dirty="0"/>
              <a:t>이비인후과</a:t>
            </a:r>
            <a:r>
              <a:rPr lang="en-US" altLang="ko-KR" dirty="0"/>
              <a:t>, </a:t>
            </a:r>
            <a:r>
              <a:rPr lang="ko-KR" altLang="en-US" dirty="0"/>
              <a:t>정형외과</a:t>
            </a:r>
            <a:r>
              <a:rPr lang="en-US" altLang="ko-KR" dirty="0"/>
              <a:t>, </a:t>
            </a:r>
            <a:r>
              <a:rPr lang="ko-KR" altLang="en-US" dirty="0"/>
              <a:t>피부과</a:t>
            </a:r>
            <a:r>
              <a:rPr lang="en-US" altLang="ko-KR" dirty="0"/>
              <a:t>, </a:t>
            </a:r>
            <a:r>
              <a:rPr lang="ko-KR" altLang="en-US" dirty="0"/>
              <a:t>안과</a:t>
            </a:r>
            <a:r>
              <a:rPr lang="en-US" altLang="ko-KR" dirty="0"/>
              <a:t>, </a:t>
            </a:r>
            <a:r>
              <a:rPr lang="ko-KR" altLang="en-US" dirty="0"/>
              <a:t>치과로 추리고 이외에 병원은 대학병원을 말해주는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내과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두통</a:t>
            </a:r>
            <a:r>
              <a:rPr lang="en-US" altLang="ko-KR" dirty="0"/>
              <a:t>, </a:t>
            </a:r>
            <a:r>
              <a:rPr lang="ko-KR" altLang="en-US" dirty="0"/>
              <a:t>소화기</a:t>
            </a:r>
            <a:r>
              <a:rPr lang="en-US" altLang="ko-KR" dirty="0"/>
              <a:t>, </a:t>
            </a:r>
            <a:r>
              <a:rPr lang="ko-KR" altLang="en-US" dirty="0"/>
              <a:t>순환기</a:t>
            </a:r>
            <a:r>
              <a:rPr lang="en-US" altLang="ko-KR" dirty="0"/>
              <a:t>, </a:t>
            </a:r>
            <a:r>
              <a:rPr lang="ko-KR" altLang="en-US" dirty="0"/>
              <a:t>감염</a:t>
            </a:r>
            <a:r>
              <a:rPr lang="en-US" altLang="ko-KR" dirty="0"/>
              <a:t>, </a:t>
            </a:r>
            <a:r>
              <a:rPr lang="ko-KR" altLang="en-US" dirty="0"/>
              <a:t>알레르기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이비인후과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콧물</a:t>
            </a:r>
            <a:r>
              <a:rPr lang="en-US" altLang="ko-KR" dirty="0"/>
              <a:t>, </a:t>
            </a:r>
            <a:r>
              <a:rPr lang="ko-KR" altLang="en-US" dirty="0"/>
              <a:t>감기</a:t>
            </a:r>
            <a:r>
              <a:rPr lang="en-US" altLang="ko-KR" dirty="0"/>
              <a:t>, </a:t>
            </a:r>
            <a:r>
              <a:rPr lang="ko-KR" altLang="en-US" dirty="0"/>
              <a:t>호흡기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정형외과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다리</a:t>
            </a:r>
            <a:r>
              <a:rPr lang="en-US" altLang="ko-KR" dirty="0"/>
              <a:t>, </a:t>
            </a:r>
            <a:r>
              <a:rPr lang="ko-KR" altLang="en-US" dirty="0"/>
              <a:t>어깨</a:t>
            </a:r>
            <a:r>
              <a:rPr lang="en-US" altLang="ko-KR" dirty="0"/>
              <a:t>, </a:t>
            </a:r>
            <a:r>
              <a:rPr lang="ko-KR" altLang="en-US" dirty="0"/>
              <a:t>팔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뼈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피부과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흉터</a:t>
            </a:r>
            <a:r>
              <a:rPr lang="en-US" altLang="ko-KR" dirty="0"/>
              <a:t>, </a:t>
            </a:r>
            <a:r>
              <a:rPr lang="ko-KR" altLang="en-US" dirty="0"/>
              <a:t>두드러기</a:t>
            </a:r>
            <a:r>
              <a:rPr lang="en-US" altLang="ko-KR" dirty="0"/>
              <a:t>, </a:t>
            </a:r>
            <a:r>
              <a:rPr lang="ko-KR" altLang="en-US" dirty="0"/>
              <a:t>아토피</a:t>
            </a:r>
            <a:r>
              <a:rPr lang="en-US" altLang="ko-KR" dirty="0"/>
              <a:t>, </a:t>
            </a:r>
            <a:r>
              <a:rPr lang="ko-KR" altLang="en-US" dirty="0"/>
              <a:t>간지러워</a:t>
            </a:r>
            <a:r>
              <a:rPr lang="en-US" altLang="ko-KR" dirty="0"/>
              <a:t>, </a:t>
            </a:r>
            <a:r>
              <a:rPr lang="ko-KR" altLang="en-US" dirty="0"/>
              <a:t>가려워</a:t>
            </a:r>
            <a:r>
              <a:rPr lang="en-US" altLang="ko-KR" dirty="0"/>
              <a:t>, </a:t>
            </a:r>
            <a:r>
              <a:rPr lang="ko-KR" altLang="en-US" dirty="0"/>
              <a:t>화상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안과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침침</a:t>
            </a:r>
            <a:r>
              <a:rPr lang="en-US" altLang="ko-KR" dirty="0"/>
              <a:t>, </a:t>
            </a:r>
            <a:r>
              <a:rPr lang="ko-KR" altLang="en-US" dirty="0"/>
              <a:t>백내장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치과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잇몸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정형외과의 </a:t>
            </a:r>
            <a:r>
              <a:rPr lang="en-US" altLang="ko-KR" dirty="0"/>
              <a:t>‘</a:t>
            </a:r>
            <a:r>
              <a:rPr lang="ko-KR" altLang="en-US" dirty="0" err="1"/>
              <a:t>목＇과</a:t>
            </a:r>
            <a:r>
              <a:rPr lang="ko-KR" altLang="en-US" dirty="0"/>
              <a:t> 이비인후과의 </a:t>
            </a:r>
            <a:r>
              <a:rPr lang="en-US" altLang="ko-KR" dirty="0"/>
              <a:t>‘</a:t>
            </a:r>
            <a:r>
              <a:rPr lang="ko-KR" altLang="en-US" dirty="0" err="1"/>
              <a:t>목＇을</a:t>
            </a:r>
            <a:r>
              <a:rPr lang="ko-KR" altLang="en-US" dirty="0"/>
              <a:t> 어떻게 구분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‘</a:t>
            </a:r>
            <a:r>
              <a:rPr lang="ko-KR" altLang="en-US" dirty="0"/>
              <a:t>이＇라는 단어를 잡을 수 있을 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0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0BE60D-169A-43F2-A805-36556A7F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49" y="1643062"/>
            <a:ext cx="5465075" cy="6105525"/>
          </a:xfrm>
        </p:spPr>
        <p:txBody>
          <a:bodyPr/>
          <a:lstStyle/>
          <a:p>
            <a:r>
              <a:rPr lang="ko-KR" altLang="en-US" dirty="0"/>
              <a:t>구글 위치기반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병원을 검색하면 인근 병원을 </a:t>
            </a:r>
            <a:r>
              <a:rPr lang="ko-KR" altLang="en-US" dirty="0" err="1"/>
              <a:t>검색하여줌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전화번호를 뽑아서 전화를 연결해주는 서비스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 정보</a:t>
            </a:r>
            <a:r>
              <a:rPr lang="en-US" altLang="ko-KR" dirty="0"/>
              <a:t>(MAP API)</a:t>
            </a:r>
            <a:r>
              <a:rPr lang="ko-KR" altLang="en-US" dirty="0"/>
              <a:t>와 장소 정보</a:t>
            </a:r>
            <a:r>
              <a:rPr lang="en-US" altLang="ko-KR" dirty="0"/>
              <a:t>(POI API)</a:t>
            </a:r>
            <a:r>
              <a:rPr lang="ko-KR" altLang="en-US" dirty="0"/>
              <a:t>가 필요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F2B6E5-0F24-4139-80DF-9F9A32BB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4" y="1643062"/>
            <a:ext cx="5465076" cy="35718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B9B40FE-E34B-4960-B9BF-86F0C1CD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78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위치 기반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3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859</Words>
  <Application>Microsoft Office PowerPoint</Application>
  <PresentationFormat>와이드스크린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Active chatBot</vt:lpstr>
      <vt:lpstr>박사님 요구사항</vt:lpstr>
      <vt:lpstr>Idea 1. 챗봇을 이용한 건강check</vt:lpstr>
      <vt:lpstr>PowerPoint 프레젠테이션</vt:lpstr>
      <vt:lpstr>1. 아픔을 의미하는 말뭉치</vt:lpstr>
      <vt:lpstr>PowerPoint 프레젠테이션</vt:lpstr>
      <vt:lpstr>PowerPoint 프레젠테이션</vt:lpstr>
      <vt:lpstr>2. 아픈 부위별 병원 나누기(rule base)</vt:lpstr>
      <vt:lpstr>3. 위치 기반 api</vt:lpstr>
      <vt:lpstr>PowerPoint 프레젠테이션</vt:lpstr>
      <vt:lpstr>Idea1. Retrieval-Based</vt:lpstr>
      <vt:lpstr>Idea 2. 노인의 감정분석</vt:lpstr>
      <vt:lpstr>PowerPoint 프레젠테이션</vt:lpstr>
      <vt:lpstr>PowerPoint 프레젠테이션</vt:lpstr>
      <vt:lpstr>Idea 2. Deep learning</vt:lpstr>
      <vt:lpstr>PowerPoint 프레젠테이션</vt:lpstr>
      <vt:lpstr>PowerPoint 프레젠테이션</vt:lpstr>
      <vt:lpstr>챗봇 api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chatBot</dc:title>
  <dc:creator>good</dc:creator>
  <cp:lastModifiedBy>good</cp:lastModifiedBy>
  <cp:revision>65</cp:revision>
  <dcterms:created xsi:type="dcterms:W3CDTF">2018-07-03T07:19:31Z</dcterms:created>
  <dcterms:modified xsi:type="dcterms:W3CDTF">2018-07-08T22:20:04Z</dcterms:modified>
</cp:coreProperties>
</file>