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F9D7-1A2F-414E-9DF2-B060971BEEF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A59F-AA45-4844-8AF0-4789D55C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9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F9D7-1A2F-414E-9DF2-B060971BEEF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A59F-AA45-4844-8AF0-4789D55C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67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F9D7-1A2F-414E-9DF2-B060971BEEF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A59F-AA45-4844-8AF0-4789D55C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2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F9D7-1A2F-414E-9DF2-B060971BEEF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A59F-AA45-4844-8AF0-4789D55C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0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F9D7-1A2F-414E-9DF2-B060971BEEF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A59F-AA45-4844-8AF0-4789D55C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0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F9D7-1A2F-414E-9DF2-B060971BEEF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A59F-AA45-4844-8AF0-4789D55C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9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F9D7-1A2F-414E-9DF2-B060971BEEF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A59F-AA45-4844-8AF0-4789D55C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1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F9D7-1A2F-414E-9DF2-B060971BEEF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A59F-AA45-4844-8AF0-4789D55C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32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F9D7-1A2F-414E-9DF2-B060971BEEF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A59F-AA45-4844-8AF0-4789D55C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9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F9D7-1A2F-414E-9DF2-B060971BEEF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A59F-AA45-4844-8AF0-4789D55C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F9D7-1A2F-414E-9DF2-B060971BEEF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A59F-AA45-4844-8AF0-4789D55C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4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F9D7-1A2F-414E-9DF2-B060971BEEF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6A59F-AA45-4844-8AF0-4789D55C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85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ㅁㄹㅁㄴㄹㄱㅇ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6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ㅁㄹㅁㄴㄹㄱㅇ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ㅁㄹㅁㄴㄹㄱㅇ</dc:title>
  <dc:creator>YUHAN</dc:creator>
  <cp:lastModifiedBy>YUHAN</cp:lastModifiedBy>
  <cp:revision>1</cp:revision>
  <dcterms:created xsi:type="dcterms:W3CDTF">2022-03-16T07:19:39Z</dcterms:created>
  <dcterms:modified xsi:type="dcterms:W3CDTF">2022-03-16T07:19:50Z</dcterms:modified>
</cp:coreProperties>
</file>