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0" r:id="rId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ca-ES"/>
          </a:p>
        </p:txBody>
      </p:sp>
      <p:sp>
        <p:nvSpPr>
          <p:cNvPr id="4" name="3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4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7" name="6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ca-ES"/>
          </a:p>
        </p:txBody>
      </p:sp>
      <p:sp>
        <p:nvSpPr>
          <p:cNvPr id="3" name="2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4B34F76-01B0-4EFB-8447-310762ABE9FC}" type="datetimeFigureOut">
              <a:rPr lang="ca-ES" smtClean="0"/>
              <a:t>6/12/2016</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BD7A1304-2DBF-47B8-946D-11A1448C73A7}" type="slidenum">
              <a:rPr lang="ca-ES" smtClean="0"/>
              <a:t>‹Nº›</a:t>
            </a:fld>
            <a:endParaRPr lang="ca-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34F76-01B0-4EFB-8447-310762ABE9FC}" type="datetimeFigureOut">
              <a:rPr lang="ca-ES" smtClean="0"/>
              <a:t>6/12/2016</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A1304-2DBF-47B8-946D-11A1448C73A7}" type="slidenum">
              <a:rPr lang="ca-ES" smtClean="0"/>
              <a:t>‹Nº›</a:t>
            </a:fld>
            <a:endParaRPr lang="ca-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ca-ES" dirty="0"/>
              <a:t>Seguretat i patrons biomètrics</a:t>
            </a:r>
          </a:p>
        </p:txBody>
      </p:sp>
      <p:sp>
        <p:nvSpPr>
          <p:cNvPr id="3" name="2 Subtítulo"/>
          <p:cNvSpPr>
            <a:spLocks noGrp="1"/>
          </p:cNvSpPr>
          <p:nvPr>
            <p:ph type="subTitle" idx="1"/>
          </p:nvPr>
        </p:nvSpPr>
        <p:spPr/>
        <p:txBody>
          <a:bodyPr/>
          <a:lstStyle/>
          <a:p>
            <a:r>
              <a:rPr lang="en-US" dirty="0"/>
              <a:t>Bogdan </a:t>
            </a:r>
            <a:r>
              <a:rPr lang="en-US" dirty="0" err="1"/>
              <a:t>Marcut</a:t>
            </a:r>
            <a:r>
              <a:rPr lang="en-US" dirty="0"/>
              <a:t>, Marc Ferrer </a:t>
            </a:r>
            <a:r>
              <a:rPr lang="en-US" dirty="0" err="1"/>
              <a:t>Margarit</a:t>
            </a:r>
            <a:r>
              <a:rPr lang="en-US" dirty="0"/>
              <a:t>, </a:t>
            </a:r>
            <a:r>
              <a:rPr lang="en-US" dirty="0" err="1"/>
              <a:t>Ixent</a:t>
            </a:r>
            <a:r>
              <a:rPr lang="en-US" dirty="0"/>
              <a:t> </a:t>
            </a:r>
            <a:r>
              <a:rPr lang="en-US" dirty="0" err="1"/>
              <a:t>Gallego</a:t>
            </a:r>
            <a:r>
              <a:rPr lang="en-US" dirty="0"/>
              <a:t>, Roc Granada</a:t>
            </a:r>
            <a:endParaRPr lang="ca-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Objectiu</a:t>
            </a:r>
          </a:p>
        </p:txBody>
      </p:sp>
      <p:sp>
        <p:nvSpPr>
          <p:cNvPr id="3" name="2 Marcador de contenido"/>
          <p:cNvSpPr>
            <a:spLocks noGrp="1"/>
          </p:cNvSpPr>
          <p:nvPr>
            <p:ph idx="1"/>
          </p:nvPr>
        </p:nvSpPr>
        <p:spPr/>
        <p:txBody>
          <a:bodyPr/>
          <a:lstStyle/>
          <a:p>
            <a:r>
              <a:rPr lang="ca-ES" dirty="0"/>
              <a:t>Actualment</a:t>
            </a:r>
            <a:r>
              <a:rPr lang="es-ES" dirty="0"/>
              <a:t> unes de les </a:t>
            </a:r>
            <a:r>
              <a:rPr lang="ca-ES" dirty="0"/>
              <a:t>aplicacions</a:t>
            </a:r>
            <a:r>
              <a:rPr lang="es-ES" dirty="0"/>
              <a:t> </a:t>
            </a:r>
            <a:r>
              <a:rPr lang="es-ES" dirty="0" err="1"/>
              <a:t>més</a:t>
            </a:r>
            <a:r>
              <a:rPr lang="es-ES" dirty="0"/>
              <a:t> </a:t>
            </a:r>
            <a:r>
              <a:rPr lang="es-ES" dirty="0" err="1"/>
              <a:t>importants</a:t>
            </a:r>
            <a:r>
              <a:rPr lang="es-ES" dirty="0"/>
              <a:t> de la </a:t>
            </a:r>
            <a:r>
              <a:rPr lang="es-ES" dirty="0" err="1"/>
              <a:t>visió</a:t>
            </a:r>
            <a:r>
              <a:rPr lang="es-ES" dirty="0"/>
              <a:t> artificial </a:t>
            </a:r>
            <a:r>
              <a:rPr lang="es-ES" dirty="0" err="1"/>
              <a:t>és</a:t>
            </a:r>
            <a:r>
              <a:rPr lang="es-ES" dirty="0"/>
              <a:t> la </a:t>
            </a:r>
            <a:r>
              <a:rPr lang="es-ES" dirty="0" err="1"/>
              <a:t>seguretat</a:t>
            </a:r>
            <a:r>
              <a:rPr lang="es-ES" dirty="0"/>
              <a:t>.</a:t>
            </a:r>
          </a:p>
          <a:p>
            <a:r>
              <a:rPr lang="es-ES" dirty="0" err="1"/>
              <a:t>L’objectiu</a:t>
            </a:r>
            <a:r>
              <a:rPr lang="es-ES" dirty="0"/>
              <a:t> principal </a:t>
            </a:r>
            <a:r>
              <a:rPr lang="es-ES" dirty="0" err="1"/>
              <a:t>és</a:t>
            </a:r>
            <a:r>
              <a:rPr lang="es-ES" dirty="0"/>
              <a:t> </a:t>
            </a:r>
            <a:r>
              <a:rPr lang="es-ES" dirty="0" err="1"/>
              <a:t>aconseguir</a:t>
            </a:r>
            <a:r>
              <a:rPr lang="es-ES" dirty="0"/>
              <a:t> </a:t>
            </a:r>
            <a:r>
              <a:rPr lang="es-ES" dirty="0" err="1"/>
              <a:t>seguretat</a:t>
            </a:r>
            <a:r>
              <a:rPr lang="es-ES" dirty="0"/>
              <a:t> </a:t>
            </a:r>
            <a:r>
              <a:rPr lang="es-ES" dirty="0" err="1"/>
              <a:t>utilitzant</a:t>
            </a:r>
            <a:r>
              <a:rPr lang="es-ES" dirty="0"/>
              <a:t> </a:t>
            </a:r>
            <a:r>
              <a:rPr lang="es-ES" dirty="0" err="1"/>
              <a:t>patrons</a:t>
            </a:r>
            <a:r>
              <a:rPr lang="es-ES" dirty="0"/>
              <a:t> </a:t>
            </a:r>
            <a:r>
              <a:rPr lang="es-ES" dirty="0" err="1"/>
              <a:t>biomètrics</a:t>
            </a:r>
            <a:r>
              <a:rPr lang="es-ES" dirty="0"/>
              <a:t>, </a:t>
            </a:r>
            <a:r>
              <a:rPr lang="es-ES" dirty="0" err="1"/>
              <a:t>com</a:t>
            </a:r>
            <a:r>
              <a:rPr lang="es-ES" dirty="0"/>
              <a:t> les </a:t>
            </a:r>
            <a:r>
              <a:rPr lang="es-ES" dirty="0" err="1"/>
              <a:t>empremtes</a:t>
            </a:r>
            <a:r>
              <a:rPr lang="es-ES" dirty="0"/>
              <a:t>, cares o </a:t>
            </a:r>
            <a:r>
              <a:rPr lang="es-ES" dirty="0" err="1"/>
              <a:t>imatges</a:t>
            </a:r>
            <a:r>
              <a:rPr lang="es-ES" dirty="0"/>
              <a:t> de retina.</a:t>
            </a:r>
          </a:p>
          <a:p>
            <a:r>
              <a:rPr lang="ca-ES" dirty="0"/>
              <a:t>La </a:t>
            </a:r>
            <a:r>
              <a:rPr lang="ca-ES" dirty="0" err="1"/>
              <a:t>principial</a:t>
            </a:r>
            <a:r>
              <a:rPr lang="ca-ES" dirty="0"/>
              <a:t> raó és augmentar el nivell de seguretat dels sistemes i que sigui més difícil esquivar-los.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a:t>Com</a:t>
            </a:r>
            <a:r>
              <a:rPr lang="es-ES" dirty="0"/>
              <a:t> es soluciona el problema</a:t>
            </a:r>
            <a:endParaRPr lang="ca-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5357082"/>
            <a:ext cx="6056509" cy="1538161"/>
          </a:xfrm>
          <a:prstGeom prst="rect">
            <a:avLst/>
          </a:prstGeom>
        </p:spPr>
      </p:pic>
      <p:sp>
        <p:nvSpPr>
          <p:cNvPr id="3" name="2 Marcador de contenido"/>
          <p:cNvSpPr>
            <a:spLocks noGrp="1"/>
          </p:cNvSpPr>
          <p:nvPr>
            <p:ph idx="1"/>
          </p:nvPr>
        </p:nvSpPr>
        <p:spPr>
          <a:xfrm>
            <a:off x="461149" y="1340768"/>
            <a:ext cx="8229600" cy="4525963"/>
          </a:xfrm>
        </p:spPr>
        <p:txBody>
          <a:bodyPr>
            <a:normAutofit lnSpcReduction="10000"/>
          </a:bodyPr>
          <a:lstStyle/>
          <a:p>
            <a:r>
              <a:rPr lang="ca-ES" dirty="0"/>
              <a:t>En aquest cas el problema es soluciona partint d’una base dades que emmagatzema, per exemple, totes les empremtes dactilars. </a:t>
            </a:r>
          </a:p>
          <a:p>
            <a:r>
              <a:rPr lang="ca-ES" dirty="0"/>
              <a:t>Una vegada es té una base de dades quan s’escaneja una nova empremta és busquen els punts amb major concentració de punts singulars. Bàsicament és trobar els punts similars entre empremtes, buscar un patró per tal de comparar-lo amb altres empremtes.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a:t>Com</a:t>
            </a:r>
            <a:r>
              <a:rPr lang="es-ES" dirty="0"/>
              <a:t> es soluciona el problema?</a:t>
            </a:r>
            <a:endParaRPr lang="ca-ES"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536" y="4874231"/>
            <a:ext cx="2652464" cy="1989348"/>
          </a:xfrm>
          <a:prstGeom prst="rect">
            <a:avLst/>
          </a:prstGeom>
        </p:spPr>
      </p:pic>
      <p:sp>
        <p:nvSpPr>
          <p:cNvPr id="3" name="2 Marcador de contenido"/>
          <p:cNvSpPr>
            <a:spLocks noGrp="1"/>
          </p:cNvSpPr>
          <p:nvPr>
            <p:ph idx="1"/>
          </p:nvPr>
        </p:nvSpPr>
        <p:spPr/>
        <p:txBody>
          <a:bodyPr>
            <a:normAutofit fontScale="92500" lnSpcReduction="10000"/>
          </a:bodyPr>
          <a:lstStyle/>
          <a:p>
            <a:r>
              <a:rPr lang="ca-ES" dirty="0"/>
              <a:t>Un altre cas és el de imatges de retina. Per tal de solucionar aquest problema primer de tot s’extreu les zones d’interès de la imatge de la retina.</a:t>
            </a:r>
          </a:p>
          <a:p>
            <a:r>
              <a:rPr lang="ca-ES" dirty="0"/>
              <a:t>Una vegada tenim les zones apliquem histogrames i després incrementem el contrast per tal d’extreure l’iris de la imatge.</a:t>
            </a:r>
          </a:p>
          <a:p>
            <a:r>
              <a:rPr lang="ca-ES" dirty="0"/>
              <a:t>Finalment es transforma la imatge obtinguda aplicant un descriptor de imatge(HOG) per tal de poder-la comparar més tard.</a:t>
            </a:r>
          </a:p>
        </p:txBody>
      </p:sp>
    </p:spTree>
    <p:extLst>
      <p:ext uri="{BB962C8B-B14F-4D97-AF65-F5344CB8AC3E}">
        <p14:creationId xmlns:p14="http://schemas.microsoft.com/office/powerpoint/2010/main" val="264216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err="1"/>
              <a:t>Possibles</a:t>
            </a:r>
            <a:r>
              <a:rPr lang="es-ES" dirty="0"/>
              <a:t> </a:t>
            </a:r>
            <a:r>
              <a:rPr lang="es-ES" dirty="0" err="1"/>
              <a:t>extensions</a:t>
            </a:r>
            <a:endParaRPr lang="ca-ES" dirty="0"/>
          </a:p>
        </p:txBody>
      </p:sp>
      <p:sp>
        <p:nvSpPr>
          <p:cNvPr id="3" name="2 Marcador de contenido"/>
          <p:cNvSpPr>
            <a:spLocks noGrp="1"/>
          </p:cNvSpPr>
          <p:nvPr>
            <p:ph idx="1"/>
          </p:nvPr>
        </p:nvSpPr>
        <p:spPr/>
        <p:txBody>
          <a:bodyPr/>
          <a:lstStyle/>
          <a:p>
            <a:r>
              <a:rPr lang="ca-ES" dirty="0"/>
              <a:t>Una extensió al reconeixement de retina és a nivell de càmeres en les quals al fer una fotografia la càmera reconeix la cara i les diferents persones.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err="1"/>
              <a:t>Relació</a:t>
            </a:r>
            <a:r>
              <a:rPr lang="es-ES" dirty="0"/>
              <a:t> </a:t>
            </a:r>
            <a:r>
              <a:rPr lang="es-ES" dirty="0" err="1"/>
              <a:t>amb</a:t>
            </a:r>
            <a:r>
              <a:rPr lang="es-ES" dirty="0"/>
              <a:t> </a:t>
            </a:r>
            <a:r>
              <a:rPr lang="es-ES" dirty="0" err="1"/>
              <a:t>l’asignatura</a:t>
            </a:r>
            <a:r>
              <a:rPr lang="es-ES" dirty="0"/>
              <a:t> “</a:t>
            </a:r>
            <a:r>
              <a:rPr lang="es-ES" dirty="0" err="1"/>
              <a:t>Visió</a:t>
            </a:r>
            <a:r>
              <a:rPr lang="es-ES" dirty="0"/>
              <a:t> Artificial” cursada a la UB</a:t>
            </a:r>
          </a:p>
        </p:txBody>
      </p:sp>
      <p:sp>
        <p:nvSpPr>
          <p:cNvPr id="3" name="Marcador de contenido 2"/>
          <p:cNvSpPr>
            <a:spLocks noGrp="1"/>
          </p:cNvSpPr>
          <p:nvPr>
            <p:ph idx="1"/>
          </p:nvPr>
        </p:nvSpPr>
        <p:spPr/>
        <p:txBody>
          <a:bodyPr>
            <a:normAutofit lnSpcReduction="10000"/>
          </a:bodyPr>
          <a:lstStyle/>
          <a:p>
            <a:r>
              <a:rPr lang="ca-ES" dirty="0"/>
              <a:t>En aquesta assignatura hem après a trobar punts comuns entre imatges i a separar els punts més importants d’aquestes, en aquest cas, similitud entre les empremtes o extreure l’iris.</a:t>
            </a:r>
          </a:p>
          <a:p>
            <a:r>
              <a:rPr lang="ca-ES" dirty="0"/>
              <a:t>També ham aprés a trobar descriptors d’imatges que ens permetran trobar objectes en imatges. En aquest cas a fer un descriptor de l’iris per identificar-lo.</a:t>
            </a:r>
          </a:p>
        </p:txBody>
      </p:sp>
    </p:spTree>
    <p:extLst>
      <p:ext uri="{BB962C8B-B14F-4D97-AF65-F5344CB8AC3E}">
        <p14:creationId xmlns:p14="http://schemas.microsoft.com/office/powerpoint/2010/main" val="135391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ca-ES" dirty="0"/>
              <a:t>Conclusions i observacions</a:t>
            </a:r>
          </a:p>
        </p:txBody>
      </p:sp>
      <p:sp>
        <p:nvSpPr>
          <p:cNvPr id="3" name="2 Marcador de contenido"/>
          <p:cNvSpPr>
            <a:spLocks noGrp="1"/>
          </p:cNvSpPr>
          <p:nvPr>
            <p:ph idx="1"/>
          </p:nvPr>
        </p:nvSpPr>
        <p:spPr/>
        <p:txBody>
          <a:bodyPr/>
          <a:lstStyle/>
          <a:p>
            <a:r>
              <a:rPr lang="ca-ES" dirty="0"/>
              <a:t>El camp de la visió artificial en la seguretat en permet millorar els sistemes de seguretat per tal que aquests siguin menys propers a ser burlats i utilitzar empremtes i retines, que són parts que costen de falsificar, com contrasenyes per aquests sistemes.</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365</Words>
  <Application>Microsoft Office PowerPoint</Application>
  <PresentationFormat>Presentación en pantalla (4:3)</PresentationFormat>
  <Paragraphs>20</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Calibri</vt:lpstr>
      <vt:lpstr>Tema de Office</vt:lpstr>
      <vt:lpstr>Seguretat i patrons biomètrics</vt:lpstr>
      <vt:lpstr>Objectiu</vt:lpstr>
      <vt:lpstr>Com es soluciona el problema</vt:lpstr>
      <vt:lpstr>Com es soluciona el problema?</vt:lpstr>
      <vt:lpstr>Possibles extensions</vt:lpstr>
      <vt:lpstr>Relació amb l’asignatura “Visió Artificial” cursada a la UB</vt:lpstr>
      <vt:lpstr>Conclusions i observacions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Títol</dc:title>
  <dc:creator>Petia</dc:creator>
  <cp:lastModifiedBy>Marc Ferrer</cp:lastModifiedBy>
  <cp:revision>9</cp:revision>
  <dcterms:created xsi:type="dcterms:W3CDTF">2011-11-27T14:08:28Z</dcterms:created>
  <dcterms:modified xsi:type="dcterms:W3CDTF">2016-12-06T21:39:07Z</dcterms:modified>
</cp:coreProperties>
</file>