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4"/>
    <p:restoredTop sz="94674"/>
  </p:normalViewPr>
  <p:slideViewPr>
    <p:cSldViewPr snapToGrid="0" snapToObjects="1">
      <p:cViewPr varScale="1">
        <p:scale>
          <a:sx n="164" d="100"/>
          <a:sy n="164" d="100"/>
        </p:scale>
        <p:origin x="17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8B0-C89D-5A4A-BE94-E89D26081396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B650-CEA4-FC4C-857E-E11FD597380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8371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8B0-C89D-5A4A-BE94-E89D26081396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B650-CEA4-FC4C-857E-E11FD59738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27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8B0-C89D-5A4A-BE94-E89D26081396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B650-CEA4-FC4C-857E-E11FD59738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2401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8B0-C89D-5A4A-BE94-E89D26081396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B650-CEA4-FC4C-857E-E11FD59738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84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8B0-C89D-5A4A-BE94-E89D26081396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B650-CEA4-FC4C-857E-E11FD597380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8744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8B0-C89D-5A4A-BE94-E89D26081396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B650-CEA4-FC4C-857E-E11FD59738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0103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8B0-C89D-5A4A-BE94-E89D26081396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B650-CEA4-FC4C-857E-E11FD59738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02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8B0-C89D-5A4A-BE94-E89D26081396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B650-CEA4-FC4C-857E-E11FD59738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83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8B0-C89D-5A4A-BE94-E89D26081396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B650-CEA4-FC4C-857E-E11FD59738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059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6578B0-C89D-5A4A-BE94-E89D26081396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5AB650-CEA4-FC4C-857E-E11FD59738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3734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8B0-C89D-5A4A-BE94-E89D26081396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B650-CEA4-FC4C-857E-E11FD59738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64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6578B0-C89D-5A4A-BE94-E89D26081396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5AB650-CEA4-FC4C-857E-E11FD597380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87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MPIValArray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MPI-3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C++11</a:t>
            </a:r>
            <a:r>
              <a:rPr kumimoji="1" lang="ja-JP" altLang="en-US" dirty="0" smtClean="0"/>
              <a:t>の機能を活用したグローバル配列の実現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029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開発の背景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l"/>
            </a:pPr>
            <a:r>
              <a:rPr kumimoji="1" lang="en-US" altLang="ja-JP" sz="2800" dirty="0" smtClean="0"/>
              <a:t>MPI3</a:t>
            </a:r>
            <a:r>
              <a:rPr kumimoji="1" lang="ja-JP" altLang="en-US" sz="2800" dirty="0" smtClean="0"/>
              <a:t>から</a:t>
            </a:r>
            <a:r>
              <a:rPr kumimoji="1" lang="en-US" altLang="ja-JP" sz="2800" dirty="0" smtClean="0"/>
              <a:t>C++Binding</a:t>
            </a:r>
            <a:r>
              <a:rPr kumimoji="1" lang="ja-JP" altLang="en-US" sz="2800" dirty="0" smtClean="0"/>
              <a:t>が排除され、</a:t>
            </a:r>
            <a:r>
              <a:rPr kumimoji="1" lang="en-US" altLang="ja-JP" sz="2800" dirty="0" smtClean="0"/>
              <a:t>C++</a:t>
            </a:r>
            <a:r>
              <a:rPr kumimoji="1" lang="ja-JP" altLang="en-US" sz="2800" dirty="0" smtClean="0"/>
              <a:t>のコードで</a:t>
            </a:r>
            <a:r>
              <a:rPr kumimoji="1" lang="en-US" altLang="ja-JP" sz="2800" dirty="0" smtClean="0"/>
              <a:t>MPI3</a:t>
            </a:r>
            <a:r>
              <a:rPr kumimoji="1" lang="ja-JP" altLang="en-US" sz="2800" dirty="0" smtClean="0"/>
              <a:t>の機能が利用できなくなった。</a:t>
            </a:r>
            <a:endParaRPr kumimoji="1" lang="en-US" altLang="ja-JP" sz="28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l"/>
            </a:pPr>
            <a:r>
              <a:rPr kumimoji="1" lang="en-US" altLang="ja-JP" sz="2800" dirty="0" smtClean="0"/>
              <a:t>MPI</a:t>
            </a:r>
            <a:r>
              <a:rPr kumimoji="1" lang="ja-JP" altLang="en-US" sz="2800" dirty="0" smtClean="0"/>
              <a:t>の</a:t>
            </a:r>
            <a:r>
              <a:rPr kumimoji="1" lang="en-US" altLang="ja-JP" sz="2800" dirty="0" smtClean="0"/>
              <a:t>API</a:t>
            </a:r>
            <a:r>
              <a:rPr kumimoji="1" lang="ja-JP" altLang="en-US" sz="2800" dirty="0" smtClean="0"/>
              <a:t>がやや使いにくく感じており、初心者に使いづらい。</a:t>
            </a:r>
            <a:endParaRPr kumimoji="1" lang="en-US" altLang="ja-JP" sz="28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l"/>
            </a:pPr>
            <a:r>
              <a:rPr kumimoji="1" lang="ja-JP" altLang="en-US" sz="2800" dirty="0" smtClean="0"/>
              <a:t>分散メモリ型のアーキテクチャにおいて、共有メモリとして使いたいというニーズが結構ある（と思う。）ので、共有メモリの様に連続した配列を扱いたい。</a:t>
            </a:r>
            <a:endParaRPr kumimoji="1" lang="en-US" altLang="ja-JP" sz="28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l"/>
            </a:pPr>
            <a:r>
              <a:rPr lang="ja-JP" altLang="en-US" sz="2800" dirty="0" smtClean="0"/>
              <a:t>もっとプログラマーに優しい</a:t>
            </a:r>
            <a:r>
              <a:rPr lang="en-US" altLang="ja-JP" sz="2800" dirty="0" smtClean="0"/>
              <a:t>API</a:t>
            </a:r>
            <a:r>
              <a:rPr lang="ja-JP" altLang="en-US" sz="2800" dirty="0" smtClean="0"/>
              <a:t>にして、本質的な実装に時間を避けるようにしたい。</a:t>
            </a:r>
            <a:endParaRPr lang="en-US" altLang="ja-JP" sz="28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l"/>
            </a:pPr>
            <a:r>
              <a:rPr kumimoji="1" lang="en-US" altLang="ja-JP" sz="2800" dirty="0" smtClean="0"/>
              <a:t>C++11</a:t>
            </a:r>
            <a:r>
              <a:rPr kumimoji="1" lang="ja-JP" altLang="en-US" sz="2800" dirty="0" smtClean="0"/>
              <a:t>とテンプレートメタプログラミングにより、カプセル化を行うことで、</a:t>
            </a:r>
            <a:r>
              <a:rPr kumimoji="1" lang="en-US" altLang="ja-JP" sz="2800" dirty="0" smtClean="0"/>
              <a:t>API</a:t>
            </a:r>
            <a:r>
              <a:rPr kumimoji="1" lang="ja-JP" altLang="en-US" sz="2800" dirty="0" smtClean="0"/>
              <a:t>を利用するプログラマが</a:t>
            </a:r>
            <a:r>
              <a:rPr kumimoji="1" lang="en-US" altLang="ja-JP" sz="2800" dirty="0" smtClean="0"/>
              <a:t>MPI</a:t>
            </a:r>
            <a:r>
              <a:rPr kumimoji="1" lang="ja-JP" altLang="en-US" sz="2800" dirty="0" smtClean="0"/>
              <a:t>側の実装を気にしなくて良くなることを期待。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4633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MPI</a:t>
            </a:r>
            <a:r>
              <a:rPr kumimoji="1" lang="ja-JP" altLang="en-US" dirty="0" smtClean="0"/>
              <a:t>の歴史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18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Remote Memory Access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6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MPIValArray</a:t>
            </a:r>
            <a:r>
              <a:rPr kumimoji="1" lang="ja-JP" altLang="en-US" dirty="0" smtClean="0"/>
              <a:t>で何ができる？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288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実際のサンプル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3626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メモリ階層の考え方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874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Expression Template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286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今後の開発ついて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とりあえず、ベクトルとしての共有メモリは実現できたので、次はよりプラクティカル（実用的）になる機能を追加していく。</a:t>
            </a:r>
            <a:endParaRPr kumimoji="1" lang="en-US" altLang="ja-JP" dirty="0" smtClean="0"/>
          </a:p>
          <a:p>
            <a:pPr>
              <a:buFont typeface="Wingdings" charset="2"/>
              <a:buChar char="u"/>
            </a:pPr>
            <a:r>
              <a:rPr lang="en-US" altLang="ja-JP" sz="2800" dirty="0" err="1" smtClean="0"/>
              <a:t>MPIValArray</a:t>
            </a:r>
            <a:r>
              <a:rPr lang="ja-JP" altLang="en-US" sz="2800" dirty="0" smtClean="0"/>
              <a:t>にイテレータ機能を実装する</a:t>
            </a:r>
            <a:endParaRPr lang="en-US" altLang="ja-JP" sz="2800" dirty="0" smtClean="0"/>
          </a:p>
          <a:p>
            <a:pPr lvl="2">
              <a:buFont typeface="Wingdings" charset="2"/>
              <a:buChar char="Ø"/>
            </a:pPr>
            <a:r>
              <a:rPr lang="ja-JP" altLang="en-US" sz="2200" dirty="0" smtClean="0"/>
              <a:t>（やはり、</a:t>
            </a:r>
            <a:r>
              <a:rPr lang="en-US" altLang="ja-JP" sz="2200" dirty="0" smtClean="0"/>
              <a:t>Range Base</a:t>
            </a:r>
            <a:r>
              <a:rPr lang="ja-JP" altLang="en-US" sz="2200" dirty="0" smtClean="0"/>
              <a:t>の</a:t>
            </a:r>
            <a:r>
              <a:rPr lang="en-US" altLang="ja-JP" sz="2200" dirty="0" smtClean="0"/>
              <a:t>for</a:t>
            </a:r>
            <a:r>
              <a:rPr lang="ja-JP" altLang="en-US" sz="2200" dirty="0" smtClean="0"/>
              <a:t>を使いたい。。。）</a:t>
            </a:r>
            <a:endParaRPr lang="en-US" altLang="ja-JP" sz="2200" dirty="0" smtClean="0"/>
          </a:p>
          <a:p>
            <a:pPr>
              <a:buFont typeface="Wingdings" charset="2"/>
              <a:buChar char="u"/>
            </a:pPr>
            <a:r>
              <a:rPr kumimoji="1" lang="en-US" altLang="ja-JP" sz="2800" dirty="0" smtClean="0"/>
              <a:t>Matrix</a:t>
            </a:r>
            <a:r>
              <a:rPr kumimoji="1" lang="ja-JP" altLang="en-US" sz="2800" dirty="0" smtClean="0"/>
              <a:t>型の実装</a:t>
            </a:r>
            <a:endParaRPr kumimoji="1" lang="en-US" altLang="ja-JP" sz="2800" dirty="0" smtClean="0"/>
          </a:p>
          <a:p>
            <a:pPr lvl="2">
              <a:buFont typeface="Wingdings" charset="2"/>
              <a:buChar char="Ø"/>
            </a:pPr>
            <a:r>
              <a:rPr lang="ja-JP" altLang="en-US" sz="2200" dirty="0" smtClean="0"/>
              <a:t>パフォーマンスを上げるためにブロック化に対応する。</a:t>
            </a:r>
            <a:endParaRPr kumimoji="1" lang="en-US" altLang="ja-JP" sz="2200" dirty="0" smtClean="0"/>
          </a:p>
          <a:p>
            <a:pPr>
              <a:buFont typeface="Wingdings" charset="2"/>
              <a:buChar char="u"/>
            </a:pPr>
            <a:r>
              <a:rPr lang="ja-JP" altLang="en-US" sz="2800" dirty="0" smtClean="0"/>
              <a:t>線形ソルバの実装</a:t>
            </a:r>
            <a:endParaRPr lang="en-US" altLang="ja-JP" sz="2800" dirty="0" smtClean="0"/>
          </a:p>
          <a:p>
            <a:pPr lvl="2">
              <a:buFont typeface="Wingdings" charset="2"/>
              <a:buChar char="Ø"/>
            </a:pPr>
            <a:r>
              <a:rPr lang="ja-JP" altLang="en-US" sz="2200" dirty="0" smtClean="0"/>
              <a:t>とりあえず、計算時間がかかっても良いので、複素数に対応した直接法と反復法の並列線形ソルバの実装を行う。</a:t>
            </a:r>
            <a:endParaRPr lang="en-US" altLang="ja-JP" sz="2200" dirty="0" smtClean="0"/>
          </a:p>
          <a:p>
            <a:pPr>
              <a:buFont typeface="Wingdings" charset="2"/>
              <a:buChar char="u"/>
            </a:pPr>
            <a:r>
              <a:rPr kumimoji="1" lang="ja-JP" altLang="en-US" sz="2800" dirty="0" smtClean="0"/>
              <a:t>ソフトウェアマネージドキャッシュ機能を実装</a:t>
            </a:r>
            <a:endParaRPr kumimoji="1" lang="en-US" altLang="ja-JP" sz="2800" dirty="0" smtClean="0"/>
          </a:p>
          <a:p>
            <a:pPr lvl="2">
              <a:buFont typeface="Wingdings" charset="2"/>
              <a:buChar char="Ø"/>
            </a:pPr>
            <a:r>
              <a:rPr lang="ja-JP" altLang="en-US" sz="2200" dirty="0" smtClean="0"/>
              <a:t>インフィニバンドを介した</a:t>
            </a:r>
            <a:r>
              <a:rPr lang="en-US" altLang="ja-JP" sz="2200" dirty="0" smtClean="0"/>
              <a:t>RMA</a:t>
            </a:r>
            <a:r>
              <a:rPr lang="ja-JP" altLang="en-US" sz="2200" dirty="0" smtClean="0"/>
              <a:t>と言えど、レイテンシはばかにならないので、ソフトウェアによるキャッシュ機能を実現する。また自動プリフェッチなどのアルゴリズムも検討する。</a:t>
            </a:r>
            <a:endParaRPr kumimoji="1" lang="ja-JP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701051448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</TotalTime>
  <Words>295</Words>
  <Application>Microsoft Macintosh PowerPoint</Application>
  <PresentationFormat>ワイド画面</PresentationFormat>
  <Paragraphs>24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ＭＳ Ｐゴシック</vt:lpstr>
      <vt:lpstr>Wingdings</vt:lpstr>
      <vt:lpstr>レトロスペクト</vt:lpstr>
      <vt:lpstr>MPIValArray</vt:lpstr>
      <vt:lpstr>開発の背景</vt:lpstr>
      <vt:lpstr>MPIの歴史</vt:lpstr>
      <vt:lpstr>Remote Memory Access</vt:lpstr>
      <vt:lpstr>MPIValArrayで何ができる？</vt:lpstr>
      <vt:lpstr>実際のサンプル</vt:lpstr>
      <vt:lpstr>メモリ階層の考え方</vt:lpstr>
      <vt:lpstr>Expression Template</vt:lpstr>
      <vt:lpstr>今後の開発ついて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MPIValArray</dc:title>
  <dc:creator>武藤輝</dc:creator>
  <cp:lastModifiedBy>武藤輝</cp:lastModifiedBy>
  <cp:revision>3</cp:revision>
  <dcterms:created xsi:type="dcterms:W3CDTF">2016-01-10T15:46:55Z</dcterms:created>
  <dcterms:modified xsi:type="dcterms:W3CDTF">2016-01-10T16:14:55Z</dcterms:modified>
</cp:coreProperties>
</file>