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908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7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4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95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31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62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9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18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8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951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523B2C-1BA2-4D69-A56E-863C3F08235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7AE5E2-9F15-4751-B64D-19850B8B8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86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4B934719-2D81-443B-8FB8-9CA4FFF2E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softEdge rad="0"/>
          </a:effectLst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8EF4A36-3210-A01E-808B-72A42032D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369" y="1106424"/>
            <a:ext cx="6699963" cy="4633289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6600" dirty="0">
                <a:solidFill>
                  <a:schemeClr val="tx1"/>
                </a:solidFill>
              </a:rPr>
              <a:t>企画レビュー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EDCC59-B478-06F2-7CB5-D67CB2F9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287" y="1158241"/>
            <a:ext cx="2615299" cy="458147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kumimoji="1" lang="en-US" altLang="ja-JP" sz="1800" dirty="0"/>
              <a:t>2023/4/22</a:t>
            </a:r>
          </a:p>
        </p:txBody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B29CC623-FD26-47FD-9E70-44325D453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42CC6-9464-A683-6434-149C069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企画名　やまったー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16E08-0216-EFF7-ECD9-55C34469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>
                <a:latin typeface="+mn-ea"/>
              </a:rPr>
              <a:t>企画概要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　音楽</a:t>
            </a:r>
            <a:r>
              <a:rPr lang="ja-JP" altLang="en-US" dirty="0">
                <a:latin typeface="+mn-ea"/>
              </a:rPr>
              <a:t>に関する情報共有、交流のできる場を提供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>
                <a:latin typeface="+mn-ea"/>
              </a:rPr>
              <a:t>ターゲットユーザー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音楽が好きな全年層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>
                <a:latin typeface="+mn-ea"/>
              </a:rPr>
              <a:t>サイト機能一覧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ログイン・ログアウト機能　</a:t>
            </a:r>
            <a:r>
              <a:rPr lang="ja-JP" altLang="en-US" sz="1800" b="0" i="0" dirty="0">
                <a:solidFill>
                  <a:srgbClr val="000000"/>
                </a:solidFill>
                <a:effectLst/>
                <a:latin typeface="+mn-ea"/>
              </a:rPr>
              <a:t>新規登録機能　登録内容変更機能 　</a:t>
            </a:r>
            <a:endParaRPr lang="en-US" altLang="ja-JP" sz="18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ja-JP" altLang="en-US" sz="1800" b="0" i="0" dirty="0">
                <a:solidFill>
                  <a:srgbClr val="000000"/>
                </a:solidFill>
                <a:effectLst/>
                <a:latin typeface="+mn-ea"/>
              </a:rPr>
              <a:t>　投稿（動画、画像も可能） いいね リプライ 検索機能 投稿削除機能</a:t>
            </a:r>
            <a:endParaRPr lang="en-US" altLang="ja-JP" sz="18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ja-JP" altLang="en-US" sz="1800" b="0" i="0" dirty="0">
                <a:solidFill>
                  <a:srgbClr val="000000"/>
                </a:solidFill>
                <a:effectLst/>
                <a:latin typeface="+mn-ea"/>
              </a:rPr>
              <a:t>　プロフィール表示（自分も他人も）プロフィール変更機能  ジャンル別ツイート表示 </a:t>
            </a:r>
            <a:endParaRPr lang="ja-JP" altLang="en-US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504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5028-38FD-F800-DC64-7458E354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7AA82-EA2E-28A8-58F2-0A320205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トップ画面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・ロゴ</a:t>
            </a:r>
          </a:p>
          <a:p>
            <a:pPr marL="0" indent="0">
              <a:buNone/>
            </a:pPr>
            <a:r>
              <a:rPr kumimoji="1" lang="ja-JP" altLang="en-US" sz="2000" dirty="0"/>
              <a:t>　・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スタートボタン）</a:t>
            </a:r>
          </a:p>
          <a:p>
            <a:pPr marL="0" indent="0">
              <a:buNone/>
            </a:pPr>
            <a:r>
              <a:rPr kumimoji="1" lang="ja-JP" altLang="en-US" sz="2000" dirty="0"/>
              <a:t>　　ログイン済み⇒ジャンル別投稿一覧画面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すべてのジャンル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　ログインしてない⇒ログイン画面</a:t>
            </a:r>
            <a:r>
              <a:rPr kumimoji="1" lang="en-US" altLang="ja-JP" sz="2000" dirty="0"/>
              <a:t>/</a:t>
            </a:r>
            <a:r>
              <a:rPr kumimoji="1" lang="ja-JP" altLang="en-US" sz="2000" dirty="0"/>
              <a:t>新規登録画面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ログイン画面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・メールアドレス入力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メール形式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・パスワード入力</a:t>
            </a:r>
            <a:r>
              <a:rPr kumimoji="1" lang="en-US" altLang="ja-JP" sz="2000" dirty="0"/>
              <a:t>(8</a:t>
            </a:r>
            <a:r>
              <a:rPr kumimoji="1" lang="ja-JP" altLang="en-US" sz="2000" dirty="0"/>
              <a:t>桁以上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・「ログイン」ボタン→ジャンル別投稿一覧画面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すべてのジャンル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　新規登録画面への遷移ボタン→新規登録画面</a:t>
            </a:r>
          </a:p>
          <a:p>
            <a:pPr marL="0" indent="0">
              <a:buNone/>
            </a:pPr>
            <a:r>
              <a:rPr kumimoji="1" lang="ja-JP" altLang="en-US" sz="2000" dirty="0"/>
              <a:t>　＊一致しない→エラー表示</a:t>
            </a:r>
          </a:p>
          <a:p>
            <a:pPr marL="0" indent="0">
              <a:buNone/>
            </a:pPr>
            <a:r>
              <a:rPr kumimoji="1" lang="ja-JP" altLang="en-US" sz="2000" dirty="0"/>
              <a:t>　＊すでに使われているメールアドレス→エラー表示</a:t>
            </a:r>
          </a:p>
        </p:txBody>
      </p:sp>
    </p:spTree>
    <p:extLst>
      <p:ext uri="{BB962C8B-B14F-4D97-AF65-F5344CB8AC3E}">
        <p14:creationId xmlns:p14="http://schemas.microsoft.com/office/powerpoint/2010/main" val="350580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5028-38FD-F800-DC64-7458E354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7AA82-EA2E-28A8-58F2-0A320205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新規登録画面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・メールアドレス入力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メール形式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・パスワード入力</a:t>
            </a:r>
            <a:r>
              <a:rPr kumimoji="1" lang="en-US" altLang="ja-JP" sz="2000" dirty="0"/>
              <a:t>(8</a:t>
            </a:r>
            <a:r>
              <a:rPr kumimoji="1" lang="ja-JP" altLang="en-US" sz="2000" dirty="0"/>
              <a:t>桁以上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・ユーザーネーム入力</a:t>
            </a:r>
          </a:p>
          <a:p>
            <a:pPr marL="0" indent="0">
              <a:buNone/>
            </a:pPr>
            <a:r>
              <a:rPr kumimoji="1" lang="ja-JP" altLang="en-US" sz="2000" dirty="0"/>
              <a:t>　　新規登録」ボタン→プロフィール設定画面</a:t>
            </a:r>
          </a:p>
          <a:p>
            <a:pPr marL="0" indent="0">
              <a:buNone/>
            </a:pPr>
            <a:r>
              <a:rPr kumimoji="1" lang="ja-JP" altLang="en-US" sz="2000" dirty="0"/>
              <a:t>　　　＊すでに使われているメールアドレス→エラー表示</a:t>
            </a:r>
          </a:p>
          <a:p>
            <a:pPr marL="0" indent="0">
              <a:buNone/>
            </a:pPr>
            <a:endParaRPr kumimoji="1" lang="ja-JP" altLang="en-US" sz="20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プロフィール設定画面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　・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アイコン設定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　・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好きなジャンルを選択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　・自己紹介</a:t>
            </a:r>
          </a:p>
          <a:p>
            <a:pPr marL="0" indent="0">
              <a:buNone/>
            </a:pPr>
            <a:r>
              <a:rPr kumimoji="1" lang="ja-JP" altLang="en-US" sz="2000" dirty="0"/>
              <a:t>　　・「完了」ボタン→ジャンル別投稿一覧画面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すべてのジャンル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563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5028-38FD-F800-DC64-7458E354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7AA82-EA2E-28A8-58F2-0A320205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プロフィール画面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・アイコン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・ユーザー名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・ユーザー</a:t>
            </a:r>
            <a:r>
              <a:rPr kumimoji="1" lang="en-US" altLang="ja-JP" sz="2000" dirty="0"/>
              <a:t>ID</a:t>
            </a:r>
          </a:p>
          <a:p>
            <a:pPr marL="0" indent="0">
              <a:buNone/>
            </a:pPr>
            <a:r>
              <a:rPr kumimoji="1" lang="ja-JP" altLang="en-US" sz="2000" dirty="0"/>
              <a:t>　・自己紹介欄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任意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・「プロフィール編集」ボタン→プロフィール編集画面</a:t>
            </a:r>
          </a:p>
          <a:p>
            <a:pPr marL="0" indent="0">
              <a:buNone/>
            </a:pPr>
            <a:r>
              <a:rPr kumimoji="1" lang="ja-JP" altLang="en-US" sz="2000" dirty="0"/>
              <a:t>　・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好きなジャンル一覧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任意</a:t>
            </a:r>
            <a:r>
              <a:rPr kumimoji="1" lang="en-US" altLang="ja-JP" sz="2000" dirty="0"/>
              <a:t>))</a:t>
            </a:r>
          </a:p>
          <a:p>
            <a:pPr marL="0" indent="0">
              <a:buNone/>
            </a:pPr>
            <a:r>
              <a:rPr kumimoji="1" lang="ja-JP" altLang="en-US" sz="2000" dirty="0"/>
              <a:t>　・投稿一覧</a:t>
            </a:r>
            <a:r>
              <a:rPr kumimoji="1" lang="en-US" altLang="ja-JP" sz="2000" dirty="0"/>
              <a:t>/(</a:t>
            </a:r>
            <a:r>
              <a:rPr kumimoji="1" lang="ja-JP" altLang="en-US" sz="2000" dirty="0"/>
              <a:t>いいね一覧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kumimoji="1" lang="ja-JP" altLang="en-US" sz="2000" dirty="0"/>
              <a:t>新規投稿作成ボタン→新規投稿作成画面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プロフィール編集画面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・ユーザー名前変更入力</a:t>
            </a:r>
          </a:p>
          <a:p>
            <a:pPr marL="0" indent="0">
              <a:buNone/>
            </a:pPr>
            <a:r>
              <a:rPr kumimoji="1" lang="ja-JP" altLang="en-US" sz="2000" dirty="0"/>
              <a:t>　・自己紹介入力</a:t>
            </a:r>
          </a:p>
          <a:p>
            <a:pPr marL="0" indent="0">
              <a:buNone/>
            </a:pPr>
            <a:r>
              <a:rPr kumimoji="1" lang="ja-JP" altLang="en-US" sz="2000" dirty="0"/>
              <a:t>　・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好きなジャンル変更）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529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5028-38FD-F800-DC64-7458E354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7AA82-EA2E-28A8-58F2-0A320205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ジャンル別投稿一覧画面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・ハンバーガーボタン</a:t>
            </a:r>
          </a:p>
          <a:p>
            <a:pPr marL="0" indent="0">
              <a:buNone/>
            </a:pPr>
            <a:r>
              <a:rPr kumimoji="1" lang="ja-JP" altLang="en-US" sz="2000" dirty="0"/>
              <a:t>　　</a:t>
            </a:r>
            <a:r>
              <a:rPr kumimoji="1" lang="en-US" altLang="ja-JP" sz="2000" dirty="0"/>
              <a:t>J-POP/</a:t>
            </a:r>
            <a:r>
              <a:rPr kumimoji="1" lang="ja-JP" altLang="en-US" sz="2000" dirty="0"/>
              <a:t>洋楽</a:t>
            </a:r>
            <a:r>
              <a:rPr kumimoji="1" lang="en-US" altLang="ja-JP" sz="2000" dirty="0"/>
              <a:t>/VOCALOID/</a:t>
            </a:r>
            <a:r>
              <a:rPr kumimoji="1" lang="ja-JP" altLang="en-US" sz="2000" dirty="0"/>
              <a:t>アニソン</a:t>
            </a:r>
            <a:r>
              <a:rPr kumimoji="1" lang="en-US" altLang="ja-JP" sz="2000" dirty="0"/>
              <a:t>/</a:t>
            </a:r>
            <a:r>
              <a:rPr kumimoji="1" lang="ja-JP" altLang="en-US" sz="2000" dirty="0"/>
              <a:t>クラシック</a:t>
            </a:r>
            <a:r>
              <a:rPr kumimoji="1" lang="en-US" altLang="ja-JP" sz="2000" dirty="0"/>
              <a:t>/</a:t>
            </a:r>
            <a:r>
              <a:rPr kumimoji="1" lang="ja-JP" altLang="en-US" sz="2000" dirty="0"/>
              <a:t>ロック</a:t>
            </a:r>
            <a:r>
              <a:rPr kumimoji="1" lang="en-US" altLang="ja-JP" sz="2000" dirty="0"/>
              <a:t>/</a:t>
            </a:r>
            <a:r>
              <a:rPr kumimoji="1" lang="ja-JP" altLang="en-US" sz="2000" dirty="0"/>
              <a:t>ギター</a:t>
            </a:r>
            <a:r>
              <a:rPr kumimoji="1" lang="en-US" altLang="ja-JP" sz="2000" dirty="0"/>
              <a:t>/</a:t>
            </a:r>
            <a:r>
              <a:rPr kumimoji="1" lang="ja-JP" altLang="en-US" sz="2000" dirty="0"/>
              <a:t>楽器</a:t>
            </a:r>
          </a:p>
          <a:p>
            <a:pPr marL="0" indent="0">
              <a:buNone/>
            </a:pPr>
            <a:r>
              <a:rPr kumimoji="1" lang="ja-JP" altLang="en-US" sz="2000" dirty="0"/>
              <a:t>　　プロフィール→それぞれ遷移</a:t>
            </a:r>
          </a:p>
          <a:p>
            <a:pPr marL="0" indent="0">
              <a:buNone/>
            </a:pPr>
            <a:r>
              <a:rPr kumimoji="1" lang="ja-JP" altLang="en-US" sz="2000" dirty="0"/>
              <a:t>　・検索欄入力欄</a:t>
            </a:r>
          </a:p>
          <a:p>
            <a:pPr marL="0" indent="0">
              <a:buNone/>
            </a:pPr>
            <a:r>
              <a:rPr kumimoji="1" lang="ja-JP" altLang="en-US" sz="2000" dirty="0"/>
              <a:t>　　　「検索」ボタン→検索結果表示画面</a:t>
            </a:r>
          </a:p>
          <a:p>
            <a:pPr marL="0" indent="0">
              <a:buNone/>
            </a:pPr>
            <a:r>
              <a:rPr kumimoji="1" lang="ja-JP" altLang="en-US" sz="2000" dirty="0"/>
              <a:t>　・いいね</a:t>
            </a:r>
            <a:r>
              <a:rPr kumimoji="1" lang="en-US" altLang="ja-JP" sz="2000" dirty="0"/>
              <a:t>/</a:t>
            </a:r>
            <a:r>
              <a:rPr kumimoji="1" lang="ja-JP" altLang="en-US" sz="2000" dirty="0"/>
              <a:t>リプ</a:t>
            </a:r>
          </a:p>
          <a:p>
            <a:pPr marL="0" indent="0">
              <a:buNone/>
            </a:pPr>
            <a:r>
              <a:rPr kumimoji="1" lang="ja-JP" altLang="en-US" sz="2000" dirty="0"/>
              <a:t>　　新規投稿作成ボタン→新規投稿作成画面</a:t>
            </a:r>
          </a:p>
          <a:p>
            <a:pPr marL="0" indent="0">
              <a:buNone/>
            </a:pPr>
            <a:endParaRPr kumimoji="1" lang="ja-JP" altLang="en-US" sz="20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投稿詳細画面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・選択した投稿を詳細表示しいいねできる</a:t>
            </a:r>
          </a:p>
          <a:p>
            <a:pPr marL="0" indent="0">
              <a:buNone/>
            </a:pPr>
            <a:r>
              <a:rPr kumimoji="1" lang="ja-JP" altLang="en-US" sz="2000" dirty="0"/>
              <a:t>　・投稿に対する返信入力欄</a:t>
            </a:r>
          </a:p>
          <a:p>
            <a:pPr marL="0" indent="0">
              <a:buNone/>
            </a:pPr>
            <a:r>
              <a:rPr kumimoji="1" lang="ja-JP" altLang="en-US" sz="2000" dirty="0"/>
              <a:t>　・メディア選択ボタン</a:t>
            </a:r>
          </a:p>
          <a:p>
            <a:pPr marL="0" indent="0">
              <a:buNone/>
            </a:pPr>
            <a:r>
              <a:rPr kumimoji="1" lang="ja-JP" altLang="en-US" sz="2000" dirty="0"/>
              <a:t>　・送信ボタン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948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5028-38FD-F800-DC64-7458E354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7AA82-EA2E-28A8-58F2-0A320205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新規投稿作成画面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・投稿内容入力欄</a:t>
            </a:r>
          </a:p>
          <a:p>
            <a:pPr marL="0" indent="0">
              <a:buNone/>
            </a:pPr>
            <a:r>
              <a:rPr kumimoji="1" lang="ja-JP" altLang="en-US" sz="2000" dirty="0"/>
              <a:t>　・メディア選択ボタン</a:t>
            </a:r>
          </a:p>
          <a:p>
            <a:pPr marL="0" indent="0">
              <a:buNone/>
            </a:pPr>
            <a:r>
              <a:rPr kumimoji="1" lang="ja-JP" altLang="en-US" sz="2000" dirty="0"/>
              <a:t>　・送信ボタン</a:t>
            </a:r>
          </a:p>
          <a:p>
            <a:pPr marL="0" indent="0">
              <a:buNone/>
            </a:pPr>
            <a:endParaRPr kumimoji="1" lang="ja-JP" altLang="en-US" sz="20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検索結果表示画面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・検索した言語を含む投稿を一覧表示</a:t>
            </a:r>
          </a:p>
          <a:p>
            <a:pPr marL="0" indent="0">
              <a:buNone/>
            </a:pPr>
            <a:r>
              <a:rPr kumimoji="1" lang="ja-JP" altLang="en-US" sz="2000" dirty="0"/>
              <a:t>　・「投稿一覧へ戻る」ボタン→ジャンル別投稿一覧画面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すべてのジャンル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　新規投稿作成ボタン→新規投稿作成画面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投稿返信画面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kumimoji="1" lang="ja-JP" altLang="en-US" sz="2000" dirty="0"/>
              <a:t>投稿内容入力欄</a:t>
            </a:r>
          </a:p>
          <a:p>
            <a:pPr marL="0" indent="0">
              <a:buNone/>
            </a:pPr>
            <a:r>
              <a:rPr kumimoji="1" lang="ja-JP" altLang="en-US" sz="2000" dirty="0"/>
              <a:t>　・メディア選択ボタン</a:t>
            </a:r>
          </a:p>
          <a:p>
            <a:pPr marL="0" indent="0">
              <a:buNone/>
            </a:pPr>
            <a:r>
              <a:rPr kumimoji="1" lang="ja-JP" altLang="en-US" sz="2000" dirty="0"/>
              <a:t>　・送信ボタン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8326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5690</TotalTime>
  <Words>519</Words>
  <Application>Microsoft Office PowerPoint</Application>
  <PresentationFormat>ワイド画面</PresentationFormat>
  <Paragraphs>88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ゴシック</vt:lpstr>
      <vt:lpstr>Century Gothic</vt:lpstr>
      <vt:lpstr>Garamond</vt:lpstr>
      <vt:lpstr>Wingdings</vt:lpstr>
      <vt:lpstr>シャボン</vt:lpstr>
      <vt:lpstr>企画レビュー</vt:lpstr>
      <vt:lpstr>企画名　やまったー</vt:lpstr>
      <vt:lpstr>画面説明</vt:lpstr>
      <vt:lpstr>画面説明</vt:lpstr>
      <vt:lpstr>画面説明</vt:lpstr>
      <vt:lpstr>画面説明</vt:lpstr>
      <vt:lpstr>画面説明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企画レビュー</dc:title>
  <dc:creator>灯乃 中井</dc:creator>
  <cp:lastModifiedBy>灯乃 中井</cp:lastModifiedBy>
  <cp:revision>5</cp:revision>
  <dcterms:created xsi:type="dcterms:W3CDTF">2023-04-20T01:44:52Z</dcterms:created>
  <dcterms:modified xsi:type="dcterms:W3CDTF">2023-04-24T00:35:16Z</dcterms:modified>
</cp:coreProperties>
</file>