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56" d="100"/>
          <a:sy n="56"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9"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8/26/2025</a:t>
            </a:fld>
            <a:endParaRPr lang="zh-CN" altLang="en-US" sz="1200">
              <a:latin typeface="Calibri" pitchFamily="0" charset="0"/>
              <a:ea typeface="等线" pitchFamily="0" charset="0"/>
              <a:cs typeface="Calibri" pitchFamily="0" charset="0"/>
            </a:endParaRPr>
          </a:p>
        </p:txBody>
      </p:sp>
      <p:sp>
        <p:nvSpPr>
          <p:cNvPr id="20"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1"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2"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49779231"/>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077085199"/>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174" name="对象"/>
          <p:cNvSpPr>
            <a:spLocks noGrp="1"/>
          </p:cNvSpPr>
          <p:nvPr>
            <p:ph type="sldImg"/>
          </p:nvPr>
        </p:nvSpPr>
        <p:spPr>
          <a:xfrm rot="0">
            <a:off x="4038600" y="857250"/>
            <a:ext cx="4114800" cy="2314575"/>
          </a:xfrm>
          <a:prstGeom prst="rect"/>
          <a:noFill/>
          <a:ln w="12700" cmpd="sng" cap="flat">
            <a:noFill/>
            <a:prstDash val="solid"/>
            <a:miter/>
          </a:ln>
        </p:spPr>
      </p:sp>
      <p:sp>
        <p:nvSpPr>
          <p:cNvPr id="17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601882308"/>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185" name="对象"/>
          <p:cNvSpPr>
            <a:spLocks noGrp="1"/>
          </p:cNvSpPr>
          <p:nvPr>
            <p:ph type="sldImg"/>
          </p:nvPr>
        </p:nvSpPr>
        <p:spPr>
          <a:xfrm rot="0">
            <a:off x="4038600" y="857250"/>
            <a:ext cx="4114800" cy="2314575"/>
          </a:xfrm>
          <a:prstGeom prst="rect"/>
          <a:noFill/>
          <a:ln w="12700" cmpd="sng" cap="flat">
            <a:noFill/>
            <a:prstDash val="solid"/>
            <a:miter/>
          </a:ln>
        </p:spPr>
      </p:sp>
      <p:sp>
        <p:nvSpPr>
          <p:cNvPr id="186"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807899886"/>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85" name="对象"/>
          <p:cNvSpPr>
            <a:spLocks noGrp="1"/>
          </p:cNvSpPr>
          <p:nvPr>
            <p:ph type="sldImg"/>
          </p:nvPr>
        </p:nvSpPr>
        <p:spPr>
          <a:xfrm rot="0">
            <a:off x="4038600" y="857250"/>
            <a:ext cx="4114800" cy="2314575"/>
          </a:xfrm>
          <a:prstGeom prst="rect"/>
          <a:noFill/>
          <a:ln w="12700" cmpd="sng" cap="flat">
            <a:noFill/>
            <a:prstDash val="solid"/>
            <a:miter/>
          </a:ln>
        </p:spPr>
      </p:sp>
      <p:sp>
        <p:nvSpPr>
          <p:cNvPr id="86"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341791030"/>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109" name="对象"/>
          <p:cNvSpPr>
            <a:spLocks noGrp="1"/>
          </p:cNvSpPr>
          <p:nvPr>
            <p:ph type="sldImg"/>
          </p:nvPr>
        </p:nvSpPr>
        <p:spPr>
          <a:xfrm rot="0">
            <a:off x="4038600" y="857250"/>
            <a:ext cx="4114800" cy="2314575"/>
          </a:xfrm>
          <a:prstGeom prst="rect"/>
          <a:noFill/>
          <a:ln w="12700" cmpd="sng" cap="flat">
            <a:noFill/>
            <a:prstDash val="solid"/>
            <a:miter/>
          </a:ln>
        </p:spPr>
      </p:sp>
      <p:sp>
        <p:nvSpPr>
          <p:cNvPr id="11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971909789"/>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116" name="对象"/>
          <p:cNvSpPr>
            <a:spLocks noGrp="1"/>
          </p:cNvSpPr>
          <p:nvPr>
            <p:ph type="sldImg"/>
          </p:nvPr>
        </p:nvSpPr>
        <p:spPr>
          <a:xfrm rot="0">
            <a:off x="4038600" y="857250"/>
            <a:ext cx="4114800" cy="2314575"/>
          </a:xfrm>
          <a:prstGeom prst="rect"/>
          <a:noFill/>
          <a:ln w="12700" cmpd="sng" cap="flat">
            <a:noFill/>
            <a:prstDash val="solid"/>
            <a:miter/>
          </a:ln>
        </p:spPr>
      </p:sp>
      <p:sp>
        <p:nvSpPr>
          <p:cNvPr id="117"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306112894"/>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128" name="对象"/>
          <p:cNvSpPr>
            <a:spLocks noGrp="1"/>
          </p:cNvSpPr>
          <p:nvPr>
            <p:ph type="sldImg"/>
          </p:nvPr>
        </p:nvSpPr>
        <p:spPr>
          <a:xfrm rot="0">
            <a:off x="4038600" y="857250"/>
            <a:ext cx="4114800" cy="2314575"/>
          </a:xfrm>
          <a:prstGeom prst="rect"/>
          <a:noFill/>
          <a:ln w="12700" cmpd="sng" cap="flat">
            <a:noFill/>
            <a:prstDash val="solid"/>
            <a:miter/>
          </a:ln>
        </p:spPr>
      </p:sp>
      <p:sp>
        <p:nvSpPr>
          <p:cNvPr id="12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041896672"/>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138" name="对象"/>
          <p:cNvSpPr>
            <a:spLocks noGrp="1"/>
          </p:cNvSpPr>
          <p:nvPr>
            <p:ph type="sldImg"/>
          </p:nvPr>
        </p:nvSpPr>
        <p:spPr>
          <a:xfrm rot="0">
            <a:off x="4038600" y="857250"/>
            <a:ext cx="4114800" cy="2314575"/>
          </a:xfrm>
          <a:prstGeom prst="rect"/>
          <a:noFill/>
          <a:ln w="12700" cmpd="sng" cap="flat">
            <a:noFill/>
            <a:prstDash val="solid"/>
            <a:miter/>
          </a:ln>
        </p:spPr>
      </p:sp>
      <p:sp>
        <p:nvSpPr>
          <p:cNvPr id="13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050420374"/>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148" name="对象"/>
          <p:cNvSpPr>
            <a:spLocks noGrp="1"/>
          </p:cNvSpPr>
          <p:nvPr>
            <p:ph type="sldImg"/>
          </p:nvPr>
        </p:nvSpPr>
        <p:spPr>
          <a:xfrm rot="0">
            <a:off x="4038600" y="857250"/>
            <a:ext cx="4114800" cy="2314575"/>
          </a:xfrm>
          <a:prstGeom prst="rect"/>
          <a:noFill/>
          <a:ln w="12700" cmpd="sng" cap="flat">
            <a:noFill/>
            <a:prstDash val="solid"/>
            <a:miter/>
          </a:ln>
        </p:spPr>
      </p:sp>
      <p:sp>
        <p:nvSpPr>
          <p:cNvPr id="14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739957788"/>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159" name="对象"/>
          <p:cNvSpPr>
            <a:spLocks noGrp="1"/>
          </p:cNvSpPr>
          <p:nvPr>
            <p:ph type="sldImg"/>
          </p:nvPr>
        </p:nvSpPr>
        <p:spPr>
          <a:xfrm rot="0">
            <a:off x="4038600" y="857250"/>
            <a:ext cx="4114800" cy="2314575"/>
          </a:xfrm>
          <a:prstGeom prst="rect"/>
          <a:noFill/>
          <a:ln w="12700" cmpd="sng" cap="flat">
            <a:noFill/>
            <a:prstDash val="solid"/>
            <a:miter/>
          </a:ln>
        </p:spPr>
      </p:sp>
      <p:sp>
        <p:nvSpPr>
          <p:cNvPr id="16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445951973"/>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163" name="对象"/>
          <p:cNvSpPr>
            <a:spLocks noGrp="1"/>
          </p:cNvSpPr>
          <p:nvPr>
            <p:ph type="sldImg"/>
          </p:nvPr>
        </p:nvSpPr>
        <p:spPr>
          <a:xfrm rot="0">
            <a:off x="4038600" y="857250"/>
            <a:ext cx="4114800" cy="2314575"/>
          </a:xfrm>
          <a:prstGeom prst="rect"/>
          <a:noFill/>
          <a:ln w="12700" cmpd="sng" cap="flat">
            <a:noFill/>
            <a:prstDash val="solid"/>
            <a:miter/>
          </a:ln>
        </p:spPr>
      </p:sp>
      <p:sp>
        <p:nvSpPr>
          <p:cNvPr id="16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1390570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type="title" preserve="1">
  <p:cSld name="标题幻灯片">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ctrTitle"/>
          </p:nvPr>
        </p:nvSpPr>
        <p:spPr>
          <a:xfrm xmlns:a="http://schemas.openxmlformats.org/drawingml/2006/main">
            <a:off x="914400" y="2130425"/>
            <a:ext cx="10363200" cy="1470025"/>
          </a:xfrm>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subTitle" idx="1"/>
          </p:nvPr>
        </p:nvSpPr>
        <p:spPr>
          <a:xfrm xmlns:a="http://schemas.openxmlformats.org/drawingml/2006/main">
            <a:off x="1828800" y="3886199"/>
            <a:ext cx="8534400" cy="1752600"/>
          </a:xfrm>
        </p:spPr>
        <p:txBody>
          <a:bodyPr xmlns:a="http://schemas.openxmlformats.org/drawingml/2006/main"/>
          <a:lstStyle xmlns:a="http://schemas.openxmlformats.org/drawingml/2006/main">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xmlns:a="http://schemas.openxmlformats.org/drawingml/2006/main">
            <a:r>
              <a:rPr lang="zh-CN" altLang="en-US" smtClean="0"/>
              <a:t>单击此处编辑母版副标题样式</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03388696"/>
      </p:ext>
    </p:extLst>
  </p:cSld>
  <p:clrMapOvr>
    <a:masterClrMapping xmlns:a="http://schemas.openxmlformats.org/drawingml/2006/main"/>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37473841"/>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23528397"/>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23"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5"/>
                </a:lnTo>
              </a:path>
            </a:pathLst>
          </a:custGeom>
          <a:noFill xmlns:a="http://schemas.openxmlformats.org/drawingml/2006/main"/>
          <a:ln xmlns:a="http://schemas.openxmlformats.org/drawingml/2006/main" w="9525" cmpd="sng" cap="flat">
            <a:solidFill>
              <a:srgbClr val="5FCAEE"/>
            </a:solidFill>
            <a:prstDash val="solid"/>
            <a:round/>
          </a:ln>
        </p:spPr>
      </p:sp>
      <p:sp>
        <p:nvSpPr>
          <p:cNvPr id="24"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25"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26" name="曲线"/>
          <p:cNvSpPr>
            <a:spLocks xmlns:a="http://schemas.openxmlformats.org/drawingml/2006/main"/>
          </p:cNvSpPr>
          <p:nvPr/>
        </p:nvSpPr>
        <p:spPr>
          <a:xfrm xmlns:a="http://schemas.openxmlformats.org/drawingml/2006/main" rot="0">
            <a:off x="9602878" y="0"/>
            <a:ext cx="25895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0083" y="21599"/>
                </a:lnTo>
                <a:lnTo>
                  <a:pt x="21595" y="21599"/>
                </a:lnTo>
                <a:lnTo>
                  <a:pt x="21595"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27"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3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3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35"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3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3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695695318"/>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49"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5"/>
                </a:lnTo>
              </a:path>
            </a:pathLst>
          </a:custGeom>
          <a:noFill xmlns:a="http://schemas.openxmlformats.org/drawingml/2006/main"/>
          <a:ln xmlns:a="http://schemas.openxmlformats.org/drawingml/2006/main" w="9525" cmpd="sng" cap="flat">
            <a:solidFill>
              <a:srgbClr val="5FCAEE"/>
            </a:solidFill>
            <a:prstDash val="solid"/>
            <a:round/>
          </a:ln>
        </p:spPr>
      </p:sp>
      <p:sp>
        <p:nvSpPr>
          <p:cNvPr id="50"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51"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2" name="曲线"/>
          <p:cNvSpPr>
            <a:spLocks xmlns:a="http://schemas.openxmlformats.org/drawingml/2006/main"/>
          </p:cNvSpPr>
          <p:nvPr/>
        </p:nvSpPr>
        <p:spPr>
          <a:xfrm xmlns:a="http://schemas.openxmlformats.org/drawingml/2006/main" rot="0">
            <a:off x="9602878" y="0"/>
            <a:ext cx="25895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0083" y="21599"/>
                </a:lnTo>
                <a:lnTo>
                  <a:pt x="21595" y="21599"/>
                </a:lnTo>
                <a:lnTo>
                  <a:pt x="21595"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936247" y="0"/>
            <a:ext cx="12560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5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60"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6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6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55020413"/>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13885399"/>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55429257"/>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59454066"/>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74512528"/>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66563739"/>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63428821"/>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61188113"/>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101663433"/>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5"/>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4"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5" y="0"/>
                </a:moveTo>
                <a:lnTo>
                  <a:pt x="0" y="0"/>
                </a:lnTo>
                <a:lnTo>
                  <a:pt x="10083" y="21599"/>
                </a:lnTo>
                <a:lnTo>
                  <a:pt x="21595" y="21599"/>
                </a:lnTo>
                <a:lnTo>
                  <a:pt x="21595"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6"/>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39"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8/26/2025</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659063814"/>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9.jpg"/><Relationship Id="rId2" Type="http://schemas.openxmlformats.org/officeDocument/2006/relationships/image" Target="../media/10.jpg"/><Relationship Id="rId3" Type="http://schemas.openxmlformats.org/officeDocument/2006/relationships/slideLayout" Target="../slideLayouts/slideLayout13.xml"/><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8.png"/><Relationship Id="rId2" Type="http://schemas.openxmlformats.org/officeDocument/2006/relationships/slideLayout" Target="../slideLayouts/slideLayout13.xml"/><Relationship Id="rId3"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3.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7.jp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8.png"/><Relationship Id="rId2" Type="http://schemas.openxmlformats.org/officeDocument/2006/relationships/slideLayout" Target="../slideLayouts/slideLayout12.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4" cy="1333500"/>
            <a:chOff x="876298" y="990599"/>
            <a:chExt cx="1743074"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2"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4" cy="1438275"/>
          </a:xfrm>
          <a:custGeom>
            <a:gdLst>
              <a:gd name="T1" fmla="*/ 0 w 21600"/>
              <a:gd name="T2" fmla="*/ 0 h 21600"/>
              <a:gd name="T3" fmla="*/ 21600 w 21600"/>
              <a:gd name="T4" fmla="*/ 21600 h 21600"/>
            </a:gdLst>
            <a:rect l="T1" t="T2" r="T3" b="T4"/>
            <a:pathLst>
              <a:path w="21600" h="21600">
                <a:moveTo>
                  <a:pt x="16938" y="0"/>
                </a:moveTo>
                <a:lnTo>
                  <a:pt x="4658" y="0"/>
                </a:lnTo>
                <a:lnTo>
                  <a:pt x="0" y="10798"/>
                </a:lnTo>
                <a:lnTo>
                  <a:pt x="4658" y="21600"/>
                </a:lnTo>
                <a:lnTo>
                  <a:pt x="16938" y="21600"/>
                </a:lnTo>
                <a:lnTo>
                  <a:pt x="21600" y="10798"/>
                </a:lnTo>
                <a:lnTo>
                  <a:pt x="16938"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1523999" y="19665"/>
            <a:ext cx="7629525"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Digital Portfolio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2554541" y="3314150"/>
            <a:ext cx="8610599" cy="19011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 </a:t>
            </a:r>
            <a:r>
              <a:rPr lang="en-US" altLang="zh-CN" sz="2400" b="0" i="0" u="none" strike="noStrike" kern="1200" cap="none" spc="0" baseline="0">
                <a:solidFill>
                  <a:schemeClr val="tx1"/>
                </a:solidFill>
                <a:latin typeface="Calibri" pitchFamily="0" charset="0"/>
                <a:ea typeface="宋体" pitchFamily="0" charset="0"/>
                <a:cs typeface="Calibri" pitchFamily="0" charset="0"/>
              </a:rPr>
              <a:t>Vaishnavi S</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 AND NMID: </a:t>
            </a:r>
            <a:r>
              <a:rPr lang="en-US" altLang="zh-CN" sz="2400" b="0" i="0" u="none" strike="noStrike" kern="1200" cap="none" spc="0" baseline="0">
                <a:solidFill>
                  <a:schemeClr val="tx1"/>
                </a:solidFill>
                <a:latin typeface="Calibri" pitchFamily="0" charset="0"/>
                <a:ea typeface="宋体" pitchFamily="0" charset="0"/>
                <a:cs typeface="Calibri" pitchFamily="0" charset="0"/>
              </a:rPr>
              <a:t>2426j0153 &amp;ashru172426j0153</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 </a:t>
            </a:r>
            <a:r>
              <a:rPr lang="en-US" altLang="zh-CN" sz="2400" b="0" i="0" u="none" strike="noStrike" kern="1200" cap="none" spc="0" baseline="0">
                <a:solidFill>
                  <a:schemeClr val="tx1"/>
                </a:solidFill>
                <a:latin typeface="Calibri" pitchFamily="0" charset="0"/>
                <a:ea typeface="宋体" pitchFamily="0" charset="0"/>
                <a:cs typeface="Calibri" pitchFamily="0" charset="0"/>
              </a:rPr>
              <a:t>B.sc (IT)</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 </a:t>
            </a:r>
            <a:r>
              <a:rPr lang="en-US" altLang="zh-CN" sz="2400" b="0" i="0" u="none" strike="noStrike" kern="1200" cap="none" spc="0" baseline="0">
                <a:solidFill>
                  <a:schemeClr val="tx1"/>
                </a:solidFill>
                <a:latin typeface="Calibri" pitchFamily="0" charset="0"/>
                <a:ea typeface="宋体" pitchFamily="0" charset="0"/>
                <a:cs typeface="Calibri" pitchFamily="0" charset="0"/>
              </a:rPr>
              <a:t>Sri vasavi college self finance wings BharathiyaBarathiyar university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2049120408"/>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5"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67"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68"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9" name="图片"/>
          <p:cNvPicPr>
            <a:picLocks/>
          </p:cNvPicPr>
          <p:nvPr/>
        </p:nvPicPr>
        <p:blipFill>
          <a:blip r:embed="rId1" cstate="print"/>
          <a:stretch>
            <a:fillRect/>
          </a:stretch>
        </p:blipFill>
        <p:spPr>
          <a:xfrm rot="0">
            <a:off x="66675" y="3381373"/>
            <a:ext cx="2466975" cy="3419473"/>
          </a:xfrm>
          <a:prstGeom prst="rect"/>
          <a:noFill/>
          <a:ln w="12700" cmpd="sng" cap="flat">
            <a:noFill/>
            <a:prstDash val="solid"/>
            <a:miter/>
          </a:ln>
        </p:spPr>
      </p:pic>
      <p:sp>
        <p:nvSpPr>
          <p:cNvPr id="170" name="文本框"/>
          <p:cNvSpPr>
            <a:spLocks noGrp="1"/>
          </p:cNvSpPr>
          <p:nvPr>
            <p:ph type="title"/>
          </p:nvPr>
        </p:nvSpPr>
        <p:spPr>
          <a:xfrm rot="0">
            <a:off x="739774" y="654938"/>
            <a:ext cx="848042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RESULTS AND SCREENSHOTS</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71"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72" name="矩形"/>
          <p:cNvSpPr>
            <a:spLocks/>
          </p:cNvSpPr>
          <p:nvPr/>
        </p:nvSpPr>
        <p:spPr>
          <a:xfrm rot="0">
            <a:off x="2743200" y="2354703"/>
            <a:ext cx="8534019" cy="94868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pic>
        <p:nvPicPr>
          <p:cNvPr id="173" name="图片"/>
          <p:cNvPicPr>
            <a:picLocks noChangeAspect="1"/>
          </p:cNvPicPr>
          <p:nvPr/>
        </p:nvPicPr>
        <p:blipFill>
          <a:blip r:embed="rId2" cstate="print"/>
          <a:stretch>
            <a:fillRect/>
          </a:stretch>
        </p:blipFill>
        <p:spPr>
          <a:xfrm rot="0">
            <a:off x="4295709" y="1628750"/>
            <a:ext cx="1725518" cy="3863242"/>
          </a:xfrm>
          <a:prstGeom prst="rect"/>
          <a:noFill/>
          <a:ln w="12700" cmpd="sng" cap="flat">
            <a:noFill/>
            <a:prstDash val="solid"/>
            <a:miter/>
          </a:ln>
        </p:spPr>
      </p:pic>
    </p:spTree>
    <p:extLst>
      <p:ext uri="{BB962C8B-B14F-4D97-AF65-F5344CB8AC3E}">
        <p14:creationId xmlns:p14="http://schemas.microsoft.com/office/powerpoint/2010/main" val="2054819753"/>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77"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78"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79"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80" name="文本框"/>
          <p:cNvSpPr>
            <a:spLocks noGrp="1"/>
          </p:cNvSpPr>
          <p:nvPr>
            <p:ph type="title"/>
          </p:nvPr>
        </p:nvSpPr>
        <p:spPr>
          <a:xfrm rot="0">
            <a:off x="755332" y="385444"/>
            <a:ext cx="4578668"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CONCLUSION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81"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82" name="矩形"/>
          <p:cNvSpPr>
            <a:spLocks/>
          </p:cNvSpPr>
          <p:nvPr/>
        </p:nvSpPr>
        <p:spPr>
          <a:xfrm rot="0">
            <a:off x="2851849" y="1483155"/>
            <a:ext cx="6335904" cy="481964"/>
          </a:xfrm>
          <a:prstGeom prst="rect"/>
          <a:noFill/>
          <a:ln w="12700" cmpd="sng" cap="flat">
            <a:noFill/>
            <a:prstDash val="solid"/>
            <a:miter/>
          </a:ln>
        </p:spPr>
      </p:sp>
      <p:sp>
        <p:nvSpPr>
          <p:cNvPr id="183" name="矩形"/>
          <p:cNvSpPr>
            <a:spLocks/>
          </p:cNvSpPr>
          <p:nvPr/>
        </p:nvSpPr>
        <p:spPr>
          <a:xfrm rot="0">
            <a:off x="5677494" y="3007132"/>
            <a:ext cx="857235" cy="386715"/>
          </a:xfrm>
          <a:prstGeom prst="rect"/>
          <a:noFill/>
          <a:ln w="12700" cmpd="sng" cap="flat">
            <a:noFill/>
            <a:prstDash val="solid"/>
            <a:miter/>
          </a:ln>
        </p:spPr>
      </p:sp>
      <p:sp>
        <p:nvSpPr>
          <p:cNvPr id="184" name="矩形"/>
          <p:cNvSpPr>
            <a:spLocks/>
          </p:cNvSpPr>
          <p:nvPr/>
        </p:nvSpPr>
        <p:spPr>
          <a:xfrm rot="0">
            <a:off x="1631243" y="1337207"/>
            <a:ext cx="9359858" cy="4977763"/>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eaLnBrk="1" fontAlgn="auto" latinLnBrk="0" hangingPunct="1">
              <a:lnSpc>
                <a:spcPct val="100000"/>
              </a:lnSpc>
              <a:spcBef>
                <a:spcPts val="0"/>
              </a:spcBef>
              <a:spcAft>
                <a:spcPts val="0"/>
              </a:spcAft>
              <a:buNone/>
            </a:pPr>
            <a:r>
              <a:rPr lang="en-US" altLang="zh-CN" sz="3600" b="0" i="0" u="none" strike="noStrike" kern="1200" cap="none" spc="0" baseline="0">
                <a:solidFill>
                  <a:schemeClr val="tx1"/>
                </a:solidFill>
                <a:latin typeface="Droid Sans" pitchFamily="0" charset="0"/>
                <a:ea typeface="宋体" pitchFamily="0" charset="0"/>
                <a:cs typeface="Lucida Sans" pitchFamily="0" charset="0"/>
              </a:rPr>
              <a:t>In conclusion, the biodata website provides a simple and effective platform to present personal, educational, and professional details in a well-organized manner. It eliminates the limitations of traditional paper resumes and makes information easily accessible anywhere, anytime. By showcasing skills, achievements, and contact details digitally, the website not only improves self-presentation but also creates a professional online presence for future opportunities.</a:t>
            </a:r>
            <a:endParaRPr lang="zh-CN" altLang="en-US" sz="36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89700453"/>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3" cy="6858466"/>
            <a:chOff x="7448612" y="0"/>
            <a:chExt cx="4743793" cy="6858466"/>
          </a:xfrm>
        </p:grpSpPr>
        <p:sp>
          <p:nvSpPr>
            <p:cNvPr id="64"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5"/>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66"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5" y="0"/>
                  </a:moveTo>
                  <a:lnTo>
                    <a:pt x="0" y="0"/>
                  </a:lnTo>
                  <a:lnTo>
                    <a:pt x="10083" y="21599"/>
                  </a:lnTo>
                  <a:lnTo>
                    <a:pt x="21595" y="21599"/>
                  </a:lnTo>
                  <a:lnTo>
                    <a:pt x="21595"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5667288" y="3017647"/>
            <a:ext cx="857235" cy="358140"/>
          </a:xfrm>
          <a:prstGeom prst="rect"/>
          <a:noFill/>
          <a:ln w="12700" cmpd="sng" cap="flat">
            <a:noFill/>
            <a:prstDash val="solid"/>
            <a:miter/>
          </a:ln>
        </p:spPr>
      </p:sp>
      <p:sp>
        <p:nvSpPr>
          <p:cNvPr id="84" name="矩形"/>
          <p:cNvSpPr>
            <a:spLocks/>
          </p:cNvSpPr>
          <p:nvPr/>
        </p:nvSpPr>
        <p:spPr>
          <a:xfrm rot="0">
            <a:off x="3216568" y="1912763"/>
            <a:ext cx="7703882" cy="160591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0000" b="0" i="0" u="none" strike="noStrike" kern="1200" cap="none" spc="0" baseline="0">
                <a:solidFill>
                  <a:schemeClr val="tx1"/>
                </a:solidFill>
                <a:latin typeface="Droid Sans" pitchFamily="0" charset="0"/>
                <a:ea typeface="宋体" pitchFamily="0" charset="0"/>
                <a:cs typeface="Lucida Sans" pitchFamily="0" charset="0"/>
              </a:rPr>
              <a:t>My Bio Data</a:t>
            </a:r>
            <a:endParaRPr lang="zh-CN" altLang="en-US" sz="100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405493847"/>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7"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599" y="0"/>
                </a:moveTo>
                <a:lnTo>
                  <a:pt x="0" y="0"/>
                </a:lnTo>
                <a:lnTo>
                  <a:pt x="0" y="21596"/>
                </a:lnTo>
                <a:lnTo>
                  <a:pt x="21599" y="21596"/>
                </a:lnTo>
                <a:lnTo>
                  <a:pt x="21599" y="0"/>
                </a:lnTo>
                <a:close/>
              </a:path>
            </a:pathLst>
          </a:custGeom>
          <a:solidFill>
            <a:srgbClr val="F1F1F1"/>
          </a:solidFill>
          <a:ln cmpd="sng" cap="flat">
            <a:noFill/>
            <a:prstDash val="solid"/>
            <a:miter/>
          </a:ln>
        </p:spPr>
      </p:sp>
      <p:grpSp>
        <p:nvGrpSpPr>
          <p:cNvPr id="97" name="组合"/>
          <p:cNvGrpSpPr>
            <a:grpSpLocks/>
          </p:cNvGrpSpPr>
          <p:nvPr/>
        </p:nvGrpSpPr>
        <p:grpSpPr>
          <a:xfrm>
            <a:off x="7448612" y="0"/>
            <a:ext cx="4743793" cy="6858466"/>
            <a:chOff x="7448612" y="0"/>
            <a:chExt cx="4743793" cy="6858466"/>
          </a:xfrm>
        </p:grpSpPr>
        <p:sp>
          <p:nvSpPr>
            <p:cNvPr id="88"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5"/>
                  </a:lnTo>
                </a:path>
              </a:pathLst>
            </a:custGeom>
            <a:noFill/>
            <a:ln w="9525" cmpd="sng" cap="flat">
              <a:solidFill>
                <a:srgbClr val="5FCAEE"/>
              </a:solidFill>
              <a:prstDash val="solid"/>
              <a:round/>
            </a:ln>
          </p:spPr>
        </p:sp>
        <p:sp>
          <p:nvSpPr>
            <p:cNvPr id="89"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90"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91"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5" y="0"/>
                  </a:moveTo>
                  <a:lnTo>
                    <a:pt x="0" y="0"/>
                  </a:lnTo>
                  <a:lnTo>
                    <a:pt x="10083" y="21599"/>
                  </a:lnTo>
                  <a:lnTo>
                    <a:pt x="21595" y="21599"/>
                  </a:lnTo>
                  <a:lnTo>
                    <a:pt x="21595" y="0"/>
                  </a:lnTo>
                  <a:close/>
                </a:path>
              </a:pathLst>
            </a:custGeom>
            <a:solidFill>
              <a:srgbClr val="5FCAEE">
                <a:alpha val="20000"/>
              </a:srgbClr>
            </a:solidFill>
            <a:ln cmpd="sng" cap="flat">
              <a:noFill/>
              <a:prstDash val="solid"/>
              <a:miter/>
            </a:ln>
          </p:spPr>
        </p:sp>
        <p:sp>
          <p:nvSpPr>
            <p:cNvPr id="92"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3"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94"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5"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96"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8"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9"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00"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0" y="3161"/>
                </a:lnTo>
                <a:lnTo>
                  <a:pt x="1473" y="5347"/>
                </a:lnTo>
                <a:lnTo>
                  <a:pt x="383" y="7928"/>
                </a:lnTo>
                <a:lnTo>
                  <a:pt x="0" y="10800"/>
                </a:lnTo>
                <a:lnTo>
                  <a:pt x="383" y="13671"/>
                </a:lnTo>
                <a:lnTo>
                  <a:pt x="1473" y="16250"/>
                </a:lnTo>
                <a:lnTo>
                  <a:pt x="3160" y="18436"/>
                </a:lnTo>
                <a:lnTo>
                  <a:pt x="5349" y="20124"/>
                </a:lnTo>
                <a:lnTo>
                  <a:pt x="7928" y="21214"/>
                </a:lnTo>
                <a:lnTo>
                  <a:pt x="10800" y="21600"/>
                </a:lnTo>
                <a:lnTo>
                  <a:pt x="13668" y="21214"/>
                </a:lnTo>
                <a:lnTo>
                  <a:pt x="16250" y="20124"/>
                </a:lnTo>
                <a:lnTo>
                  <a:pt x="18435" y="18436"/>
                </a:lnTo>
                <a:lnTo>
                  <a:pt x="20124" y="16250"/>
                </a:lnTo>
                <a:lnTo>
                  <a:pt x="21214" y="13671"/>
                </a:lnTo>
                <a:lnTo>
                  <a:pt x="21600" y="10800"/>
                </a:lnTo>
                <a:lnTo>
                  <a:pt x="21214" y="7928"/>
                </a:lnTo>
                <a:lnTo>
                  <a:pt x="20124" y="5347"/>
                </a:lnTo>
                <a:lnTo>
                  <a:pt x="18435" y="3161"/>
                </a:lnTo>
                <a:lnTo>
                  <a:pt x="16250" y="1474"/>
                </a:lnTo>
                <a:lnTo>
                  <a:pt x="13668" y="385"/>
                </a:lnTo>
                <a:lnTo>
                  <a:pt x="10800" y="0"/>
                </a:lnTo>
                <a:close/>
              </a:path>
            </a:pathLst>
          </a:custGeom>
          <a:solidFill>
            <a:srgbClr val="EBEBEB"/>
          </a:solidFill>
          <a:ln cmpd="sng" cap="flat">
            <a:noFill/>
            <a:prstDash val="solid"/>
            <a:miter/>
          </a:ln>
        </p:spPr>
      </p:sp>
      <p:sp>
        <p:nvSpPr>
          <p:cNvPr id="101"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3" y="117"/>
                </a:lnTo>
                <a:lnTo>
                  <a:pt x="7681" y="455"/>
                </a:lnTo>
                <a:lnTo>
                  <a:pt x="6245" y="1003"/>
                </a:lnTo>
                <a:lnTo>
                  <a:pt x="4916" y="1739"/>
                </a:lnTo>
                <a:lnTo>
                  <a:pt x="3711" y="2648"/>
                </a:lnTo>
                <a:lnTo>
                  <a:pt x="2649" y="3713"/>
                </a:lnTo>
                <a:lnTo>
                  <a:pt x="1740" y="4916"/>
                </a:lnTo>
                <a:lnTo>
                  <a:pt x="1002" y="6246"/>
                </a:lnTo>
                <a:lnTo>
                  <a:pt x="456" y="7680"/>
                </a:lnTo>
                <a:lnTo>
                  <a:pt x="115" y="9201"/>
                </a:lnTo>
                <a:lnTo>
                  <a:pt x="0" y="10800"/>
                </a:lnTo>
                <a:lnTo>
                  <a:pt x="115" y="12395"/>
                </a:lnTo>
                <a:lnTo>
                  <a:pt x="456" y="13916"/>
                </a:lnTo>
                <a:lnTo>
                  <a:pt x="1002" y="15352"/>
                </a:lnTo>
                <a:lnTo>
                  <a:pt x="1740" y="16679"/>
                </a:lnTo>
                <a:lnTo>
                  <a:pt x="2649" y="17883"/>
                </a:lnTo>
                <a:lnTo>
                  <a:pt x="3711" y="18950"/>
                </a:lnTo>
                <a:lnTo>
                  <a:pt x="4916" y="19857"/>
                </a:lnTo>
                <a:lnTo>
                  <a:pt x="6245" y="20596"/>
                </a:lnTo>
                <a:lnTo>
                  <a:pt x="7681" y="21142"/>
                </a:lnTo>
                <a:lnTo>
                  <a:pt x="9203" y="21481"/>
                </a:lnTo>
                <a:lnTo>
                  <a:pt x="10800" y="21600"/>
                </a:lnTo>
                <a:lnTo>
                  <a:pt x="12392" y="21481"/>
                </a:lnTo>
                <a:lnTo>
                  <a:pt x="13916" y="21142"/>
                </a:lnTo>
                <a:lnTo>
                  <a:pt x="15349" y="20596"/>
                </a:lnTo>
                <a:lnTo>
                  <a:pt x="16680" y="19857"/>
                </a:lnTo>
                <a:lnTo>
                  <a:pt x="17884" y="18950"/>
                </a:lnTo>
                <a:lnTo>
                  <a:pt x="18950" y="17883"/>
                </a:lnTo>
                <a:lnTo>
                  <a:pt x="19858" y="16679"/>
                </a:lnTo>
                <a:lnTo>
                  <a:pt x="20592" y="15352"/>
                </a:lnTo>
                <a:lnTo>
                  <a:pt x="21139" y="13916"/>
                </a:lnTo>
                <a:lnTo>
                  <a:pt x="21482" y="12395"/>
                </a:lnTo>
                <a:lnTo>
                  <a:pt x="21600" y="10800"/>
                </a:lnTo>
                <a:lnTo>
                  <a:pt x="21482" y="9201"/>
                </a:lnTo>
                <a:lnTo>
                  <a:pt x="21139" y="7680"/>
                </a:lnTo>
                <a:lnTo>
                  <a:pt x="20592" y="6246"/>
                </a:lnTo>
                <a:lnTo>
                  <a:pt x="19858" y="4916"/>
                </a:lnTo>
                <a:lnTo>
                  <a:pt x="18950" y="3713"/>
                </a:lnTo>
                <a:lnTo>
                  <a:pt x="17884" y="2648"/>
                </a:lnTo>
                <a:lnTo>
                  <a:pt x="16680" y="1739"/>
                </a:lnTo>
                <a:lnTo>
                  <a:pt x="15349" y="1003"/>
                </a:lnTo>
                <a:lnTo>
                  <a:pt x="13916" y="455"/>
                </a:lnTo>
                <a:lnTo>
                  <a:pt x="12392" y="117"/>
                </a:lnTo>
                <a:lnTo>
                  <a:pt x="10800" y="0"/>
                </a:lnTo>
                <a:close/>
              </a:path>
            </a:pathLst>
          </a:custGeom>
          <a:solidFill>
            <a:srgbClr val="2D83C3"/>
          </a:solidFill>
          <a:ln cmpd="sng" cap="flat">
            <a:noFill/>
            <a:prstDash val="solid"/>
            <a:miter/>
          </a:ln>
        </p:spPr>
      </p:sp>
      <p:pic>
        <p:nvPicPr>
          <p:cNvPr id="102" name="图片"/>
          <p:cNvPicPr>
            <a:picLocks/>
          </p:cNvPicPr>
          <p:nvPr/>
        </p:nvPicPr>
        <p:blipFill>
          <a:blip r:embed="rId1" cstate="print"/>
          <a:stretch>
            <a:fillRect/>
          </a:stretch>
        </p:blipFill>
        <p:spPr>
          <a:xfrm rot="0">
            <a:off x="10687050" y="6134100"/>
            <a:ext cx="247648" cy="247650"/>
          </a:xfrm>
          <a:prstGeom prst="rect"/>
          <a:noFill/>
          <a:ln w="12700" cmpd="sng" cap="flat">
            <a:noFill/>
            <a:prstDash val="solid"/>
            <a:miter/>
          </a:ln>
        </p:spPr>
      </p:pic>
      <p:grpSp>
        <p:nvGrpSpPr>
          <p:cNvPr id="105" name="组合"/>
          <p:cNvGrpSpPr>
            <a:grpSpLocks/>
          </p:cNvGrpSpPr>
          <p:nvPr/>
        </p:nvGrpSpPr>
        <p:grpSpPr>
          <a:xfrm>
            <a:off x="47625" y="3819523"/>
            <a:ext cx="4124324" cy="3009896"/>
            <a:chOff x="47625" y="3819523"/>
            <a:chExt cx="4124324" cy="3009896"/>
          </a:xfrm>
        </p:grpSpPr>
        <p:pic>
          <p:nvPicPr>
            <p:cNvPr id="103"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4" name="图片"/>
            <p:cNvPicPr>
              <a:picLocks/>
            </p:cNvPicPr>
            <p:nvPr/>
          </p:nvPicPr>
          <p:blipFill>
            <a:blip r:embed="rId3" cstate="print"/>
            <a:stretch>
              <a:fillRect/>
            </a:stretch>
          </p:blipFill>
          <p:spPr>
            <a:xfrm rot="0">
              <a:off x="47625" y="3819523"/>
              <a:ext cx="1733550" cy="3009896"/>
            </a:xfrm>
            <a:prstGeom prst="rect"/>
            <a:noFill/>
            <a:ln w="12700" cmpd="sng" cap="flat">
              <a:noFill/>
              <a:prstDash val="solid"/>
              <a:miter/>
            </a:ln>
          </p:spPr>
        </p:pic>
      </p:grpSp>
      <p:sp>
        <p:nvSpPr>
          <p:cNvPr id="106"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7"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8" name="矩形"/>
          <p:cNvSpPr>
            <a:spLocks/>
          </p:cNvSpPr>
          <p:nvPr/>
        </p:nvSpPr>
        <p:spPr>
          <a:xfrm rot="0">
            <a:off x="2509806" y="1041533"/>
            <a:ext cx="5029200" cy="48063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Tools and Technologies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Portfolio design and Layout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Features and Functionality</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Screenshots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Github</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 Link</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39958051"/>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11"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2"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3"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sp>
        <p:nvSpPr>
          <p:cNvPr id="114"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5" name="矩形"/>
          <p:cNvSpPr>
            <a:spLocks/>
          </p:cNvSpPr>
          <p:nvPr/>
        </p:nvSpPr>
        <p:spPr>
          <a:xfrm rot="0">
            <a:off x="1487770" y="1413647"/>
            <a:ext cx="10655837" cy="497776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600" b="0" i="0" u="none" strike="noStrike" kern="1200" cap="none" spc="0" baseline="0">
                <a:solidFill>
                  <a:schemeClr val="tx1"/>
                </a:solidFill>
                <a:latin typeface="Droid Sans" pitchFamily="0" charset="0"/>
                <a:ea typeface="宋体" pitchFamily="0" charset="0"/>
                <a:cs typeface="Lucida Sans" pitchFamily="0" charset="0"/>
              </a:rPr>
              <a:t>"Nowadays, students and professionals often face difficulties in presenting their biodata in a clear and attractive way. Traditional paper biodata or resumes are limited, easily misplaced, and do not highlight skills interactively. A biodata website solves this problem by providing a digital platform to showcase personal information, education, skills, and achievements in an organized and accessible manner. It allows others, such as employers, teachers, or friends, to easily view and understand a person’s background anytime and anywhere."</a:t>
            </a:r>
            <a:endParaRPr lang="zh-CN" altLang="en-US" sz="36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808539415"/>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1" name="组合"/>
          <p:cNvGrpSpPr>
            <a:grpSpLocks/>
          </p:cNvGrpSpPr>
          <p:nvPr/>
        </p:nvGrpSpPr>
        <p:grpSpPr>
          <a:xfrm>
            <a:off x="8658225" y="2647950"/>
            <a:ext cx="3533775" cy="3810000"/>
            <a:chOff x="8658225" y="2647950"/>
            <a:chExt cx="3533775" cy="3810000"/>
          </a:xfrm>
        </p:grpSpPr>
        <p:sp>
          <p:nvSpPr>
            <p:cNvPr id="118"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20"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22"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3" name="文本框"/>
          <p:cNvSpPr>
            <a:spLocks noGrp="1"/>
          </p:cNvSpPr>
          <p:nvPr>
            <p:ph type="title"/>
          </p:nvPr>
        </p:nvSpPr>
        <p:spPr>
          <a:xfrm rot="0">
            <a:off x="755332" y="385444"/>
            <a:ext cx="1068133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4"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25"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6" name="矩形"/>
          <p:cNvSpPr>
            <a:spLocks/>
          </p:cNvSpPr>
          <p:nvPr/>
        </p:nvSpPr>
        <p:spPr>
          <a:xfrm rot="0">
            <a:off x="5667288" y="3008988"/>
            <a:ext cx="857235" cy="815339"/>
          </a:xfrm>
          <a:prstGeom prst="rect"/>
          <a:noFill/>
          <a:ln w="12700" cmpd="sng" cap="flat">
            <a:noFill/>
            <a:prstDash val="solid"/>
            <a:miter/>
          </a:ln>
        </p:spPr>
      </p:sp>
      <p:sp>
        <p:nvSpPr>
          <p:cNvPr id="127" name="矩形"/>
          <p:cNvSpPr>
            <a:spLocks/>
          </p:cNvSpPr>
          <p:nvPr/>
        </p:nvSpPr>
        <p:spPr>
          <a:xfrm rot="0">
            <a:off x="1852564" y="2208034"/>
            <a:ext cx="6839896" cy="17202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600" b="0" i="0" u="none" strike="noStrike" kern="1200" cap="none" spc="0" baseline="0">
                <a:solidFill>
                  <a:schemeClr val="tx1"/>
                </a:solidFill>
                <a:latin typeface="Droid Sans" pitchFamily="0" charset="0"/>
                <a:ea typeface="宋体" pitchFamily="0" charset="0"/>
                <a:cs typeface="Lucida Sans" pitchFamily="0" charset="0"/>
              </a:rPr>
              <a:t>Creating Web page in digital portfolio  to bio data.Using </a:t>
            </a:r>
            <a:r>
              <a:rPr lang="en-US" altLang="zh-CN" sz="3600" b="0" i="0" u="none" strike="noStrike" kern="1200" cap="none" spc="0" baseline="0">
                <a:solidFill>
                  <a:schemeClr val="tx1"/>
                </a:solidFill>
                <a:latin typeface="Droid Sans" pitchFamily="0" charset="0"/>
                <a:ea typeface="宋体" pitchFamily="0" charset="0"/>
                <a:cs typeface="Lucida Sans" pitchFamily="0" charset="0"/>
              </a:rPr>
              <a:t>the </a:t>
            </a:r>
            <a:r>
              <a:rPr lang="en-US" altLang="zh-CN" sz="3600" b="0" i="0" u="none" strike="noStrike" kern="1200" cap="none" spc="0" baseline="0">
                <a:solidFill>
                  <a:schemeClr val="tx1"/>
                </a:solidFill>
                <a:latin typeface="Droid Sans" pitchFamily="0" charset="0"/>
                <a:ea typeface="宋体" pitchFamily="0" charset="0"/>
                <a:cs typeface="Lucida Sans" pitchFamily="0" charset="0"/>
              </a:rPr>
              <a:t>language HTML CSS JavaScript .</a:t>
            </a:r>
            <a:endParaRPr lang="zh-CN" altLang="en-US" sz="36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332441489"/>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1"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3"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4"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35"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6" name="矩形"/>
          <p:cNvSpPr>
            <a:spLocks/>
          </p:cNvSpPr>
          <p:nvPr/>
        </p:nvSpPr>
        <p:spPr>
          <a:xfrm rot="0">
            <a:off x="3219944" y="1699392"/>
            <a:ext cx="5899185" cy="634365"/>
          </a:xfrm>
          <a:prstGeom prst="rect"/>
          <a:noFill/>
          <a:ln w="12700" cmpd="sng" cap="flat">
            <a:noFill/>
            <a:prstDash val="solid"/>
            <a:miter/>
          </a:ln>
        </p:spPr>
      </p:sp>
      <p:sp>
        <p:nvSpPr>
          <p:cNvPr id="137" name="矩形"/>
          <p:cNvSpPr>
            <a:spLocks/>
          </p:cNvSpPr>
          <p:nvPr/>
        </p:nvSpPr>
        <p:spPr>
          <a:xfrm rot="0">
            <a:off x="3504039" y="2273718"/>
            <a:ext cx="4607930" cy="10629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Droid Sans" pitchFamily="0" charset="0"/>
                <a:ea typeface="宋体" pitchFamily="0" charset="0"/>
                <a:cs typeface="Lucida Sans" pitchFamily="0" charset="0"/>
              </a:rPr>
              <a:t>All the user and humans are the end user.</a:t>
            </a:r>
            <a:endParaRPr lang="zh-CN" altLang="en-US" sz="32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834663390"/>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40"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4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2"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44" name="文本框"/>
          <p:cNvSpPr>
            <a:spLocks noGrp="1"/>
          </p:cNvSpPr>
          <p:nvPr>
            <p:ph type="title"/>
          </p:nvPr>
        </p:nvSpPr>
        <p:spPr>
          <a:xfrm rot="0">
            <a:off x="558165" y="857885"/>
            <a:ext cx="9763125" cy="55626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TOOLS AND TECHNIQUES</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45"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46"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47" name="矩形"/>
          <p:cNvSpPr>
            <a:spLocks/>
          </p:cNvSpPr>
          <p:nvPr/>
        </p:nvSpPr>
        <p:spPr>
          <a:xfrm rot="0">
            <a:off x="3715311" y="2061337"/>
            <a:ext cx="4391933" cy="27774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Droid Sans" pitchFamily="0" charset="0"/>
              <a:buChar char="●"/>
            </a:pPr>
            <a:r>
              <a:rPr lang="en-US" altLang="zh-CN" sz="3000" b="0" i="0" u="none" strike="noStrike" kern="1200" cap="none" spc="0" baseline="0">
                <a:solidFill>
                  <a:schemeClr val="tx1"/>
                </a:solidFill>
                <a:latin typeface="Droid Sans" pitchFamily="0" charset="0"/>
                <a:ea typeface="宋体" pitchFamily="0" charset="0"/>
                <a:cs typeface="Lucida Sans" pitchFamily="0" charset="0"/>
              </a:rPr>
              <a:t>Digital portfolio </a:t>
            </a:r>
            <a:endParaRPr lang="en-US" altLang="zh-CN" sz="30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Font typeface="Droid Sans" pitchFamily="0" charset="0"/>
              <a:buChar char="●"/>
            </a:pPr>
            <a:r>
              <a:rPr lang="en-US" altLang="zh-CN" sz="3000" b="0" i="0" u="none" strike="noStrike" kern="1200" cap="none" spc="0" baseline="0">
                <a:solidFill>
                  <a:schemeClr val="tx1"/>
                </a:solidFill>
                <a:latin typeface="Droid Sans" pitchFamily="0" charset="0"/>
                <a:ea typeface="宋体" pitchFamily="0" charset="0"/>
                <a:cs typeface="Lucida Sans" pitchFamily="0" charset="0"/>
              </a:rPr>
              <a:t>visual basic stdio</a:t>
            </a:r>
            <a:endParaRPr lang="en-US" altLang="zh-CN" sz="30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Font typeface="Droid Sans" pitchFamily="0" charset="0"/>
              <a:buChar char="●"/>
            </a:pPr>
            <a:r>
              <a:rPr lang="en-US" altLang="zh-CN" sz="3000" b="0" i="0" u="none" strike="noStrike" kern="1200" cap="none" spc="0" baseline="0">
                <a:solidFill>
                  <a:schemeClr val="tx1"/>
                </a:solidFill>
                <a:latin typeface="Droid Sans" pitchFamily="0" charset="0"/>
                <a:ea typeface="宋体" pitchFamily="0" charset="0"/>
                <a:cs typeface="Lucida Sans" pitchFamily="0" charset="0"/>
              </a:rPr>
              <a:t>Code pe</a:t>
            </a:r>
            <a:r>
              <a:rPr lang="en-US" altLang="zh-CN" sz="3000" b="0" i="0" u="none" strike="noStrike" kern="1200" cap="none" spc="0" baseline="0">
                <a:solidFill>
                  <a:schemeClr val="tx1"/>
                </a:solidFill>
                <a:latin typeface="Droid Sans" pitchFamily="0" charset="0"/>
                <a:ea typeface="宋体" pitchFamily="0" charset="0"/>
                <a:cs typeface="Lucida Sans" pitchFamily="0" charset="0"/>
              </a:rPr>
              <a:t>e</a:t>
            </a:r>
            <a:endParaRPr lang="en-US" altLang="zh-CN" sz="30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Font typeface="Droid Sans" pitchFamily="0" charset="0"/>
              <a:buChar char="●"/>
            </a:pPr>
            <a:r>
              <a:rPr lang="en-US" altLang="zh-CN" sz="3000" b="0" i="0" u="none" strike="noStrike" kern="1200" cap="none" spc="0" baseline="0">
                <a:solidFill>
                  <a:schemeClr val="tx1"/>
                </a:solidFill>
                <a:latin typeface="Droid Sans" pitchFamily="0" charset="0"/>
                <a:ea typeface="宋体" pitchFamily="0" charset="0"/>
                <a:cs typeface="Lucida Sans" pitchFamily="0" charset="0"/>
              </a:rPr>
              <a:t>HTML</a:t>
            </a:r>
            <a:endParaRPr lang="en-US" altLang="zh-CN" sz="30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Font typeface="Droid Sans" pitchFamily="0" charset="0"/>
              <a:buChar char="●"/>
            </a:pPr>
            <a:r>
              <a:rPr lang="en-US" altLang="zh-CN" sz="3000" b="0" i="0" u="none" strike="noStrike" kern="1200" cap="none" spc="0" baseline="0">
                <a:solidFill>
                  <a:schemeClr val="tx1"/>
                </a:solidFill>
                <a:latin typeface="Droid Sans" pitchFamily="0" charset="0"/>
                <a:ea typeface="宋体" pitchFamily="0" charset="0"/>
                <a:cs typeface="Lucida Sans" pitchFamily="0" charset="0"/>
              </a:rPr>
              <a:t>CSS</a:t>
            </a:r>
            <a:endParaRPr lang="en-US" altLang="zh-CN" sz="30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Font typeface="Droid Sans" pitchFamily="0" charset="0"/>
              <a:buChar char="●"/>
            </a:pPr>
            <a:r>
              <a:rPr lang="en-US" altLang="zh-CN" sz="3000" b="0" i="0" u="none" strike="noStrike" kern="1200" cap="none" spc="0" baseline="0">
                <a:solidFill>
                  <a:schemeClr val="tx1"/>
                </a:solidFill>
                <a:latin typeface="Droid Sans" pitchFamily="0" charset="0"/>
                <a:ea typeface="宋体" pitchFamily="0" charset="0"/>
                <a:cs typeface="Lucida Sans" pitchFamily="0" charset="0"/>
              </a:rPr>
              <a:t>Javascript</a:t>
            </a:r>
            <a:endParaRPr lang="zh-CN" altLang="en-US" sz="30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3560159"/>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1"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52"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8</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3" name="矩形"/>
          <p:cNvSpPr>
            <a:spLocks/>
          </p:cNvSpPr>
          <p:nvPr/>
        </p:nvSpPr>
        <p:spPr>
          <a:xfrm rot="0">
            <a:off x="739774" y="291147"/>
            <a:ext cx="8794750" cy="61341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000" b="1" i="0" u="none" strike="noStrike" kern="1200" cap="none" spc="15" baseline="0">
                <a:solidFill>
                  <a:schemeClr val="tx1"/>
                </a:solidFill>
                <a:latin typeface="Trebuchet MS" pitchFamily="0" charset="0"/>
                <a:ea typeface="宋体" pitchFamily="0" charset="0"/>
                <a:cs typeface="Trebuchet MS" pitchFamily="0" charset="0"/>
              </a:rPr>
              <a:t>POTFOLIO DESIGN AND LAYOUT</a:t>
            </a:r>
            <a:endParaRPr lang="zh-CN" altLang="en-US" sz="40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4"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5" name="矩形"/>
          <p:cNvSpPr>
            <a:spLocks/>
          </p:cNvSpPr>
          <p:nvPr/>
        </p:nvSpPr>
        <p:spPr>
          <a:xfrm rot="39554">
            <a:off x="3932280" y="1914256"/>
            <a:ext cx="4317123" cy="4384047"/>
          </a:xfrm>
          <a:prstGeom prst="rect"/>
          <a:solidFill>
            <a:srgbClr val="FFFFFF"/>
          </a:solidFill>
          <a:ln w="12700" cmpd="sng" cap="flat">
            <a:solidFill>
              <a:srgbClr val="000000"/>
            </a:solidFill>
            <a:prstDash val="solid"/>
            <a:miter/>
          </a:ln>
        </p:spPr>
      </p:sp>
      <p:sp>
        <p:nvSpPr>
          <p:cNvPr id="156" name="椭圆"/>
          <p:cNvSpPr>
            <a:spLocks/>
          </p:cNvSpPr>
          <p:nvPr/>
        </p:nvSpPr>
        <p:spPr>
          <a:xfrm rot="0">
            <a:off x="5376011" y="2421015"/>
            <a:ext cx="863987" cy="935985"/>
          </a:xfrm>
          <a:prstGeom prst="ellipse"/>
          <a:solidFill>
            <a:srgbClr val="FFFFFF"/>
          </a:solidFill>
          <a:ln w="12700" cmpd="sng" cap="flat">
            <a:solidFill>
              <a:srgbClr val="000000"/>
            </a:solidFill>
            <a:prstDash val="solid"/>
            <a:miter/>
          </a:ln>
        </p:spPr>
      </p:sp>
      <p:sp>
        <p:nvSpPr>
          <p:cNvPr id="157" name="矩形"/>
          <p:cNvSpPr>
            <a:spLocks/>
          </p:cNvSpPr>
          <p:nvPr/>
        </p:nvSpPr>
        <p:spPr>
          <a:xfrm rot="0">
            <a:off x="4438075" y="5089174"/>
            <a:ext cx="3316449" cy="287996"/>
          </a:xfrm>
          <a:prstGeom prst="rect"/>
          <a:solidFill>
            <a:srgbClr val="FFFFFF"/>
          </a:solidFill>
          <a:ln w="12700" cmpd="sng" cap="flat">
            <a:solidFill>
              <a:srgbClr val="000000"/>
            </a:solidFill>
            <a:prstDash val="solid"/>
            <a:miter/>
          </a:ln>
        </p:spPr>
      </p:sp>
      <p:sp>
        <p:nvSpPr>
          <p:cNvPr id="158" name="矩形"/>
          <p:cNvSpPr>
            <a:spLocks/>
          </p:cNvSpPr>
          <p:nvPr/>
        </p:nvSpPr>
        <p:spPr>
          <a:xfrm rot="0">
            <a:off x="4443400" y="5660966"/>
            <a:ext cx="3455947" cy="213747"/>
          </a:xfrm>
          <a:prstGeom prst="rect"/>
          <a:solidFill>
            <a:srgbClr val="FFFFFF"/>
          </a:solidFill>
          <a:ln w="12700" cmpd="sng" cap="flat">
            <a:solidFill>
              <a:srgbClr val="000000"/>
            </a:solidFill>
            <a:prstDash val="solid"/>
            <a:miter/>
          </a:ln>
        </p:spPr>
      </p:sp>
    </p:spTree>
    <p:extLst>
      <p:ext uri="{BB962C8B-B14F-4D97-AF65-F5344CB8AC3E}">
        <p14:creationId xmlns:p14="http://schemas.microsoft.com/office/powerpoint/2010/main" val="861289066"/>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1"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FEATURES AND FUNCTIONALITY</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89" name="文本框"/>
          <p:cNvSpPr txBox="1">
            <a:spLocks/>
          </p:cNvSpPr>
          <p:nvPr/>
        </p:nvSpPr>
        <p:spPr>
          <a:xfrm rot="0">
            <a:off x="2491330" y="1702227"/>
            <a:ext cx="8135876" cy="32918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Droid Sans" pitchFamily="0" charset="0"/>
              </a:rPr>
              <a:t>Features of Biodata Website</a:t>
            </a: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Droid Sans" pitchFamily="0" charset="0"/>
              </a:rPr>
              <a:t>User-friendly Interface – Simple and clean design for easy navigation.</a:t>
            </a: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Droid Sans" pitchFamily="0" charset="0"/>
              </a:rPr>
              <a:t>Personal Information Section – Displays name, photo, contact details, etc.Features of Biodata Website</a:t>
            </a: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Droid Sans" pitchFamily="0" charset="0"/>
              </a:rPr>
              <a:t> Facilities of Biodata Website</a:t>
            </a: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Droid Sans" pitchFamily="0" charset="0"/>
              </a:rPr>
              <a:t>Provides a digital platform for presenting biodata.</a:t>
            </a: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Droid Sans" pitchFamily="0" charset="0"/>
              </a:rPr>
              <a:t>Accessible anytime, anywhere via the internet.</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080496186"/>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421</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root</cp:lastModifiedBy>
  <cp:revision>22</cp:revision>
  <dcterms:created xsi:type="dcterms:W3CDTF">2024-03-29T15:07:22Z</dcterms:created>
  <dcterms:modified xsi:type="dcterms:W3CDTF">2025-08-26T02:33:08Z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