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36693" y="2418688"/>
              <a:ext cx="7574191" cy="32392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643050" y="37498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643050" y="4508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643050" y="45342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643050" y="4559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643050" y="4367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667876" y="4636255"/>
              <a:ext cx="0" cy="321479"/>
            </a:xfrm>
            <a:custGeom>
              <a:avLst/>
              <a:pathLst>
                <a:path w="0" h="321479">
                  <a:moveTo>
                    <a:pt x="0" y="3214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67876" y="5189201"/>
              <a:ext cx="0" cy="205747"/>
            </a:xfrm>
            <a:custGeom>
              <a:avLst/>
              <a:pathLst>
                <a:path w="0" h="205747">
                  <a:moveTo>
                    <a:pt x="0" y="0"/>
                  </a:moveTo>
                  <a:lnTo>
                    <a:pt x="0" y="2057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1299686" y="4957735"/>
              <a:ext cx="736379" cy="231465"/>
            </a:xfrm>
            <a:custGeom>
              <a:avLst/>
              <a:pathLst>
                <a:path w="736379" h="231465">
                  <a:moveTo>
                    <a:pt x="0" y="0"/>
                  </a:moveTo>
                  <a:lnTo>
                    <a:pt x="0" y="231465"/>
                  </a:lnTo>
                  <a:lnTo>
                    <a:pt x="736379" y="231465"/>
                  </a:lnTo>
                  <a:lnTo>
                    <a:pt x="736379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99686" y="5092757"/>
              <a:ext cx="736379" cy="0"/>
            </a:xfrm>
            <a:custGeom>
              <a:avLst/>
              <a:pathLst>
                <a:path w="736379" h="0">
                  <a:moveTo>
                    <a:pt x="0" y="0"/>
                  </a:moveTo>
                  <a:lnTo>
                    <a:pt x="736379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695021" y="54472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695021" y="4367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695021" y="3917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695021" y="4007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695021" y="54601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695021" y="44571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695021" y="40842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695021" y="4611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695021" y="45728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695021" y="39041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695021" y="4585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695021" y="42899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695021" y="4007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695021" y="45985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695021" y="44956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695021" y="36984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719847" y="4700551"/>
              <a:ext cx="0" cy="279687"/>
            </a:xfrm>
            <a:custGeom>
              <a:avLst/>
              <a:pathLst>
                <a:path w="0" h="279687">
                  <a:moveTo>
                    <a:pt x="0" y="2796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719847" y="5176341"/>
              <a:ext cx="0" cy="205747"/>
            </a:xfrm>
            <a:custGeom>
              <a:avLst/>
              <a:pathLst>
                <a:path w="0" h="205747">
                  <a:moveTo>
                    <a:pt x="0" y="0"/>
                  </a:moveTo>
                  <a:lnTo>
                    <a:pt x="0" y="2057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351657" y="4980239"/>
              <a:ext cx="736379" cy="196102"/>
            </a:xfrm>
            <a:custGeom>
              <a:avLst/>
              <a:pathLst>
                <a:path w="736379" h="196102">
                  <a:moveTo>
                    <a:pt x="0" y="0"/>
                  </a:moveTo>
                  <a:lnTo>
                    <a:pt x="0" y="196102"/>
                  </a:lnTo>
                  <a:lnTo>
                    <a:pt x="736379" y="196102"/>
                  </a:lnTo>
                  <a:lnTo>
                    <a:pt x="736379" y="0"/>
                  </a:lnTo>
                  <a:close/>
                </a:path>
              </a:pathLst>
            </a:custGeom>
            <a:solidFill>
              <a:srgbClr val="C49A0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351657" y="5086327"/>
              <a:ext cx="736379" cy="0"/>
            </a:xfrm>
            <a:custGeom>
              <a:avLst/>
              <a:pathLst>
                <a:path w="736379" h="0">
                  <a:moveTo>
                    <a:pt x="0" y="0"/>
                  </a:moveTo>
                  <a:lnTo>
                    <a:pt x="736379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746992" y="38527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746992" y="32226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746992" y="45342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746992" y="38655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46992" y="3119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746992" y="4367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746992" y="45471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771818" y="4636255"/>
              <a:ext cx="0" cy="321479"/>
            </a:xfrm>
            <a:custGeom>
              <a:avLst/>
              <a:pathLst>
                <a:path w="0" h="321479">
                  <a:moveTo>
                    <a:pt x="0" y="3214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771818" y="5202060"/>
              <a:ext cx="0" cy="308620"/>
            </a:xfrm>
            <a:custGeom>
              <a:avLst/>
              <a:pathLst>
                <a:path w="0" h="308620">
                  <a:moveTo>
                    <a:pt x="0" y="0"/>
                  </a:moveTo>
                  <a:lnTo>
                    <a:pt x="0" y="30862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403628" y="4957735"/>
              <a:ext cx="736379" cy="244324"/>
            </a:xfrm>
            <a:custGeom>
              <a:avLst/>
              <a:pathLst>
                <a:path w="736379" h="244324">
                  <a:moveTo>
                    <a:pt x="0" y="0"/>
                  </a:moveTo>
                  <a:lnTo>
                    <a:pt x="0" y="244324"/>
                  </a:lnTo>
                  <a:lnTo>
                    <a:pt x="736379" y="244324"/>
                  </a:lnTo>
                  <a:lnTo>
                    <a:pt x="736379" y="0"/>
                  </a:lnTo>
                  <a:close/>
                </a:path>
              </a:pathLst>
            </a:custGeom>
            <a:solidFill>
              <a:srgbClr val="53B40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403628" y="5099186"/>
              <a:ext cx="736379" cy="0"/>
            </a:xfrm>
            <a:custGeom>
              <a:avLst/>
              <a:pathLst>
                <a:path w="736379" h="0">
                  <a:moveTo>
                    <a:pt x="0" y="0"/>
                  </a:moveTo>
                  <a:lnTo>
                    <a:pt x="736379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798963" y="40070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798963" y="41613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798963" y="43928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798963" y="39041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798963" y="42642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798963" y="42642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23789" y="4649115"/>
              <a:ext cx="0" cy="308620"/>
            </a:xfrm>
            <a:custGeom>
              <a:avLst/>
              <a:pathLst>
                <a:path w="0" h="308620">
                  <a:moveTo>
                    <a:pt x="0" y="3086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823789" y="5176341"/>
              <a:ext cx="0" cy="218606"/>
            </a:xfrm>
            <a:custGeom>
              <a:avLst/>
              <a:pathLst>
                <a:path w="0" h="218606">
                  <a:moveTo>
                    <a:pt x="0" y="0"/>
                  </a:moveTo>
                  <a:lnTo>
                    <a:pt x="0" y="2186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455599" y="4957735"/>
              <a:ext cx="736379" cy="218606"/>
            </a:xfrm>
            <a:custGeom>
              <a:avLst/>
              <a:pathLst>
                <a:path w="736379" h="218606">
                  <a:moveTo>
                    <a:pt x="0" y="0"/>
                  </a:moveTo>
                  <a:lnTo>
                    <a:pt x="0" y="218606"/>
                  </a:lnTo>
                  <a:lnTo>
                    <a:pt x="736379" y="218606"/>
                  </a:lnTo>
                  <a:lnTo>
                    <a:pt x="736379" y="0"/>
                  </a:lnTo>
                  <a:close/>
                </a:path>
              </a:pathLst>
            </a:custGeom>
            <a:solidFill>
              <a:srgbClr val="00C09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455599" y="5073468"/>
              <a:ext cx="736379" cy="0"/>
            </a:xfrm>
            <a:custGeom>
              <a:avLst/>
              <a:pathLst>
                <a:path w="736379" h="0">
                  <a:moveTo>
                    <a:pt x="0" y="0"/>
                  </a:moveTo>
                  <a:lnTo>
                    <a:pt x="736379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850934" y="40327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850934" y="3556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850934" y="25411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50934" y="4508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50934" y="3788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850934" y="44828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850934" y="39298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850934" y="45599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850934" y="27082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850934" y="42256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850934" y="45985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850934" y="43928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850934" y="4585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850934" y="3556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850934" y="4585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875760" y="4674833"/>
              <a:ext cx="0" cy="295761"/>
            </a:xfrm>
            <a:custGeom>
              <a:avLst/>
              <a:pathLst>
                <a:path w="0" h="295761">
                  <a:moveTo>
                    <a:pt x="0" y="2957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875760" y="5189201"/>
              <a:ext cx="0" cy="218606"/>
            </a:xfrm>
            <a:custGeom>
              <a:avLst/>
              <a:pathLst>
                <a:path w="0" h="218606">
                  <a:moveTo>
                    <a:pt x="0" y="0"/>
                  </a:moveTo>
                  <a:lnTo>
                    <a:pt x="0" y="21860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507570" y="4970594"/>
              <a:ext cx="736379" cy="218606"/>
            </a:xfrm>
            <a:custGeom>
              <a:avLst/>
              <a:pathLst>
                <a:path w="736379" h="218606">
                  <a:moveTo>
                    <a:pt x="0" y="0"/>
                  </a:moveTo>
                  <a:lnTo>
                    <a:pt x="0" y="218606"/>
                  </a:lnTo>
                  <a:lnTo>
                    <a:pt x="736379" y="218606"/>
                  </a:lnTo>
                  <a:lnTo>
                    <a:pt x="736379" y="0"/>
                  </a:lnTo>
                  <a:close/>
                </a:path>
              </a:pathLst>
            </a:custGeom>
            <a:solidFill>
              <a:srgbClr val="00B6EB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507570" y="5099186"/>
              <a:ext cx="736379" cy="0"/>
            </a:xfrm>
            <a:custGeom>
              <a:avLst/>
              <a:pathLst>
                <a:path w="736379" h="0">
                  <a:moveTo>
                    <a:pt x="0" y="0"/>
                  </a:moveTo>
                  <a:lnTo>
                    <a:pt x="736379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902905" y="46242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902905" y="45985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902905" y="4071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902905" y="25411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902905" y="39298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902905" y="45342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902905" y="4650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902905" y="4585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902905" y="4315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902905" y="45214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902905" y="37498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902905" y="42385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902905" y="45857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902905" y="44571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927731" y="4687692"/>
              <a:ext cx="0" cy="298976"/>
            </a:xfrm>
            <a:custGeom>
              <a:avLst/>
              <a:pathLst>
                <a:path w="0" h="298976">
                  <a:moveTo>
                    <a:pt x="0" y="2989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927731" y="5189201"/>
              <a:ext cx="0" cy="282902"/>
            </a:xfrm>
            <a:custGeom>
              <a:avLst/>
              <a:pathLst>
                <a:path w="0" h="282902">
                  <a:moveTo>
                    <a:pt x="0" y="0"/>
                  </a:moveTo>
                  <a:lnTo>
                    <a:pt x="0" y="2829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559541" y="4986668"/>
              <a:ext cx="736379" cy="202532"/>
            </a:xfrm>
            <a:custGeom>
              <a:avLst/>
              <a:pathLst>
                <a:path w="736379" h="202532">
                  <a:moveTo>
                    <a:pt x="0" y="0"/>
                  </a:moveTo>
                  <a:lnTo>
                    <a:pt x="0" y="202532"/>
                  </a:lnTo>
                  <a:lnTo>
                    <a:pt x="736379" y="202532"/>
                  </a:lnTo>
                  <a:lnTo>
                    <a:pt x="736379" y="0"/>
                  </a:lnTo>
                  <a:close/>
                </a:path>
              </a:pathLst>
            </a:custGeom>
            <a:solidFill>
              <a:srgbClr val="A58A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559541" y="5086327"/>
              <a:ext cx="736379" cy="0"/>
            </a:xfrm>
            <a:custGeom>
              <a:avLst/>
              <a:pathLst>
                <a:path w="736379" h="0">
                  <a:moveTo>
                    <a:pt x="0" y="0"/>
                  </a:moveTo>
                  <a:lnTo>
                    <a:pt x="736379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954876" y="4354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954876" y="42642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954876" y="44056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954876" y="4354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954876" y="3299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954876" y="45085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954876" y="44828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954876" y="42385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7954876" y="4354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7954876" y="45471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7954876" y="42127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7954876" y="45471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979702" y="4610537"/>
              <a:ext cx="0" cy="347198"/>
            </a:xfrm>
            <a:custGeom>
              <a:avLst/>
              <a:pathLst>
                <a:path w="0" h="347198">
                  <a:moveTo>
                    <a:pt x="0" y="3471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979702" y="5189201"/>
              <a:ext cx="0" cy="270042"/>
            </a:xfrm>
            <a:custGeom>
              <a:avLst/>
              <a:pathLst>
                <a:path w="0" h="270042">
                  <a:moveTo>
                    <a:pt x="0" y="0"/>
                  </a:moveTo>
                  <a:lnTo>
                    <a:pt x="0" y="27004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611512" y="4957735"/>
              <a:ext cx="736379" cy="231465"/>
            </a:xfrm>
            <a:custGeom>
              <a:avLst/>
              <a:pathLst>
                <a:path w="736379" h="231465">
                  <a:moveTo>
                    <a:pt x="0" y="0"/>
                  </a:moveTo>
                  <a:lnTo>
                    <a:pt x="0" y="231465"/>
                  </a:lnTo>
                  <a:lnTo>
                    <a:pt x="736379" y="231465"/>
                  </a:lnTo>
                  <a:lnTo>
                    <a:pt x="736379" y="0"/>
                  </a:lnTo>
                  <a:close/>
                </a:path>
              </a:pathLst>
            </a:custGeom>
            <a:solidFill>
              <a:srgbClr val="FB61D7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611512" y="5073468"/>
              <a:ext cx="736379" cy="0"/>
            </a:xfrm>
            <a:custGeom>
              <a:avLst/>
              <a:pathLst>
                <a:path w="736379" h="0">
                  <a:moveTo>
                    <a:pt x="0" y="0"/>
                  </a:moveTo>
                  <a:lnTo>
                    <a:pt x="736379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036693" y="2418688"/>
              <a:ext cx="0" cy="3239229"/>
            </a:xfrm>
            <a:custGeom>
              <a:avLst/>
              <a:pathLst>
                <a:path w="0" h="3239229">
                  <a:moveTo>
                    <a:pt x="0" y="32392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798854" y="5597325"/>
              <a:ext cx="169515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14096" y="4954366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14096" y="4311406"/>
              <a:ext cx="254272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714096" y="3668075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14096" y="3025115"/>
              <a:ext cx="254272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14096" y="2382379"/>
              <a:ext cx="254272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998735" y="565213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998735" y="500917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998735" y="436621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998735" y="37232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998735" y="308029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998735" y="243733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036693" y="5657918"/>
              <a:ext cx="7574191" cy="0"/>
            </a:xfrm>
            <a:custGeom>
              <a:avLst/>
              <a:pathLst>
                <a:path w="7574191" h="0">
                  <a:moveTo>
                    <a:pt x="0" y="0"/>
                  </a:moveTo>
                  <a:lnTo>
                    <a:pt x="757419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667876" y="565791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719847" y="565791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771818" y="565791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823789" y="565791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875760" y="565791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927731" y="565791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7979702" y="565791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1498360" y="5725647"/>
              <a:ext cx="339030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2009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550331" y="5725721"/>
              <a:ext cx="339030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602302" y="5725721"/>
              <a:ext cx="339030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2011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654273" y="5725721"/>
              <a:ext cx="339030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2012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706244" y="5725721"/>
              <a:ext cx="339030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2013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758215" y="5725721"/>
              <a:ext cx="339030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2014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7810186" y="5725721"/>
              <a:ext cx="339030" cy="109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2015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218207" y="5888173"/>
              <a:ext cx="1211163" cy="128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EXMD_BZ_YYYY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5400000">
              <a:off x="436488" y="3980558"/>
              <a:ext cx="296391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FBS</a:t>
              </a:r>
            </a:p>
          </p:txBody>
        </p:sp>
        <p:sp>
          <p:nvSpPr>
            <p:cNvPr id="139" name="rc139"/>
            <p:cNvSpPr/>
            <p:nvPr/>
          </p:nvSpPr>
          <p:spPr>
            <a:xfrm>
              <a:off x="2857270" y="1676115"/>
              <a:ext cx="3933037" cy="5907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2933185" y="1897779"/>
              <a:ext cx="1211163" cy="128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EXMD_BZ_YYYY</a:t>
              </a:r>
            </a:p>
          </p:txBody>
        </p:sp>
        <p:sp>
          <p:nvSpPr>
            <p:cNvPr id="141" name="pl141"/>
            <p:cNvSpPr/>
            <p:nvPr/>
          </p:nvSpPr>
          <p:spPr>
            <a:xfrm>
              <a:off x="4329992" y="191662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329992" y="177397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4247696" y="1806894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247696" y="1861758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329992" y="2136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329992" y="199343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4247696" y="2026350"/>
              <a:ext cx="164591" cy="109727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247696" y="2081214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972503" y="191662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972503" y="177397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4890207" y="1806894"/>
              <a:ext cx="164591" cy="109727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4890207" y="1861758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972503" y="2136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972503" y="199343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4890207" y="2026350"/>
              <a:ext cx="164591" cy="109727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890207" y="2081214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615014" y="191662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615014" y="177397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5532718" y="1806894"/>
              <a:ext cx="164591" cy="109727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5532718" y="1861758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615014" y="213607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615014" y="199343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5532718" y="2026350"/>
              <a:ext cx="164591" cy="109727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532718" y="2081214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257525" y="191662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257525" y="177397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6175229" y="1806894"/>
              <a:ext cx="164591" cy="109727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6175229" y="1861758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>
              <a:off x="4515635" y="1817556"/>
              <a:ext cx="271224" cy="879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2009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4515635" y="2037072"/>
              <a:ext cx="271224" cy="87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5158146" y="1817616"/>
              <a:ext cx="271224" cy="87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2011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5158146" y="2037072"/>
              <a:ext cx="271224" cy="87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2012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5800657" y="1817616"/>
              <a:ext cx="271224" cy="87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2013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5800657" y="2037072"/>
              <a:ext cx="271224" cy="87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2014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6443168" y="1817616"/>
              <a:ext cx="271224" cy="87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2015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ymblue</cp:lastModifiedBy>
  <cp:revision>3</cp:revision>
  <dcterms:created xsi:type="dcterms:W3CDTF">2017-02-13T16:18:36Z</dcterms:created>
  <dcterms:modified xsi:type="dcterms:W3CDTF">2022-10-18T11:03:50Z</dcterms:modified>
  <cp:category/>
</cp:coreProperties>
</file>