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0"/>
  </p:normalViewPr>
  <p:slideViewPr>
    <p:cSldViewPr snapToGrid="0">
      <p:cViewPr varScale="1">
        <p:scale>
          <a:sx n="110" d="100"/>
          <a:sy n="110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57EFE-4679-C72E-C83D-8F06BE663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C71537-2A5F-FA19-6911-DC1ED0671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3C484-124D-5A0D-70CC-D49EDFD0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54A2-69C2-3946-A382-36FF0CB776FC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C758A-791D-D17C-CEE8-E839F497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2A194-4E2C-5D63-E89F-F2373C07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87DB-6814-744B-9BC1-3805F4F9F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767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10BDD-7D49-F5D4-A553-7BC4137B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334FE2-6D58-4527-A5E1-B39A62B2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6C0A8-DD0B-2C8D-7AB4-830B6257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54A2-69C2-3946-A382-36FF0CB776FC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B9E2A-D4C5-547F-8421-E0160DE4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6ED01-122F-9257-82ED-BF7ACEE4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87DB-6814-744B-9BC1-3805F4F9F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98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E8613D-849F-9769-A375-A18907B14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720B6E-BEC2-B132-5DAD-4127CE276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6BB54-0ADE-23B0-2DDA-63DC122A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54A2-69C2-3946-A382-36FF0CB776FC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9BC3C-31FC-71F8-C0D2-87C9D1CA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41014-767C-0DAF-4E2D-3E6A1D28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87DB-6814-744B-9BC1-3805F4F9F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6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2BCA7-C7A1-FFE4-DEEF-051E02A0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49B1C-25C4-9BFC-9663-69FF9423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38C62-6C31-8E25-8335-D2A47B37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54A2-69C2-3946-A382-36FF0CB776FC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344AF-B2E5-A548-B5BA-32A9A5A9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3B9D2-703B-85FF-6464-4C6B649F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87DB-6814-744B-9BC1-3805F4F9F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0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C2A85-0AB8-B29B-DB2F-7F96194D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DD296-BFE2-8473-1AA2-9001944F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12734-1438-A058-6D08-1D1D3777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54A2-69C2-3946-A382-36FF0CB776FC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4BBB7-57AF-41E0-7B6A-0E35F679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EA956-330F-565C-45EF-C5C9DE9A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87DB-6814-744B-9BC1-3805F4F9F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71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DE8B0-2B23-2965-9A8E-5BBA7016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2342F-1240-9785-8F25-DCD7A8CFC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61ACC1-80CA-08E2-911B-643BC4D2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337A7-7886-22E0-756E-D24D199C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54A2-69C2-3946-A382-36FF0CB776FC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B453B-10E8-36EE-308F-BD58A4B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CBE92-EA65-DE32-DD38-1B9C7210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87DB-6814-744B-9BC1-3805F4F9F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2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7CFED-8C0D-A8F0-35DA-E1E2C583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F218E-E79E-BB9C-C79A-775B67E8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83DFF4-EF48-33CD-589C-010CDF16A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F88464-D655-409C-F797-D88B7D8DB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9713C4-F155-4FDC-20D4-0EF86550A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81D0DC-0188-0A4E-F3D2-4DD14AD2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54A2-69C2-3946-A382-36FF0CB776FC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2E9EDC-54E9-C97E-585C-2793DD74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601AE7-9E9B-61F5-C9EC-299351FD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87DB-6814-744B-9BC1-3805F4F9F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434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A92C-59AD-F92A-99EC-DCACFE6F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96D81-E399-FD73-DBA8-E11443AD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54A2-69C2-3946-A382-36FF0CB776FC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13142D-1CEF-3624-5B0F-854CE4AB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92181C-30CB-CE4C-4E06-40F8D04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87DB-6814-744B-9BC1-3805F4F9F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45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36AA9E-564E-FA63-3BE0-8A3F5C7B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54A2-69C2-3946-A382-36FF0CB776FC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AA6B54-9341-EAD8-633F-0EEA21B4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D36CB0-F23C-3553-2C11-9ECE9140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87DB-6814-744B-9BC1-3805F4F9F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927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87AD2-6A15-B1C0-65D9-ECCCF1AA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7A193-C998-6F75-7C57-45C8FCD2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A5F6D-FE83-7B68-FC8E-2F671F843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0D689-0B4D-2D8C-4D97-7BA2B094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54A2-69C2-3946-A382-36FF0CB776FC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4EABDB-308C-C2CE-2AFB-77122B4B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88494-10D8-1051-F4D0-BB564640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87DB-6814-744B-9BC1-3805F4F9F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630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C5117-8439-5532-3B70-91E7E18E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EE4783-9EBB-E31D-7A19-AA9096E6B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1D8B4D-6E0E-59DA-AADC-31B8F935A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D998F-E47E-E515-6264-1293CD9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54A2-69C2-3946-A382-36FF0CB776FC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D66E1-D9BE-C194-7B23-C61F72E6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6CB89-24AD-DEA6-0A26-B0322358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87DB-6814-744B-9BC1-3805F4F9F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33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26278-F5FE-10CB-A1B2-B792C196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13527-B93C-06DF-558D-1A12ACA1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3B9DD-C5AD-9E3E-0054-D153708F0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5654A2-69C2-3946-A382-36FF0CB776FC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92C7E-7D23-9C41-CD6C-899383567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01B52-19C3-3736-72FE-96512C61F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087DB-6814-744B-9BC1-3805F4F9F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85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41895-98D0-B16E-32B0-174A1C01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束流大气传输能量损失与束斑扩散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E035DB6-360C-A355-DC47-8AF7C637A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466195"/>
              </p:ext>
            </p:extLst>
          </p:nvPr>
        </p:nvGraphicFramePr>
        <p:xfrm>
          <a:off x="416688" y="4465955"/>
          <a:ext cx="1093711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139">
                  <a:extLst>
                    <a:ext uri="{9D8B030D-6E8A-4147-A177-3AD203B41FA5}">
                      <a16:colId xmlns:a16="http://schemas.microsoft.com/office/drawing/2014/main" val="1113426668"/>
                    </a:ext>
                  </a:extLst>
                </a:gridCol>
                <a:gridCol w="1367139">
                  <a:extLst>
                    <a:ext uri="{9D8B030D-6E8A-4147-A177-3AD203B41FA5}">
                      <a16:colId xmlns:a16="http://schemas.microsoft.com/office/drawing/2014/main" val="1756926484"/>
                    </a:ext>
                  </a:extLst>
                </a:gridCol>
                <a:gridCol w="1367139">
                  <a:extLst>
                    <a:ext uri="{9D8B030D-6E8A-4147-A177-3AD203B41FA5}">
                      <a16:colId xmlns:a16="http://schemas.microsoft.com/office/drawing/2014/main" val="3014892750"/>
                    </a:ext>
                  </a:extLst>
                </a:gridCol>
                <a:gridCol w="1367139">
                  <a:extLst>
                    <a:ext uri="{9D8B030D-6E8A-4147-A177-3AD203B41FA5}">
                      <a16:colId xmlns:a16="http://schemas.microsoft.com/office/drawing/2014/main" val="3604861387"/>
                    </a:ext>
                  </a:extLst>
                </a:gridCol>
                <a:gridCol w="1367139">
                  <a:extLst>
                    <a:ext uri="{9D8B030D-6E8A-4147-A177-3AD203B41FA5}">
                      <a16:colId xmlns:a16="http://schemas.microsoft.com/office/drawing/2014/main" val="2280804506"/>
                    </a:ext>
                  </a:extLst>
                </a:gridCol>
                <a:gridCol w="1367139">
                  <a:extLst>
                    <a:ext uri="{9D8B030D-6E8A-4147-A177-3AD203B41FA5}">
                      <a16:colId xmlns:a16="http://schemas.microsoft.com/office/drawing/2014/main" val="2057385417"/>
                    </a:ext>
                  </a:extLst>
                </a:gridCol>
                <a:gridCol w="1367139">
                  <a:extLst>
                    <a:ext uri="{9D8B030D-6E8A-4147-A177-3AD203B41FA5}">
                      <a16:colId xmlns:a16="http://schemas.microsoft.com/office/drawing/2014/main" val="2733387620"/>
                    </a:ext>
                  </a:extLst>
                </a:gridCol>
                <a:gridCol w="1367139">
                  <a:extLst>
                    <a:ext uri="{9D8B030D-6E8A-4147-A177-3AD203B41FA5}">
                      <a16:colId xmlns:a16="http://schemas.microsoft.com/office/drawing/2014/main" val="3540931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海拔高度</a:t>
                      </a:r>
                      <a:r>
                        <a:rPr lang="en-US" altLang="zh-CN" dirty="0"/>
                        <a:t>(km)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初始能量</a:t>
                      </a:r>
                      <a:r>
                        <a:rPr lang="en-US" altLang="zh-CN" dirty="0"/>
                        <a:t>(MeV)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初始流强</a:t>
                      </a:r>
                      <a:r>
                        <a:rPr lang="en-US" altLang="zh-CN" dirty="0"/>
                        <a:t>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初始半径</a:t>
                      </a:r>
                      <a:r>
                        <a:rPr lang="en-US" altLang="zh-CN" dirty="0"/>
                        <a:t>(cm)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传播距离</a:t>
                      </a:r>
                      <a:r>
                        <a:rPr lang="en-US" altLang="zh-CN" dirty="0"/>
                        <a:t>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到靶能量</a:t>
                      </a:r>
                      <a:r>
                        <a:rPr lang="en-US" altLang="zh-CN" dirty="0"/>
                        <a:t>(MeV)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到靶半径</a:t>
                      </a:r>
                      <a:r>
                        <a:rPr lang="en-US" altLang="zh-CN" dirty="0"/>
                        <a:t>(cm)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到靶注量率</a:t>
                      </a:r>
                      <a:r>
                        <a:rPr lang="en-US" altLang="zh-CN" dirty="0"/>
                        <a:t>(cm^-2s^-1)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43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2.9e17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6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3.1e16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5.6e15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638715"/>
                  </a:ext>
                </a:extLst>
              </a:tr>
            </a:tbl>
          </a:graphicData>
        </a:graphic>
      </p:graphicFrame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AF53A34A-D3BF-F06F-E4C8-22043736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9" y="1472235"/>
            <a:ext cx="7772400" cy="1197525"/>
          </a:xfrm>
          <a:prstGeom prst="rect">
            <a:avLst/>
          </a:prstGeom>
        </p:spPr>
      </p:pic>
      <p:pic>
        <p:nvPicPr>
          <p:cNvPr id="7" name="图片 6" descr="钟表的特写&#10;&#10;AI 生成的内容可能不正确。">
            <a:extLst>
              <a:ext uri="{FF2B5EF4-FFF2-40B4-BE49-F238E27FC236}">
                <a16:creationId xmlns:a16="http://schemas.microsoft.com/office/drawing/2014/main" id="{EB3D0DAE-E358-2230-2FE6-6C99F2B18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19" y="2918241"/>
            <a:ext cx="6921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1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84</Words>
  <Application>Microsoft Macintosh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束流大气传输能量损失与束斑扩散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嘉宝 张</dc:creator>
  <cp:lastModifiedBy>嘉宝 张</cp:lastModifiedBy>
  <cp:revision>13</cp:revision>
  <dcterms:created xsi:type="dcterms:W3CDTF">2025-07-25T00:52:23Z</dcterms:created>
  <dcterms:modified xsi:type="dcterms:W3CDTF">2025-07-28T02:44:55Z</dcterms:modified>
</cp:coreProperties>
</file>