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499"/>
    <p:restoredTop sz="94690"/>
  </p:normalViewPr>
  <p:slideViewPr>
    <p:cSldViewPr snapToGrid="0">
      <p:cViewPr>
        <p:scale>
          <a:sx n="86" d="100"/>
          <a:sy n="86" d="100"/>
        </p:scale>
        <p:origin x="-112" y="7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F30FBD-075E-9000-041D-59D8EF85DF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A983AE5-44E2-609F-15D9-EF58E577F7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E88FDC-5A07-2E6F-7F8A-E9F453BDE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0CB40-AC9B-6143-98E7-A66455031173}" type="datetimeFigureOut">
              <a:rPr kumimoji="1" lang="zh-CN" altLang="en-US" smtClean="0"/>
              <a:t>2025/7/4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D4DDDA-7DB7-3249-34BD-A01F2994F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BC3671-B71E-BFD5-8FA3-835B9303B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8D66E-576F-A24F-ADA2-733C7DCAC52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27180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99CA66-81EC-C8B0-E75D-DB74507A7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0C921C9-FF0A-14A7-0B87-E5032053B5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664119-7D8E-2F51-8FDF-92A567098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0CB40-AC9B-6143-98E7-A66455031173}" type="datetimeFigureOut">
              <a:rPr kumimoji="1" lang="zh-CN" altLang="en-US" smtClean="0"/>
              <a:t>2025/7/4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F212FE-68A7-8464-9FED-7F6224921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7C59BD-CD68-CD70-373D-7B4BAA3E8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8D66E-576F-A24F-ADA2-733C7DCAC52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72610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DD358A6-3D93-BB93-CF90-256412416F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5C2EDE5-D97A-C582-F390-DF35DA0502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09965A-AA43-1887-453E-387441C15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0CB40-AC9B-6143-98E7-A66455031173}" type="datetimeFigureOut">
              <a:rPr kumimoji="1" lang="zh-CN" altLang="en-US" smtClean="0"/>
              <a:t>2025/7/4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94FF13-8CF8-028A-5838-044A95BCC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B60E9C-28C3-E779-1CC4-DF18CF300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8D66E-576F-A24F-ADA2-733C7DCAC52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34343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60F0ED-97F9-CCA1-BAF8-E8CDC9FAA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397356-0829-44CE-C637-5AD38CB50B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BC8EDF-90BF-FDCE-394A-AEB5EBC94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0CB40-AC9B-6143-98E7-A66455031173}" type="datetimeFigureOut">
              <a:rPr kumimoji="1" lang="zh-CN" altLang="en-US" smtClean="0"/>
              <a:t>2025/7/4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7C538C-5AD0-56AC-CCFA-AF25EEBD8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F3AFDA-0F74-4ADD-F2E2-E29CFE344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8D66E-576F-A24F-ADA2-733C7DCAC52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59495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C370D8-AC64-96FE-8FCD-1AB4E7643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FA95E4E-111F-4125-CA84-BC12C0FE6E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D74522-922E-C9F3-786C-2BEDF0BFE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0CB40-AC9B-6143-98E7-A66455031173}" type="datetimeFigureOut">
              <a:rPr kumimoji="1" lang="zh-CN" altLang="en-US" smtClean="0"/>
              <a:t>2025/7/4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82E756-8E2A-90EE-9F21-1DB0D4DD1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AFB6D4-7F80-51B2-4AA5-A982402AE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8D66E-576F-A24F-ADA2-733C7DCAC52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5686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D3B901-7C6A-CB2E-C448-FEEA0F8C1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767E05-1B09-8BAE-8F7B-FC3BE64D92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B75CF9D-A41B-C329-65C5-17F7CEE9F6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C4F69C9-6F90-6707-6AD0-DD31D8423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0CB40-AC9B-6143-98E7-A66455031173}" type="datetimeFigureOut">
              <a:rPr kumimoji="1" lang="zh-CN" altLang="en-US" smtClean="0"/>
              <a:t>2025/7/4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D0F7236-F6FC-25FD-DC6B-D2C31F10E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E2E6269-9EBB-AF8B-0B6B-D7BE3523E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8D66E-576F-A24F-ADA2-733C7DCAC52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03405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FD84C1-8BB9-01DE-D4EF-82DE67C01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6A15358-8A69-D234-C0E0-2B88671DA8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1D25F30-C51A-BE96-D8C6-3F6D6BDD81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61E69BE-38A2-2EC2-1CE8-EC4E6C2E5C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A34B915-7E0F-85C9-94C4-E0987C94DB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F0068C8-2B79-9A5B-598A-CCFCD5202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0CB40-AC9B-6143-98E7-A66455031173}" type="datetimeFigureOut">
              <a:rPr kumimoji="1" lang="zh-CN" altLang="en-US" smtClean="0"/>
              <a:t>2025/7/4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5668334-E1CD-B640-AE6E-45AFA9EB4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31D7110-0250-EE8A-ACC6-FA317C4CC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8D66E-576F-A24F-ADA2-733C7DCAC52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80306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A58835-DE42-BC69-CC0A-39227B853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6F5293A-8DB3-E9FF-B262-D06D2A258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0CB40-AC9B-6143-98E7-A66455031173}" type="datetimeFigureOut">
              <a:rPr kumimoji="1" lang="zh-CN" altLang="en-US" smtClean="0"/>
              <a:t>2025/7/4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9408FC9-36C3-F06F-AC27-76ED31C7A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C80BF40-A15E-4043-E8A2-137B0E0AE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8D66E-576F-A24F-ADA2-733C7DCAC52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4586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477B29D-11AD-C4C7-58F8-56B35A3E1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0CB40-AC9B-6143-98E7-A66455031173}" type="datetimeFigureOut">
              <a:rPr kumimoji="1" lang="zh-CN" altLang="en-US" smtClean="0"/>
              <a:t>2025/7/4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47239D0-C8E5-FAF0-FADA-198B2ABC0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497F46F-AB5A-1A48-94AC-40A23865A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8D66E-576F-A24F-ADA2-733C7DCAC52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46160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53DBD2-820F-F06F-7E9F-4A6420235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AB6D40-7736-485B-B59A-1F574C22A4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BC100E2-DB5A-5B31-4E91-43DD9721F8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129F1E5-DBA1-5A3E-B38D-9C0D6C530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0CB40-AC9B-6143-98E7-A66455031173}" type="datetimeFigureOut">
              <a:rPr kumimoji="1" lang="zh-CN" altLang="en-US" smtClean="0"/>
              <a:t>2025/7/4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D582C3D-E36C-539B-E73E-00F06C85B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DB72035-E9EB-95C7-EFC9-54F4E77E9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8D66E-576F-A24F-ADA2-733C7DCAC52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10566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6CF538-963F-57CE-0CD7-850FFC849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5410DFC-5EB7-5189-B952-89D26818D0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12720A4-57A4-95DE-BA92-CF8B1596E6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FBF1275-F70E-D774-A028-326CABA5D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0CB40-AC9B-6143-98E7-A66455031173}" type="datetimeFigureOut">
              <a:rPr kumimoji="1" lang="zh-CN" altLang="en-US" smtClean="0"/>
              <a:t>2025/7/4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1DF9716-D050-729A-0ABE-2BB004064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8553F87-88A4-612E-FD77-1B434E65C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8D66E-576F-A24F-ADA2-733C7DCAC52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01764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467F05A-C2B0-364C-3BF5-0647E48E7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2A5749C-0B69-94D9-62BE-7E07C22EFA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1FD2F3-C97E-553A-6635-58E08C62BC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690CB40-AC9B-6143-98E7-A66455031173}" type="datetimeFigureOut">
              <a:rPr kumimoji="1" lang="zh-CN" altLang="en-US" smtClean="0"/>
              <a:t>2025/7/4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64DCAE-72E3-1D2B-6B57-5373ECD31C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DFC5BC-C9B9-65DA-5495-36D9FEC043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808D66E-576F-A24F-ADA2-733C7DCAC52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91328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8EED44-A906-24E2-CA60-DB89A588C5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连续束流瞄准与传输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AA725EA-AD30-3654-6480-8C0D04A96D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zh-CN" altLang="en-US" dirty="0"/>
              <a:t>空间等离子体与地磁场背景下的理论计算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张嘉宝</a:t>
            </a:r>
            <a:endParaRPr kumimoji="1" lang="en-US" altLang="zh-CN" dirty="0"/>
          </a:p>
          <a:p>
            <a:r>
              <a:rPr kumimoji="1" lang="en-US" altLang="zh-CN" dirty="0"/>
              <a:t>2025</a:t>
            </a:r>
            <a:r>
              <a:rPr kumimoji="1" lang="zh-CN" altLang="en-US" dirty="0"/>
              <a:t>年</a:t>
            </a:r>
            <a:r>
              <a:rPr kumimoji="1" lang="en-US" altLang="zh-CN" dirty="0"/>
              <a:t>7</a:t>
            </a:r>
            <a:r>
              <a:rPr kumimoji="1" lang="zh-CN" altLang="en-US" dirty="0"/>
              <a:t>月</a:t>
            </a:r>
            <a:r>
              <a:rPr kumimoji="1" lang="en-US" altLang="zh-CN" dirty="0"/>
              <a:t>4</a:t>
            </a:r>
            <a:r>
              <a:rPr kumimoji="1" lang="zh-CN" altLang="en-US" dirty="0"/>
              <a:t>日</a:t>
            </a:r>
          </a:p>
        </p:txBody>
      </p:sp>
    </p:spTree>
    <p:extLst>
      <p:ext uri="{BB962C8B-B14F-4D97-AF65-F5344CB8AC3E}">
        <p14:creationId xmlns:p14="http://schemas.microsoft.com/office/powerpoint/2010/main" val="917394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10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2509538-627F-46C6-0571-A3424A7B7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kumimoji="1" lang="zh-CN" alt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程序运行</a:t>
            </a:r>
          </a:p>
        </p:txBody>
      </p:sp>
      <p:sp>
        <p:nvSpPr>
          <p:cNvPr id="24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A4D0C63-F90C-0C96-B5B6-B5A5E5C98CD7}"/>
              </a:ext>
            </a:extLst>
          </p:cNvPr>
          <p:cNvSpPr txBox="1"/>
          <p:nvPr/>
        </p:nvSpPr>
        <p:spPr>
          <a:xfrm>
            <a:off x="630936" y="2807208"/>
            <a:ext cx="3429000" cy="34107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1" lang="zh-CN" altLang="en-US" sz="2200"/>
              <a:t>两种模式运行：</a:t>
            </a:r>
            <a:endParaRPr kumimoji="1" lang="en-US" altLang="zh-CN" sz="2200"/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1" lang="zh-CN" altLang="en-US" sz="2200"/>
              <a:t>单次运行：在框内输入选择参数后，点击确认运行</a:t>
            </a:r>
            <a:endParaRPr kumimoji="1" lang="en-US" altLang="zh-CN" sz="2200"/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1" lang="zh-CN" altLang="en-US" sz="2200"/>
              <a:t>批量运行：在</a:t>
            </a:r>
            <a:r>
              <a:rPr kumimoji="1" lang="en-US" altLang="zh-CN" sz="2200"/>
              <a:t>input.csv</a:t>
            </a:r>
            <a:r>
              <a:rPr kumimoji="1" lang="zh-CN" altLang="en-US" sz="2200"/>
              <a:t>中输入参数，点击批量仿真，选择</a:t>
            </a:r>
            <a:r>
              <a:rPr kumimoji="1" lang="en-US" altLang="zh-CN" sz="2200"/>
              <a:t>input.csv</a:t>
            </a:r>
            <a:r>
              <a:rPr kumimoji="1" lang="zh-CN" altLang="en-US" sz="2200"/>
              <a:t>文件即可</a:t>
            </a:r>
          </a:p>
        </p:txBody>
      </p:sp>
      <p:pic>
        <p:nvPicPr>
          <p:cNvPr id="5" name="图片 4" descr="图形用户界面&#10;&#10;AI 生成的内容可能不正确。">
            <a:extLst>
              <a:ext uri="{FF2B5EF4-FFF2-40B4-BE49-F238E27FC236}">
                <a16:creationId xmlns:a16="http://schemas.microsoft.com/office/drawing/2014/main" id="{F437E573-C6BB-7537-CAA1-6056E720BE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771068"/>
            <a:ext cx="6903720" cy="5315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038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8263A24-0C1F-4677-B43C-4AE14E276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708ABDA9-58BF-E951-D622-1740E240F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405575"/>
            <a:ext cx="5001768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z="3600"/>
              <a:t>结果展示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86984" y="1071836"/>
            <a:ext cx="1021458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图片 4" descr="图表&#10;&#10;AI 生成的内容可能不正确。">
            <a:extLst>
              <a:ext uri="{FF2B5EF4-FFF2-40B4-BE49-F238E27FC236}">
                <a16:creationId xmlns:a16="http://schemas.microsoft.com/office/drawing/2014/main" id="{5CD3EB14-0FBE-594D-CFA4-B2AF12C700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995" y="2091095"/>
            <a:ext cx="4153662" cy="4206240"/>
          </a:xfrm>
          <a:prstGeom prst="rect">
            <a:avLst/>
          </a:prstGeom>
        </p:spPr>
      </p:pic>
      <p:pic>
        <p:nvPicPr>
          <p:cNvPr id="7" name="图片 6" descr="图表, 条形图&#10;&#10;AI 生成的内容可能不正确。">
            <a:extLst>
              <a:ext uri="{FF2B5EF4-FFF2-40B4-BE49-F238E27FC236}">
                <a16:creationId xmlns:a16="http://schemas.microsoft.com/office/drawing/2014/main" id="{0758D241-2633-DDA4-56F1-B08AD3F9D2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3473" y="2086081"/>
            <a:ext cx="5427406" cy="420624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6FB0A978-1816-DCF2-03E9-162EB581973F}"/>
              </a:ext>
            </a:extLst>
          </p:cNvPr>
          <p:cNvSpPr txBox="1"/>
          <p:nvPr/>
        </p:nvSpPr>
        <p:spPr>
          <a:xfrm>
            <a:off x="6422001" y="636916"/>
            <a:ext cx="26564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电子束能量</a:t>
            </a:r>
            <a:r>
              <a:rPr kumimoji="1" lang="en-US" altLang="zh-CN" dirty="0"/>
              <a:t>10MeV</a:t>
            </a:r>
          </a:p>
          <a:p>
            <a:r>
              <a:rPr kumimoji="1" lang="zh-CN" altLang="en-US" dirty="0"/>
              <a:t>到靶半径</a:t>
            </a:r>
            <a:r>
              <a:rPr kumimoji="1" lang="en-US" altLang="zh-CN" dirty="0"/>
              <a:t>65.5cm</a:t>
            </a:r>
          </a:p>
          <a:p>
            <a:r>
              <a:rPr kumimoji="1" lang="zh-CN" altLang="en-US" dirty="0"/>
              <a:t>到靶注量率</a:t>
            </a:r>
            <a:r>
              <a:rPr kumimoji="1" lang="en-US" altLang="zh-CN" dirty="0"/>
              <a:t>2.3e14/cm^2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06959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6556309-7538-FE74-8005-DD870E2237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8761DDFE-071F-4200-B0AA-394476C2D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AEA3281B-495D-E065-0A52-F8E14CBDC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547815"/>
            <a:ext cx="5167185" cy="168051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z="4000"/>
              <a:t>结果展示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D0B9FFE-A0BA-F29C-1534-47CA8AC1DBFB}"/>
              </a:ext>
            </a:extLst>
          </p:cNvPr>
          <p:cNvSpPr txBox="1"/>
          <p:nvPr/>
        </p:nvSpPr>
        <p:spPr>
          <a:xfrm>
            <a:off x="6186619" y="547815"/>
            <a:ext cx="5178960" cy="1680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1" lang="zh-CN" altLang="en-US" sz="2000"/>
              <a:t>电子束能量</a:t>
            </a:r>
            <a:r>
              <a:rPr kumimoji="1" lang="en-US" altLang="zh-CN" sz="2000"/>
              <a:t>20MeV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1" lang="zh-CN" altLang="en-US" sz="2000"/>
              <a:t>到靶半径</a:t>
            </a:r>
            <a:r>
              <a:rPr kumimoji="1" lang="en-US" altLang="zh-CN" sz="2000"/>
              <a:t>2.2cm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1" lang="zh-CN" altLang="en-US" sz="2000"/>
              <a:t>到靶注量率</a:t>
            </a:r>
            <a:r>
              <a:rPr kumimoji="1" lang="en-US" altLang="zh-CN" sz="2000"/>
              <a:t>2.5e17/cm^2</a:t>
            </a:r>
          </a:p>
        </p:txBody>
      </p:sp>
      <p:pic>
        <p:nvPicPr>
          <p:cNvPr id="11" name="图片 10" descr="图表, 雷达图&#10;&#10;AI 生成的内容可能不正确。">
            <a:extLst>
              <a:ext uri="{FF2B5EF4-FFF2-40B4-BE49-F238E27FC236}">
                <a16:creationId xmlns:a16="http://schemas.microsoft.com/office/drawing/2014/main" id="{72212C57-D525-B51E-C0F3-AB9FDE0816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4773" y="2421924"/>
            <a:ext cx="3674034" cy="3711146"/>
          </a:xfrm>
          <a:prstGeom prst="rect">
            <a:avLst/>
          </a:prstGeom>
        </p:spPr>
      </p:pic>
      <p:pic>
        <p:nvPicPr>
          <p:cNvPr id="9" name="图片 8" descr="图表, 直方图&#10;&#10;AI 生成的内容可能不正确。">
            <a:extLst>
              <a:ext uri="{FF2B5EF4-FFF2-40B4-BE49-F238E27FC236}">
                <a16:creationId xmlns:a16="http://schemas.microsoft.com/office/drawing/2014/main" id="{4E37EB88-298C-4D8D-241C-53B2B2337A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7699" y="2421924"/>
            <a:ext cx="4788575" cy="3711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479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64FBD0B-7ECA-EDFC-12F5-75A51DFFD1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3CBEF12-C9B8-466E-A7FE-B00B9ADF4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CD691ADF-80AD-C3CB-33E9-15E4166B8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70319"/>
            <a:ext cx="4164401" cy="185188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结果展示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B5DA45C-66D1-34A3-05F0-2110E0873E95}"/>
              </a:ext>
            </a:extLst>
          </p:cNvPr>
          <p:cNvSpPr txBox="1"/>
          <p:nvPr/>
        </p:nvSpPr>
        <p:spPr>
          <a:xfrm>
            <a:off x="5188941" y="370319"/>
            <a:ext cx="6298971" cy="18518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1" lang="zh-CN" altLang="en-US" sz="2000"/>
              <a:t>电子束能量</a:t>
            </a:r>
            <a:r>
              <a:rPr kumimoji="1" lang="en-US" altLang="zh-CN" sz="2000"/>
              <a:t>35MeV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1" lang="zh-CN" altLang="en-US" sz="2000"/>
              <a:t>到靶半径</a:t>
            </a:r>
            <a:r>
              <a:rPr kumimoji="1" lang="en-US" altLang="zh-CN" sz="2000"/>
              <a:t>5.5cm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1" lang="zh-CN" altLang="en-US" sz="2000"/>
              <a:t>到靶注量率</a:t>
            </a:r>
            <a:r>
              <a:rPr kumimoji="1" lang="en-US" altLang="zh-CN" sz="2000"/>
              <a:t>6.6e16/cm^2</a:t>
            </a:r>
          </a:p>
        </p:txBody>
      </p:sp>
      <p:pic>
        <p:nvPicPr>
          <p:cNvPr id="4" name="图片 3" descr="图表&#10;&#10;AI 生成的内容可能不正确。">
            <a:extLst>
              <a:ext uri="{FF2B5EF4-FFF2-40B4-BE49-F238E27FC236}">
                <a16:creationId xmlns:a16="http://schemas.microsoft.com/office/drawing/2014/main" id="{54D36C81-B8A9-9F79-8536-CD4D49D6DFC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-3" b="6403"/>
          <a:stretch>
            <a:fillRect/>
          </a:stretch>
        </p:blipFill>
        <p:spPr>
          <a:xfrm>
            <a:off x="838199" y="2392326"/>
            <a:ext cx="4164414" cy="3917209"/>
          </a:xfrm>
          <a:prstGeom prst="rect">
            <a:avLst/>
          </a:prstGeom>
        </p:spPr>
      </p:pic>
      <p:pic>
        <p:nvPicPr>
          <p:cNvPr id="6" name="图片 5" descr="图表, 条形图&#10;&#10;AI 生成的内容可能不正确。">
            <a:extLst>
              <a:ext uri="{FF2B5EF4-FFF2-40B4-BE49-F238E27FC236}">
                <a16:creationId xmlns:a16="http://schemas.microsoft.com/office/drawing/2014/main" id="{64A1FC36-F38A-3C99-3B5A-E9306A2CC5F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4733" r="-3" b="15022"/>
          <a:stretch>
            <a:fillRect/>
          </a:stretch>
        </p:blipFill>
        <p:spPr>
          <a:xfrm>
            <a:off x="5188940" y="2392326"/>
            <a:ext cx="6298971" cy="3917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849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123</Words>
  <Application>Microsoft Macintosh PowerPoint</Application>
  <PresentationFormat>宽屏</PresentationFormat>
  <Paragraphs>21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等线</vt:lpstr>
      <vt:lpstr>等线 Light</vt:lpstr>
      <vt:lpstr>Arial</vt:lpstr>
      <vt:lpstr>Calibri</vt:lpstr>
      <vt:lpstr>Office 主题​​</vt:lpstr>
      <vt:lpstr>连续束流瞄准与传输</vt:lpstr>
      <vt:lpstr>程序运行</vt:lpstr>
      <vt:lpstr>结果展示</vt:lpstr>
      <vt:lpstr>结果展示</vt:lpstr>
      <vt:lpstr>结果展示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嘉宝 张</dc:creator>
  <cp:lastModifiedBy>嘉宝 张</cp:lastModifiedBy>
  <cp:revision>13</cp:revision>
  <dcterms:created xsi:type="dcterms:W3CDTF">2025-07-04T03:06:18Z</dcterms:created>
  <dcterms:modified xsi:type="dcterms:W3CDTF">2025-07-04T06:29:39Z</dcterms:modified>
</cp:coreProperties>
</file>