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690"/>
  </p:normalViewPr>
  <p:slideViewPr>
    <p:cSldViewPr snapToGrid="0">
      <p:cViewPr>
        <p:scale>
          <a:sx n="84" d="100"/>
          <a:sy n="84" d="100"/>
        </p:scale>
        <p:origin x="1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4A1D9-01E9-2CA2-1FA3-95A11AC03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F46BB-A59D-3EE4-A52D-0E8AE1C6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A7226-BE7F-745E-2099-E563304A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1A315-D6A8-C5CA-4FF1-DD27CD7B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DCF57-5AFB-4F2E-11B2-E32CD96B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59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E78CD-E0A9-F9E4-8865-F75CFC09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ED379-006A-5ACC-E688-1D39B98D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CBDF0-CB18-7233-F65D-763CB030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D275F-5200-0264-BE6A-8461B85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EA75A-CD8F-9004-4994-92E18F04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56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AE8152-83B6-65FB-AB75-AF8F7C8A1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B5093B-FACD-2D9A-4AB7-621FA805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8C0F8-E6DA-430B-19F3-6C88E83E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68E6E-1809-96AF-349B-3029D796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DFC54-562E-4AD9-B02D-B141FCBB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08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DC86F-6F25-4018-EE22-0F7F9D3F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FC769-201E-75E4-CBC3-EBE4B7A0E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76A71-3921-3080-5444-DFD35174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97C68-0C28-B1C1-6412-F1DEEEB7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C9E211-6739-D613-8FDF-7BEA4FE9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0393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695F6-0932-A878-9A4D-B6726B52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E997B-DEE7-C5F9-A408-95784A39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83750C-3E43-7797-710B-155F6288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BD4EE-DABB-B4F1-EE0F-615CCFE4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95ADB5-00DA-7E55-3EF1-17275317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4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B3A99-D559-84D7-36FB-94904005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E610C-1E7B-765A-3A9A-DB2A4F38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38BC0-D52F-A7F6-DD05-F925513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FBB4E-4AAF-0991-875D-893583B2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64E331-2FAC-025D-2C3F-94EAE1C6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4FD8C3-8ACF-9FB3-61EC-ED1903F0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5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8CD3C-ACE2-4A73-4B7D-ACAC1256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9BFA3-861E-7335-6988-AAE183932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884CC-DEB1-EF96-4127-DDE765F4C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9F3A0-D49E-EAFA-8D3E-8F13D038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06D52B-9A79-3363-B148-EACBF44CA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0434CE-891E-8DC6-9BFB-8330DCAA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9A8877-8BA7-F491-8B74-D3FCC06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9AA5BD-04CC-6228-07F0-DA85DBE3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598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3228-BDE7-FF94-EE27-2D79CB59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CC8ED5-FBC8-E985-0013-5693A60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F8552-080C-B4B3-0F11-464607F9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3E6529-5698-D95E-61E6-F32364AB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897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5E49C-B52C-D685-7CBC-11CD0710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76C3F5-7E0A-CA68-2B11-DB44C8E3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1B080-1F62-B7BC-BA8E-54166ED8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68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3E275-E995-F2AC-D47A-6C148E00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5DCDF-7AA4-D44F-6D06-D8C55E73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3F6ED5-6474-E27A-8C13-AF12B17A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A0157-D108-344F-5B18-E5A1BD65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AD990-AB4B-F758-98FF-866DCE65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50996A-CB42-EC72-46D3-8563A58B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70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BF806-0088-AF6E-DF5A-AEB74BD7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64A6E4-B296-E475-63B2-86A5DFEF9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EF1DFA-F40A-958C-E81C-B62631003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EFF17-15A3-51A8-BF0D-2D002759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EB3583-4A9D-0497-352C-C12B3692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693E54-7747-DBFC-E507-A453B6AE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57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6BAA4A-E830-8E60-BBD8-58C5C1C4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B5F93-CA44-1A8E-52EF-3BECF289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3E3776-DBB8-EF53-57AD-80FA0CC98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14229-A604-014F-90B2-C56284D565CB}" type="datetimeFigureOut">
              <a:rPr kumimoji="1" lang="zh-CN" altLang="en-US" smtClean="0"/>
              <a:t>2025/5/28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104D9-7C16-CCB8-0A77-95EE51A4E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30CAE-05A5-86A1-771E-80C186F05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F97C3-B258-0640-8573-5D2F8A98C69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8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9DE19DA9-BC19-CD2E-2D12-26A2FC7CAE2C}"/>
              </a:ext>
            </a:extLst>
          </p:cNvPr>
          <p:cNvGrpSpPr/>
          <p:nvPr/>
        </p:nvGrpSpPr>
        <p:grpSpPr>
          <a:xfrm>
            <a:off x="1169622" y="1825097"/>
            <a:ext cx="8133534" cy="2802480"/>
            <a:chOff x="1169622" y="1825097"/>
            <a:chExt cx="8133534" cy="2802480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296B2DF-A6E3-0B52-C357-AFB2DB1F4686}"/>
                </a:ext>
              </a:extLst>
            </p:cNvPr>
            <p:cNvGrpSpPr/>
            <p:nvPr/>
          </p:nvGrpSpPr>
          <p:grpSpPr>
            <a:xfrm>
              <a:off x="1169622" y="1825097"/>
              <a:ext cx="2573167" cy="2651328"/>
              <a:chOff x="2697480" y="1755649"/>
              <a:chExt cx="2573167" cy="2651328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507C4190-70BE-FE5B-E1DC-E3B5A5A7D049}"/>
                  </a:ext>
                </a:extLst>
              </p:cNvPr>
              <p:cNvCxnSpPr/>
              <p:nvPr/>
            </p:nvCxnSpPr>
            <p:spPr>
              <a:xfrm flipV="1">
                <a:off x="3078866" y="1898249"/>
                <a:ext cx="0" cy="2222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7">
                <a:extLst>
                  <a:ext uri="{FF2B5EF4-FFF2-40B4-BE49-F238E27FC236}">
                    <a16:creationId xmlns:a16="http://schemas.microsoft.com/office/drawing/2014/main" id="{E69514F4-AA30-53CF-2417-99919B49D4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8866" y="4111196"/>
                <a:ext cx="2073902" cy="9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线箭头连接符 9">
                <a:extLst>
                  <a:ext uri="{FF2B5EF4-FFF2-40B4-BE49-F238E27FC236}">
                    <a16:creationId xmlns:a16="http://schemas.microsoft.com/office/drawing/2014/main" id="{94D20947-E1D8-01B8-C301-37659CE984EF}"/>
                  </a:ext>
                </a:extLst>
              </p:cNvPr>
              <p:cNvCxnSpPr/>
              <p:nvPr/>
            </p:nvCxnSpPr>
            <p:spPr>
              <a:xfrm flipV="1">
                <a:off x="3078866" y="2743199"/>
                <a:ext cx="1551007" cy="13680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7F8061B-DD48-0C6B-A553-611C3C441FE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7480" y="1755649"/>
                    <a:ext cx="332535" cy="402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D7F8061B-DD48-0C6B-A553-611C3C441F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480" y="1755649"/>
                    <a:ext cx="332535" cy="4023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CDFB89BE-C19B-6337-952F-50B4EA235587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873" y="2464401"/>
                    <a:ext cx="332535" cy="4029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kumimoji="1" lang="zh-CN" alt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CDFB89BE-C19B-6337-952F-50B4EA2355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9873" y="2464401"/>
                    <a:ext cx="332535" cy="4029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3DC1ADB-806A-4163-D9C7-CCA4E06E883A}"/>
                      </a:ext>
                    </a:extLst>
                  </p:cNvPr>
                  <p:cNvSpPr txBox="1"/>
                  <p:nvPr/>
                </p:nvSpPr>
                <p:spPr>
                  <a:xfrm>
                    <a:off x="3189383" y="3467560"/>
                    <a:ext cx="2436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73DC1ADB-806A-4163-D9C7-CCA4E06E88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9383" y="3467560"/>
                    <a:ext cx="24365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1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弧 14">
                <a:extLst>
                  <a:ext uri="{FF2B5EF4-FFF2-40B4-BE49-F238E27FC236}">
                    <a16:creationId xmlns:a16="http://schemas.microsoft.com/office/drawing/2014/main" id="{12B10185-D81D-1938-8AA0-D46F7EF3D62A}"/>
                  </a:ext>
                </a:extLst>
              </p:cNvPr>
              <p:cNvSpPr/>
              <p:nvPr/>
            </p:nvSpPr>
            <p:spPr>
              <a:xfrm>
                <a:off x="2856848" y="3749253"/>
                <a:ext cx="432078" cy="361943"/>
              </a:xfrm>
              <a:prstGeom prst="arc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94491D4-6616-9F75-EAAC-F64A9B24298A}"/>
                      </a:ext>
                    </a:extLst>
                  </p:cNvPr>
                  <p:cNvSpPr txBox="1"/>
                  <p:nvPr/>
                </p:nvSpPr>
                <p:spPr>
                  <a:xfrm>
                    <a:off x="3211533" y="1818317"/>
                    <a:ext cx="1787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D94491D4-6616-9F75-EAAC-F64A9B2429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533" y="1818317"/>
                    <a:ext cx="178703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667" t="-13043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3688FA9E-D949-914B-9F95-956453466A97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01" y="4129978"/>
                    <a:ext cx="255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3688FA9E-D949-914B-9F95-956453466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01" y="4129978"/>
                    <a:ext cx="25564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048" t="-13043" r="-2381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153F8CB-B3D3-76CC-7CBB-3500E06AC8ED}"/>
                </a:ext>
              </a:extLst>
            </p:cNvPr>
            <p:cNvGrpSpPr/>
            <p:nvPr/>
          </p:nvGrpSpPr>
          <p:grpSpPr>
            <a:xfrm>
              <a:off x="4161114" y="1825097"/>
              <a:ext cx="2464765" cy="2641937"/>
              <a:chOff x="6143792" y="1765040"/>
              <a:chExt cx="2464765" cy="2641937"/>
            </a:xfrm>
          </p:grpSpPr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7B61BB76-3677-D106-D536-2EE45DC1665D}"/>
                  </a:ext>
                </a:extLst>
              </p:cNvPr>
              <p:cNvCxnSpPr/>
              <p:nvPr/>
            </p:nvCxnSpPr>
            <p:spPr>
              <a:xfrm flipV="1">
                <a:off x="6525178" y="1907640"/>
                <a:ext cx="0" cy="2222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3C69E6C9-DA22-C5D7-5F51-E409D2CC7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5178" y="4120587"/>
                <a:ext cx="2073902" cy="9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FA789BC9-CE09-D3B1-AEE0-D1E237710E21}"/>
                  </a:ext>
                </a:extLst>
              </p:cNvPr>
              <p:cNvCxnSpPr/>
              <p:nvPr/>
            </p:nvCxnSpPr>
            <p:spPr>
              <a:xfrm flipV="1">
                <a:off x="6525178" y="2752590"/>
                <a:ext cx="1551007" cy="1368000"/>
              </a:xfrm>
              <a:prstGeom prst="straightConnector1">
                <a:avLst/>
              </a:prstGeom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DBE7345-A6A2-3016-F590-F0C3B958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6143792" y="1765040"/>
                    <a:ext cx="332535" cy="4023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6DBE7345-A6A2-3016-F590-F0C3B958EF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43792" y="1765040"/>
                    <a:ext cx="332535" cy="40233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CFE11A5-7B32-7FCD-5FC1-2217EEF6911F}"/>
                      </a:ext>
                    </a:extLst>
                  </p:cNvPr>
                  <p:cNvSpPr txBox="1"/>
                  <p:nvPr/>
                </p:nvSpPr>
                <p:spPr>
                  <a:xfrm>
                    <a:off x="8076185" y="2473792"/>
                    <a:ext cx="3325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kumimoji="1" lang="zh-CN" alt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CFE11A5-7B32-7FCD-5FC1-2217EEF691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6185" y="2473792"/>
                    <a:ext cx="33253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6B4FA9F-7B7A-DD78-75F4-DDC135060A97}"/>
                      </a:ext>
                    </a:extLst>
                  </p:cNvPr>
                  <p:cNvSpPr txBox="1"/>
                  <p:nvPr/>
                </p:nvSpPr>
                <p:spPr>
                  <a:xfrm>
                    <a:off x="6635695" y="3476951"/>
                    <a:ext cx="1990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96B4FA9F-7B7A-DD78-75F4-DDC135060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5695" y="3476951"/>
                    <a:ext cx="19909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529" r="-1764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弧 22">
                <a:extLst>
                  <a:ext uri="{FF2B5EF4-FFF2-40B4-BE49-F238E27FC236}">
                    <a16:creationId xmlns:a16="http://schemas.microsoft.com/office/drawing/2014/main" id="{4CD6B9EF-4979-C315-5DCE-D66A87B656CD}"/>
                  </a:ext>
                </a:extLst>
              </p:cNvPr>
              <p:cNvSpPr/>
              <p:nvPr/>
            </p:nvSpPr>
            <p:spPr>
              <a:xfrm>
                <a:off x="6303160" y="3758644"/>
                <a:ext cx="432078" cy="361943"/>
              </a:xfrm>
              <a:prstGeom prst="arc">
                <a:avLst/>
              </a:prstGeom>
              <a:no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505D34AA-A43F-BBDB-04AC-6E0040E38627}"/>
                      </a:ext>
                    </a:extLst>
                  </p:cNvPr>
                  <p:cNvSpPr txBox="1"/>
                  <p:nvPr/>
                </p:nvSpPr>
                <p:spPr>
                  <a:xfrm>
                    <a:off x="6645886" y="1818317"/>
                    <a:ext cx="1787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505D34AA-A43F-BBDB-04AC-6E0040E386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45886" y="1818317"/>
                    <a:ext cx="17870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333" t="-13043" r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3C725C8-8429-9484-81FD-7C6F2F3C6937}"/>
                      </a:ext>
                    </a:extLst>
                  </p:cNvPr>
                  <p:cNvSpPr txBox="1"/>
                  <p:nvPr/>
                </p:nvSpPr>
                <p:spPr>
                  <a:xfrm>
                    <a:off x="8412221" y="4129978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63C725C8-8429-9484-81FD-7C6F2F3C6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12221" y="4129978"/>
                    <a:ext cx="19633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5000" t="-13043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958BBD82-7C27-1586-DB3C-512D06F989AA}"/>
                </a:ext>
              </a:extLst>
            </p:cNvPr>
            <p:cNvGrpSpPr/>
            <p:nvPr/>
          </p:nvGrpSpPr>
          <p:grpSpPr>
            <a:xfrm>
              <a:off x="7132621" y="1878374"/>
              <a:ext cx="2170535" cy="2588660"/>
              <a:chOff x="7229255" y="1931651"/>
              <a:chExt cx="2170535" cy="2588660"/>
            </a:xfrm>
          </p:grpSpPr>
          <p:cxnSp>
            <p:nvCxnSpPr>
              <p:cNvPr id="32" name="直线箭头连接符 31">
                <a:extLst>
                  <a:ext uri="{FF2B5EF4-FFF2-40B4-BE49-F238E27FC236}">
                    <a16:creationId xmlns:a16="http://schemas.microsoft.com/office/drawing/2014/main" id="{FD90FCBD-0F50-7834-CEB8-7F6244EC5532}"/>
                  </a:ext>
                </a:extLst>
              </p:cNvPr>
              <p:cNvCxnSpPr/>
              <p:nvPr/>
            </p:nvCxnSpPr>
            <p:spPr>
              <a:xfrm flipV="1">
                <a:off x="7316411" y="2020974"/>
                <a:ext cx="0" cy="22223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线箭头连接符 32">
                <a:extLst>
                  <a:ext uri="{FF2B5EF4-FFF2-40B4-BE49-F238E27FC236}">
                    <a16:creationId xmlns:a16="http://schemas.microsoft.com/office/drawing/2014/main" id="{C486E7F9-6818-D23A-CD65-0471F40754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5888" y="4225439"/>
                <a:ext cx="2073902" cy="9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26F6B16D-1F84-5A65-30A5-3D2E626F6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4904" y="3365774"/>
                <a:ext cx="1680877" cy="86870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F550A244-A40F-75EF-7796-B85BF2696F0B}"/>
                      </a:ext>
                    </a:extLst>
                  </p:cNvPr>
                  <p:cNvSpPr txBox="1"/>
                  <p:nvPr/>
                </p:nvSpPr>
                <p:spPr>
                  <a:xfrm>
                    <a:off x="7831115" y="3947220"/>
                    <a:ext cx="224549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oMath>
                      </m:oMathPara>
                    </a14:m>
                    <a:endParaRPr kumimoji="1"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F550A244-A40F-75EF-7796-B85BF2696F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1115" y="3947220"/>
                    <a:ext cx="22454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333" r="-33333" b="-3043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弧 37">
                <a:extLst>
                  <a:ext uri="{FF2B5EF4-FFF2-40B4-BE49-F238E27FC236}">
                    <a16:creationId xmlns:a16="http://schemas.microsoft.com/office/drawing/2014/main" id="{94072191-5C6C-BDF1-3F3C-42BE28640600}"/>
                  </a:ext>
                </a:extLst>
              </p:cNvPr>
              <p:cNvSpPr/>
              <p:nvPr/>
            </p:nvSpPr>
            <p:spPr>
              <a:xfrm rot="1869891">
                <a:off x="7493269" y="4002005"/>
                <a:ext cx="309239" cy="303248"/>
              </a:xfrm>
              <a:prstGeom prst="arc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957AED8-4641-B1E2-8B8D-0B837B8413F0}"/>
                      </a:ext>
                    </a:extLst>
                  </p:cNvPr>
                  <p:cNvSpPr txBox="1"/>
                  <p:nvPr/>
                </p:nvSpPr>
                <p:spPr>
                  <a:xfrm>
                    <a:off x="7437119" y="1931651"/>
                    <a:ext cx="1929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957AED8-4641-B1E2-8B8D-0B837B8413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7119" y="1931651"/>
                    <a:ext cx="19293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t="-13043" r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2384AB67-60D0-BC30-E17C-5D9A6C95AF99}"/>
                      </a:ext>
                    </a:extLst>
                  </p:cNvPr>
                  <p:cNvSpPr txBox="1"/>
                  <p:nvPr/>
                </p:nvSpPr>
                <p:spPr>
                  <a:xfrm>
                    <a:off x="9203454" y="4243312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2384AB67-60D0-BC30-E17C-5D9A6C95AF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3454" y="4243312"/>
                    <a:ext cx="196336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1250" t="-13043" r="-25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C8889C6-A901-31D8-335E-E37C1C823E1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4273" y="3157496"/>
                    <a:ext cx="2556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kumimoji="1" lang="zh-CN" altLang="en-US" dirty="0"/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C8889C6-A901-31D8-335E-E37C1C823E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14273" y="3157496"/>
                    <a:ext cx="255646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3810" t="-17391" r="-2381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138861A5-549D-7569-2131-39107A226F53}"/>
                  </a:ext>
                </a:extLst>
              </p:cNvPr>
              <p:cNvGrpSpPr/>
              <p:nvPr/>
            </p:nvGrpSpPr>
            <p:grpSpPr>
              <a:xfrm>
                <a:off x="7229255" y="4135439"/>
                <a:ext cx="180000" cy="180000"/>
                <a:chOff x="7108759" y="4619851"/>
                <a:chExt cx="322010" cy="321289"/>
              </a:xfrm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1B9F4C99-928A-2E85-3F47-B59400950B27}"/>
                    </a:ext>
                  </a:extLst>
                </p:cNvPr>
                <p:cNvSpPr/>
                <p:nvPr/>
              </p:nvSpPr>
              <p:spPr>
                <a:xfrm>
                  <a:off x="7142205" y="4652319"/>
                  <a:ext cx="252000" cy="252000"/>
                </a:xfrm>
                <a:prstGeom prst="ellipse">
                  <a:avLst/>
                </a:prstGeom>
                <a:noFill/>
                <a:ln w="952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44" name="乘 43">
                  <a:extLst>
                    <a:ext uri="{FF2B5EF4-FFF2-40B4-BE49-F238E27FC236}">
                      <a16:creationId xmlns:a16="http://schemas.microsoft.com/office/drawing/2014/main" id="{034B53DD-C6E8-B592-79CB-3EE59249C372}"/>
                    </a:ext>
                  </a:extLst>
                </p:cNvPr>
                <p:cNvSpPr/>
                <p:nvPr/>
              </p:nvSpPr>
              <p:spPr>
                <a:xfrm>
                  <a:off x="7108759" y="4619851"/>
                  <a:ext cx="322010" cy="321289"/>
                </a:xfrm>
                <a:prstGeom prst="mathMultiply">
                  <a:avLst>
                    <a:gd name="adj1" fmla="val 2203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98B1F7C-D46A-DDC4-ED51-1F104D027938}"/>
                    </a:ext>
                  </a:extLst>
                </p:cNvPr>
                <p:cNvSpPr txBox="1"/>
                <p:nvPr/>
              </p:nvSpPr>
              <p:spPr>
                <a:xfrm>
                  <a:off x="6965740" y="4225241"/>
                  <a:ext cx="332535" cy="4023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kumimoji="1"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498B1F7C-D46A-DDC4-ED51-1F104D027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740" y="4225241"/>
                  <a:ext cx="332535" cy="40233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479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</Words>
  <Application>Microsoft Macintosh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嘉宝 张</dc:creator>
  <cp:lastModifiedBy>嘉宝 张</cp:lastModifiedBy>
  <cp:revision>18</cp:revision>
  <dcterms:created xsi:type="dcterms:W3CDTF">2025-05-28T01:10:09Z</dcterms:created>
  <dcterms:modified xsi:type="dcterms:W3CDTF">2025-05-28T01:34:23Z</dcterms:modified>
</cp:coreProperties>
</file>