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  <p:sldId id="266" r:id="rId10"/>
    <p:sldId id="258" r:id="rId11"/>
  </p:sldIdLst>
  <p:sldSz cx="9144000" cy="5145088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E2320-99CA-4A46-9AE9-9FE55DC4EDE8}" type="doc">
      <dgm:prSet loTypeId="urn:microsoft.com/office/officeart/2005/8/layout/vList6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0B9D848B-BEC8-4476-B300-9C9B93FE370E}">
      <dgm:prSet phldrT="[文本]"/>
      <dgm:spPr/>
      <dgm:t>
        <a:bodyPr/>
        <a:lstStyle/>
        <a:p>
          <a:r>
            <a:rPr lang="en-US" dirty="0" smtClean="0"/>
            <a:t>dex2jar</a:t>
          </a:r>
          <a:endParaRPr lang="zh-CN" altLang="en-US" dirty="0"/>
        </a:p>
      </dgm:t>
    </dgm:pt>
    <dgm:pt modelId="{8B089181-F924-4895-8DBB-C649E08E98FE}" type="parTrans" cxnId="{925945E1-C3A4-407B-9AA6-88820F71C82C}">
      <dgm:prSet/>
      <dgm:spPr/>
      <dgm:t>
        <a:bodyPr/>
        <a:lstStyle/>
        <a:p>
          <a:endParaRPr lang="zh-CN" altLang="en-US"/>
        </a:p>
      </dgm:t>
    </dgm:pt>
    <dgm:pt modelId="{C5B7E36C-1250-486C-AA95-6E45FEFD2C4C}" type="sibTrans" cxnId="{925945E1-C3A4-407B-9AA6-88820F71C82C}">
      <dgm:prSet/>
      <dgm:spPr/>
      <dgm:t>
        <a:bodyPr/>
        <a:lstStyle/>
        <a:p>
          <a:endParaRPr lang="zh-CN" altLang="en-US"/>
        </a:p>
      </dgm:t>
    </dgm:pt>
    <dgm:pt modelId="{F428DCDE-1DD1-48D0-88FD-571228A43CCE}">
      <dgm:prSet phldrT="[文本]"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2400" dirty="0" smtClean="0"/>
            <a:t>反编译</a:t>
          </a:r>
          <a:r>
            <a:rPr lang="en-US" altLang="zh-CN" sz="2400" dirty="0" err="1" smtClean="0"/>
            <a:t>classes.dex</a:t>
          </a:r>
          <a:endParaRPr lang="zh-CN" altLang="en-US" sz="2400" dirty="0"/>
        </a:p>
      </dgm:t>
    </dgm:pt>
    <dgm:pt modelId="{C6746776-3ABB-4110-9687-97F4818F84AD}" type="parTrans" cxnId="{159E4814-D28E-402D-B520-0D53B482C76C}">
      <dgm:prSet/>
      <dgm:spPr/>
      <dgm:t>
        <a:bodyPr/>
        <a:lstStyle/>
        <a:p>
          <a:endParaRPr lang="zh-CN" altLang="en-US"/>
        </a:p>
      </dgm:t>
    </dgm:pt>
    <dgm:pt modelId="{E7807542-3F03-4853-911E-93C5CAFCC454}" type="sibTrans" cxnId="{159E4814-D28E-402D-B520-0D53B482C76C}">
      <dgm:prSet/>
      <dgm:spPr/>
      <dgm:t>
        <a:bodyPr/>
        <a:lstStyle/>
        <a:p>
          <a:endParaRPr lang="zh-CN" altLang="en-US"/>
        </a:p>
      </dgm:t>
    </dgm:pt>
    <dgm:pt modelId="{8EFEABB9-7920-4331-AB58-A9641151CF6F}">
      <dgm:prSet phldrT="[文本]"/>
      <dgm:spPr/>
      <dgm:t>
        <a:bodyPr/>
        <a:lstStyle/>
        <a:p>
          <a:r>
            <a:rPr lang="en-US" dirty="0" err="1" smtClean="0"/>
            <a:t>jd-gui</a:t>
          </a:r>
          <a:endParaRPr lang="zh-CN" altLang="en-US" dirty="0"/>
        </a:p>
      </dgm:t>
    </dgm:pt>
    <dgm:pt modelId="{C9776678-E866-4E1E-B55F-9D88ADECA6B5}" type="parTrans" cxnId="{3C10604C-B4ED-46A6-8986-E2F63474A093}">
      <dgm:prSet/>
      <dgm:spPr/>
      <dgm:t>
        <a:bodyPr/>
        <a:lstStyle/>
        <a:p>
          <a:endParaRPr lang="zh-CN" altLang="en-US"/>
        </a:p>
      </dgm:t>
    </dgm:pt>
    <dgm:pt modelId="{7FD5B929-C3B5-4E70-885A-0BA82FBB5A89}" type="sibTrans" cxnId="{3C10604C-B4ED-46A6-8986-E2F63474A093}">
      <dgm:prSet/>
      <dgm:spPr/>
      <dgm:t>
        <a:bodyPr/>
        <a:lstStyle/>
        <a:p>
          <a:endParaRPr lang="zh-CN" altLang="en-US"/>
        </a:p>
      </dgm:t>
    </dgm:pt>
    <dgm:pt modelId="{14E33548-B1CD-4C7B-9943-584770A7B67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 smtClean="0"/>
            <a:t>查看反编译后的文件</a:t>
          </a:r>
          <a:endParaRPr lang="zh-CN" altLang="en-US" sz="2400" dirty="0"/>
        </a:p>
      </dgm:t>
    </dgm:pt>
    <dgm:pt modelId="{FF5F87FE-198A-4565-BAEF-543537286455}" type="parTrans" cxnId="{936B6A28-F9F9-44B6-8C18-7A97BB2E49BC}">
      <dgm:prSet/>
      <dgm:spPr/>
      <dgm:t>
        <a:bodyPr/>
        <a:lstStyle/>
        <a:p>
          <a:endParaRPr lang="zh-CN" altLang="en-US"/>
        </a:p>
      </dgm:t>
    </dgm:pt>
    <dgm:pt modelId="{3DB95DA7-4C0A-41F9-81EE-B3504237BB96}" type="sibTrans" cxnId="{936B6A28-F9F9-44B6-8C18-7A97BB2E49BC}">
      <dgm:prSet/>
      <dgm:spPr/>
      <dgm:t>
        <a:bodyPr/>
        <a:lstStyle/>
        <a:p>
          <a:endParaRPr lang="zh-CN" altLang="en-US"/>
        </a:p>
      </dgm:t>
    </dgm:pt>
    <dgm:pt modelId="{97B95C14-5A04-4087-BEC2-7AC3131DE8CC}" type="pres">
      <dgm:prSet presAssocID="{4D6E2320-99CA-4A46-9AE9-9FE55DC4EDE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307A15-9A1B-4AEA-BA26-1E7292650E99}" type="pres">
      <dgm:prSet presAssocID="{0B9D848B-BEC8-4476-B300-9C9B93FE370E}" presName="linNode" presStyleCnt="0"/>
      <dgm:spPr/>
    </dgm:pt>
    <dgm:pt modelId="{3C7C0F10-8378-4801-91F5-994A99EC15EA}" type="pres">
      <dgm:prSet presAssocID="{0B9D848B-BEC8-4476-B300-9C9B93FE370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CA67C-E2ED-490D-B342-F69192119BB7}" type="pres">
      <dgm:prSet presAssocID="{0B9D848B-BEC8-4476-B300-9C9B93FE370E}" presName="childShp" presStyleLbl="bgAccFollowNode1" presStyleIdx="0" presStyleCnt="2" custScaleY="511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F3338-C150-467D-8251-866B462CD8DE}" type="pres">
      <dgm:prSet presAssocID="{C5B7E36C-1250-486C-AA95-6E45FEFD2C4C}" presName="spacing" presStyleCnt="0"/>
      <dgm:spPr/>
    </dgm:pt>
    <dgm:pt modelId="{B9D18DBC-2841-4D31-A4B5-4BCB55229940}" type="pres">
      <dgm:prSet presAssocID="{8EFEABB9-7920-4331-AB58-A9641151CF6F}" presName="linNode" presStyleCnt="0"/>
      <dgm:spPr/>
    </dgm:pt>
    <dgm:pt modelId="{801A6F80-EAE6-4705-811E-18B8E0F0991C}" type="pres">
      <dgm:prSet presAssocID="{8EFEABB9-7920-4331-AB58-A9641151CF6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1F271-2474-422D-9FCC-BFC783C126A6}" type="pres">
      <dgm:prSet presAssocID="{8EFEABB9-7920-4331-AB58-A9641151CF6F}" presName="childShp" presStyleLbl="bgAccFollowNode1" presStyleIdx="1" presStyleCnt="2" custScaleY="483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6431268-0604-4483-A960-D41DF7881EE5}" type="presOf" srcId="{8EFEABB9-7920-4331-AB58-A9641151CF6F}" destId="{801A6F80-EAE6-4705-811E-18B8E0F0991C}" srcOrd="0" destOrd="0" presId="urn:microsoft.com/office/officeart/2005/8/layout/vList6"/>
    <dgm:cxn modelId="{412A9158-899C-4727-88AC-573C68769CC4}" type="presOf" srcId="{14E33548-B1CD-4C7B-9943-584770A7B675}" destId="{C9F1F271-2474-422D-9FCC-BFC783C126A6}" srcOrd="0" destOrd="0" presId="urn:microsoft.com/office/officeart/2005/8/layout/vList6"/>
    <dgm:cxn modelId="{925945E1-C3A4-407B-9AA6-88820F71C82C}" srcId="{4D6E2320-99CA-4A46-9AE9-9FE55DC4EDE8}" destId="{0B9D848B-BEC8-4476-B300-9C9B93FE370E}" srcOrd="0" destOrd="0" parTransId="{8B089181-F924-4895-8DBB-C649E08E98FE}" sibTransId="{C5B7E36C-1250-486C-AA95-6E45FEFD2C4C}"/>
    <dgm:cxn modelId="{E163532C-EC2D-458F-AF93-C6E29F98B141}" type="presOf" srcId="{4D6E2320-99CA-4A46-9AE9-9FE55DC4EDE8}" destId="{97B95C14-5A04-4087-BEC2-7AC3131DE8CC}" srcOrd="0" destOrd="0" presId="urn:microsoft.com/office/officeart/2005/8/layout/vList6"/>
    <dgm:cxn modelId="{936B6A28-F9F9-44B6-8C18-7A97BB2E49BC}" srcId="{8EFEABB9-7920-4331-AB58-A9641151CF6F}" destId="{14E33548-B1CD-4C7B-9943-584770A7B675}" srcOrd="0" destOrd="0" parTransId="{FF5F87FE-198A-4565-BAEF-543537286455}" sibTransId="{3DB95DA7-4C0A-41F9-81EE-B3504237BB96}"/>
    <dgm:cxn modelId="{3C10604C-B4ED-46A6-8986-E2F63474A093}" srcId="{4D6E2320-99CA-4A46-9AE9-9FE55DC4EDE8}" destId="{8EFEABB9-7920-4331-AB58-A9641151CF6F}" srcOrd="1" destOrd="0" parTransId="{C9776678-E866-4E1E-B55F-9D88ADECA6B5}" sibTransId="{7FD5B929-C3B5-4E70-885A-0BA82FBB5A89}"/>
    <dgm:cxn modelId="{0A22E736-432E-453C-A340-5927B446F25F}" type="presOf" srcId="{F428DCDE-1DD1-48D0-88FD-571228A43CCE}" destId="{34ACA67C-E2ED-490D-B342-F69192119BB7}" srcOrd="0" destOrd="0" presId="urn:microsoft.com/office/officeart/2005/8/layout/vList6"/>
    <dgm:cxn modelId="{159E4814-D28E-402D-B520-0D53B482C76C}" srcId="{0B9D848B-BEC8-4476-B300-9C9B93FE370E}" destId="{F428DCDE-1DD1-48D0-88FD-571228A43CCE}" srcOrd="0" destOrd="0" parTransId="{C6746776-3ABB-4110-9687-97F4818F84AD}" sibTransId="{E7807542-3F03-4853-911E-93C5CAFCC454}"/>
    <dgm:cxn modelId="{BE41A5AA-C2DD-4B18-935E-53455C824C91}" type="presOf" srcId="{0B9D848B-BEC8-4476-B300-9C9B93FE370E}" destId="{3C7C0F10-8378-4801-91F5-994A99EC15EA}" srcOrd="0" destOrd="0" presId="urn:microsoft.com/office/officeart/2005/8/layout/vList6"/>
    <dgm:cxn modelId="{D01E82E2-76D9-4AA2-936D-2C18A4136ED9}" type="presParOf" srcId="{97B95C14-5A04-4087-BEC2-7AC3131DE8CC}" destId="{2A307A15-9A1B-4AEA-BA26-1E7292650E99}" srcOrd="0" destOrd="0" presId="urn:microsoft.com/office/officeart/2005/8/layout/vList6"/>
    <dgm:cxn modelId="{A7D46B1D-D763-46A3-B08D-168B4E8907A3}" type="presParOf" srcId="{2A307A15-9A1B-4AEA-BA26-1E7292650E99}" destId="{3C7C0F10-8378-4801-91F5-994A99EC15EA}" srcOrd="0" destOrd="0" presId="urn:microsoft.com/office/officeart/2005/8/layout/vList6"/>
    <dgm:cxn modelId="{53DDE37E-56BA-4BE8-8D4F-22D393C70B5E}" type="presParOf" srcId="{2A307A15-9A1B-4AEA-BA26-1E7292650E99}" destId="{34ACA67C-E2ED-490D-B342-F69192119BB7}" srcOrd="1" destOrd="0" presId="urn:microsoft.com/office/officeart/2005/8/layout/vList6"/>
    <dgm:cxn modelId="{7791FA6A-D875-4337-8C0F-E796A242C38C}" type="presParOf" srcId="{97B95C14-5A04-4087-BEC2-7AC3131DE8CC}" destId="{40BF3338-C150-467D-8251-866B462CD8DE}" srcOrd="1" destOrd="0" presId="urn:microsoft.com/office/officeart/2005/8/layout/vList6"/>
    <dgm:cxn modelId="{1FE33359-3B7F-46C9-9CAF-E2250849B1C9}" type="presParOf" srcId="{97B95C14-5A04-4087-BEC2-7AC3131DE8CC}" destId="{B9D18DBC-2841-4D31-A4B5-4BCB55229940}" srcOrd="2" destOrd="0" presId="urn:microsoft.com/office/officeart/2005/8/layout/vList6"/>
    <dgm:cxn modelId="{9BDF8AB3-DD8F-4F37-ADCC-3EF0C33D1D37}" type="presParOf" srcId="{B9D18DBC-2841-4D31-A4B5-4BCB55229940}" destId="{801A6F80-EAE6-4705-811E-18B8E0F0991C}" srcOrd="0" destOrd="0" presId="urn:microsoft.com/office/officeart/2005/8/layout/vList6"/>
    <dgm:cxn modelId="{6B0D8C92-B940-4FD5-B334-C9BEA36F0128}" type="presParOf" srcId="{B9D18DBC-2841-4D31-A4B5-4BCB55229940}" destId="{C9F1F271-2474-422D-9FCC-BFC783C126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CA67C-E2ED-490D-B342-F69192119BB7}">
      <dsp:nvSpPr>
        <dsp:cNvPr id="0" name=""/>
        <dsp:cNvSpPr/>
      </dsp:nvSpPr>
      <dsp:spPr>
        <a:xfrm>
          <a:off x="2438400" y="473333"/>
          <a:ext cx="3657600" cy="989090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反编译</a:t>
          </a:r>
          <a:r>
            <a:rPr lang="en-US" altLang="zh-CN" sz="2400" kern="1200" dirty="0" err="1" smtClean="0"/>
            <a:t>classes.dex</a:t>
          </a:r>
          <a:endParaRPr lang="zh-CN" altLang="en-US" sz="2400" kern="1200" dirty="0"/>
        </a:p>
      </dsp:txBody>
      <dsp:txXfrm>
        <a:off x="2438400" y="596969"/>
        <a:ext cx="3286691" cy="741818"/>
      </dsp:txXfrm>
    </dsp:sp>
    <dsp:sp modelId="{3C7C0F10-8378-4801-91F5-994A99EC15EA}">
      <dsp:nvSpPr>
        <dsp:cNvPr id="0" name=""/>
        <dsp:cNvSpPr/>
      </dsp:nvSpPr>
      <dsp:spPr>
        <a:xfrm>
          <a:off x="0" y="496"/>
          <a:ext cx="2438400" cy="19347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dex2jar</a:t>
          </a:r>
          <a:endParaRPr lang="zh-CN" altLang="en-US" sz="4600" kern="1200" dirty="0"/>
        </a:p>
      </dsp:txBody>
      <dsp:txXfrm>
        <a:off x="94447" y="94943"/>
        <a:ext cx="2249506" cy="1745871"/>
      </dsp:txXfrm>
    </dsp:sp>
    <dsp:sp modelId="{C9F1F271-2474-422D-9FCC-BFC783C126A6}">
      <dsp:nvSpPr>
        <dsp:cNvPr id="0" name=""/>
        <dsp:cNvSpPr/>
      </dsp:nvSpPr>
      <dsp:spPr>
        <a:xfrm>
          <a:off x="2438400" y="2628875"/>
          <a:ext cx="3657600" cy="934491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查看反编译后的文件</a:t>
          </a:r>
          <a:endParaRPr lang="zh-CN" altLang="en-US" sz="2400" kern="1200" dirty="0"/>
        </a:p>
      </dsp:txBody>
      <dsp:txXfrm>
        <a:off x="2438400" y="2745686"/>
        <a:ext cx="3307166" cy="700869"/>
      </dsp:txXfrm>
    </dsp:sp>
    <dsp:sp modelId="{801A6F80-EAE6-4705-811E-18B8E0F0991C}">
      <dsp:nvSpPr>
        <dsp:cNvPr id="0" name=""/>
        <dsp:cNvSpPr/>
      </dsp:nvSpPr>
      <dsp:spPr>
        <a:xfrm>
          <a:off x="0" y="2128738"/>
          <a:ext cx="2438400" cy="19347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 smtClean="0"/>
            <a:t>jd-gui</a:t>
          </a:r>
          <a:endParaRPr lang="zh-CN" altLang="en-US" sz="4600" kern="1200" dirty="0"/>
        </a:p>
      </dsp:txBody>
      <dsp:txXfrm>
        <a:off x="94447" y="2223185"/>
        <a:ext cx="2249506" cy="1745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0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4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45792-F9CC-4197-AB45-9AD3F8A8D21D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6CDA-F975-4C67-83BC-399609DFD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.baidu.com/s/1cKp6ay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114" y="1110339"/>
            <a:ext cx="6858000" cy="1381428"/>
          </a:xfrm>
        </p:spPr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Apk</a:t>
            </a:r>
            <a:r>
              <a:rPr lang="zh-CN" altLang="zh-CN" dirty="0"/>
              <a:t>防御战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8" y="2724135"/>
            <a:ext cx="6858000" cy="1242205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r>
              <a:rPr lang="en-US" altLang="zh-CN" sz="2800" dirty="0"/>
              <a:t>——</a:t>
            </a:r>
            <a:r>
              <a:rPr lang="en-US" altLang="zh-CN" sz="2800" dirty="0" err="1" smtClean="0"/>
              <a:t>Apk</a:t>
            </a:r>
            <a:r>
              <a:rPr lang="zh-CN" altLang="zh-CN" sz="2800" dirty="0"/>
              <a:t>反编译查看源代码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38" y="96490"/>
            <a:ext cx="1118676" cy="719729"/>
          </a:xfrm>
          <a:prstGeom prst="rect">
            <a:avLst/>
          </a:prstGeom>
        </p:spPr>
      </p:pic>
      <p:pic>
        <p:nvPicPr>
          <p:cNvPr id="5" name="Picture 2" descr="C:\Users\Administrator\Desktop\微课\QQ截图201706071406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8" y="126115"/>
            <a:ext cx="2607099" cy="15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7307" y="3668485"/>
            <a:ext cx="1723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IT-BG</a:t>
            </a:r>
          </a:p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移动技术开发部</a:t>
            </a:r>
            <a:endParaRPr lang="en-US" altLang="zh-CN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陈卿强</a:t>
            </a:r>
            <a:endParaRPr lang="en-US" altLang="zh-CN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5068"/>
            <a:ext cx="6858000" cy="1791253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r>
              <a:rPr lang="zh-CN" altLang="en-US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zh-CN" altLang="en-US" sz="8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5410" y="1240972"/>
            <a:ext cx="63401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dirty="0" smtClean="0"/>
              <a:t>学会</a:t>
            </a:r>
            <a:endParaRPr lang="en-US" altLang="zh-CN" sz="3600" dirty="0"/>
          </a:p>
          <a:p>
            <a:pPr algn="ctr">
              <a:lnSpc>
                <a:spcPct val="200000"/>
              </a:lnSpc>
            </a:pPr>
            <a:r>
              <a:rPr lang="zh-CN" altLang="zh-CN" sz="4800" dirty="0"/>
              <a:t>反编译及查看</a:t>
            </a:r>
            <a:r>
              <a:rPr lang="zh-CN" altLang="zh-CN" sz="4800" dirty="0" smtClean="0"/>
              <a:t>源码工具</a:t>
            </a:r>
            <a:endParaRPr lang="zh-CN" altLang="en-US" sz="4800" dirty="0"/>
          </a:p>
        </p:txBody>
      </p:sp>
      <p:pic>
        <p:nvPicPr>
          <p:cNvPr id="2051" name="Picture 3" descr="C:\Users\ADMINI~1\AppData\Local\Temp\360zip$Temp\360$0\1000个常用嗾标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06" y="1196602"/>
            <a:ext cx="839034" cy="8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88391622"/>
              </p:ext>
            </p:extLst>
          </p:nvPr>
        </p:nvGraphicFramePr>
        <p:xfrm>
          <a:off x="1524000" y="5405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1287" y="1913384"/>
            <a:ext cx="621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链接</a:t>
            </a:r>
            <a:r>
              <a:rPr lang="en-US" altLang="zh-CN" sz="2800" dirty="0"/>
              <a:t>: 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pan.baidu.com/s/1cKp6ay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 smtClean="0"/>
              <a:t>密码</a:t>
            </a:r>
            <a:r>
              <a:rPr lang="en-US" altLang="zh-CN" sz="2800" dirty="0"/>
              <a:t>: 2sgw</a:t>
            </a:r>
            <a:endParaRPr lang="zh-CN" altLang="en-US" sz="2800" dirty="0"/>
          </a:p>
        </p:txBody>
      </p:sp>
      <p:pic>
        <p:nvPicPr>
          <p:cNvPr id="12" name="Picture 6" descr="http://pan.baidu.com/box-static/disk-header/header/img/logo@2x.png?t=1496300303591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5" y="685595"/>
            <a:ext cx="2705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94670" y="608412"/>
            <a:ext cx="3042821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反</a:t>
            </a:r>
            <a:r>
              <a:rPr lang="zh-CN" altLang="en-US" sz="2800" dirty="0" smtClean="0">
                <a:solidFill>
                  <a:schemeClr val="tx1"/>
                </a:solidFill>
              </a:rPr>
              <a:t>编译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classes.dex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384" y="1376561"/>
            <a:ext cx="630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、使用压缩软件打开</a:t>
            </a:r>
            <a:r>
              <a:rPr lang="en-US" altLang="zh-CN" sz="2000" dirty="0" err="1" smtClean="0"/>
              <a:t>Apk</a:t>
            </a:r>
            <a:r>
              <a:rPr lang="zh-CN" altLang="en-US" sz="2000" dirty="0" smtClean="0"/>
              <a:t>文件，提取</a:t>
            </a:r>
            <a:r>
              <a:rPr lang="en-US" altLang="zh-CN" sz="2000" dirty="0" err="1" smtClean="0"/>
              <a:t>classes.dex</a:t>
            </a:r>
            <a:r>
              <a:rPr lang="zh-CN" altLang="en-US" sz="2000" dirty="0" smtClean="0"/>
              <a:t>文件；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4384" y="2018818"/>
            <a:ext cx="391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 smtClean="0"/>
              <a:t>、将文件放入脚本相同目录下；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4384" y="2741574"/>
            <a:ext cx="493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、打开命令行工具，切换到脚本目录下；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74384" y="3416488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 smtClean="0"/>
              <a:t>、执行</a:t>
            </a:r>
            <a:r>
              <a:rPr lang="en-US" altLang="zh-CN" sz="2000" dirty="0"/>
              <a:t>d2j-dex2jar.bat </a:t>
            </a:r>
            <a:r>
              <a:rPr lang="en-US" altLang="zh-CN" sz="2000" dirty="0" err="1" smtClean="0"/>
              <a:t>classes.dex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82488" y="662330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执行</a:t>
            </a:r>
            <a:r>
              <a:rPr lang="en-US" altLang="zh-CN" sz="2000" dirty="0" smtClean="0"/>
              <a:t>:  d2j-dex2jar.bat </a:t>
            </a:r>
            <a:r>
              <a:rPr lang="en-US" altLang="zh-CN" sz="2000" dirty="0" err="1" smtClean="0"/>
              <a:t>classes.dex</a:t>
            </a:r>
            <a:endParaRPr lang="zh-CN" altLang="en-US" sz="20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54743" y="1498084"/>
            <a:ext cx="5614527" cy="194839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772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9322" y="3204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执行结果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80469" y="891890"/>
            <a:ext cx="5687027" cy="358851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772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77908" y="696683"/>
            <a:ext cx="6779547" cy="4093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110" y="18986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查看反编译文件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~1\AppData\Local\Temp\360zip$Temp\360$0\1000个常用嗾标-3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9" y="420805"/>
            <a:ext cx="1467984" cy="148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57403" y="1163925"/>
            <a:ext cx="5262979" cy="2631490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如何保护</a:t>
            </a:r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我们的代码？</a:t>
            </a:r>
            <a:endParaRPr lang="en-US" altLang="zh-CN" sz="6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106</Words>
  <Application>Microsoft Office PowerPoint</Application>
  <PresentationFormat>自定义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Android Apk防御战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已设置好宽25.4，高14.29</dc:title>
  <dc:creator>Ivy Liu</dc:creator>
  <cp:lastModifiedBy>ChenQingqiang</cp:lastModifiedBy>
  <cp:revision>29</cp:revision>
  <dcterms:created xsi:type="dcterms:W3CDTF">2017-06-03T12:52:49Z</dcterms:created>
  <dcterms:modified xsi:type="dcterms:W3CDTF">2017-06-23T08:22:13Z</dcterms:modified>
</cp:coreProperties>
</file>