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5" r:id="rId9"/>
    <p:sldId id="269" r:id="rId10"/>
    <p:sldId id="266" r:id="rId11"/>
    <p:sldId id="258" r:id="rId12"/>
  </p:sldIdLst>
  <p:sldSz cx="9144000" cy="5145088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9FAAC-446F-43EC-B5BF-F7E26C16736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E0893-717E-454A-903D-C3F75F32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##################################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通用混淆配置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##################################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代码混淆压缩比，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之间，默认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optimizationpasses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不采用大小写命名混淆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dontusemixedcaseclassnames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不跳过类库中的非公共类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dontskipnonpubliclibraryclasses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不跳过类库中的非公共方法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dontskipnonpubliclibraryclassmembers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混淆时是否记录日志（混淆后生产映射文件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转化后类名的映射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-verbose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不优化输入的类文件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dontoptimize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不做预校验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dontpreverify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不混淆注解与内部类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keepattributes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*Annotation*,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InnerClass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避免混淆泛型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keepattributes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Signature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抛出异常时，保持源文件以及行号，友盟统计需要加入此行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keepattributes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LineNumberTable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反射用到的类不能混淆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com.entity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混淆算法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-optimizations !code/simplification/case, !field/*, !class/merging/*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忽略警告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ignorewarnings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######################################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工程具体配置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######################################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dontnote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android.net.http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dontnote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org.apache.http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keepattributes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Signature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keepattributes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*Annotation*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dontwarn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com.google.gson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dontnote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com.google.gson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com.google.gson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sun.misc.Unsafe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*;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com.google.gson.stream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 *;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实体类不能混淆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com.ffcs.registersys.bean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cn.ffcs.cmp.bean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dontwarn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com.google.zxing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com.google.zxing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dontwarn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org.dom4j.**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dontnote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org.dom4j.**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org.dom4j.**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dontwarn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com.sunrise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dontnote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com.sunrise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com.sunrise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dontwarn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org.codehaus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dontnote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org.codehaus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org.codehaus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com.example.tyras.customcamera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com.ymqq.commonresources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 {*;}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0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4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114" y="1110339"/>
            <a:ext cx="6858000" cy="1381428"/>
          </a:xfrm>
        </p:spPr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Apk</a:t>
            </a:r>
            <a:r>
              <a:rPr lang="zh-CN" altLang="zh-CN" dirty="0"/>
              <a:t>防御战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8" y="2724135"/>
            <a:ext cx="6858000" cy="1242205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r>
              <a:rPr lang="en-US" altLang="zh-CN" sz="2800" dirty="0" smtClean="0"/>
              <a:t>——</a:t>
            </a:r>
            <a:r>
              <a:rPr lang="zh-CN" altLang="zh-CN" sz="2800" dirty="0"/>
              <a:t>代码混淆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38" y="96490"/>
            <a:ext cx="1118676" cy="719729"/>
          </a:xfrm>
          <a:prstGeom prst="rect">
            <a:avLst/>
          </a:prstGeom>
        </p:spPr>
      </p:pic>
      <p:pic>
        <p:nvPicPr>
          <p:cNvPr id="5" name="Picture 2" descr="C:\Users\Administrator\Desktop\微课\QQ截图201706071406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" y="126115"/>
            <a:ext cx="2607099" cy="15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7307" y="3668485"/>
            <a:ext cx="172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IT-BG</a:t>
            </a: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移动技术开发部</a:t>
            </a:r>
            <a:endParaRPr lang="en-US" altLang="zh-CN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陈卿强</a:t>
            </a:r>
            <a:endParaRPr lang="en-US" altLang="zh-CN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~1\AppData\Local\Temp\360zip$Temp\360$0\1000个常用嗾标-3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59" y="420805"/>
            <a:ext cx="1467984" cy="148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1165" y="1163925"/>
            <a:ext cx="6795451" cy="2123658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如何对抗</a:t>
            </a:r>
            <a:endParaRPr lang="en-US" altLang="zh-CN" sz="6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zh-CN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jd-gui</a:t>
            </a:r>
            <a:r>
              <a:rPr lang="zh-CN" altLang="zh-CN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查看源码</a:t>
            </a:r>
            <a:r>
              <a:rPr lang="zh-CN" alt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  <a:endParaRPr lang="en-US" altLang="zh-CN" sz="6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5068"/>
            <a:ext cx="6858000" cy="1791253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End</a:t>
            </a:r>
            <a:r>
              <a:rPr lang="zh-CN" altLang="en-US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zh-CN" altLang="en-US" sz="8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7630" y="1240972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dirty="0" smtClean="0"/>
              <a:t>学会</a:t>
            </a:r>
            <a:endParaRPr lang="en-US" altLang="zh-CN" sz="3600" dirty="0"/>
          </a:p>
          <a:p>
            <a:pPr algn="ctr">
              <a:lnSpc>
                <a:spcPct val="200000"/>
              </a:lnSpc>
            </a:pPr>
            <a:r>
              <a:rPr lang="zh-CN" altLang="zh-CN" sz="4800" dirty="0" smtClean="0"/>
              <a:t>对</a:t>
            </a:r>
            <a:r>
              <a:rPr lang="zh-CN" altLang="zh-CN" sz="4800" dirty="0"/>
              <a:t>实际项目进行混淆配置</a:t>
            </a:r>
            <a:endParaRPr lang="zh-CN" altLang="en-US" sz="4800" dirty="0"/>
          </a:p>
        </p:txBody>
      </p:sp>
      <p:pic>
        <p:nvPicPr>
          <p:cNvPr id="2051" name="Picture 3" descr="C:\Users\ADMINI~1\AppData\Local\Temp\360zip$Temp\360$0\1000个常用嗾标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06" y="1196602"/>
            <a:ext cx="839034" cy="8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s://timgsa.baidu.com/timg?image&amp;quality=80&amp;size=b9999_10000&amp;sec=1496752566322&amp;di=ef4dfb9d6f0969255e39ffad59c37fb9&amp;imgtype=0&amp;src=http%3A%2F%2Fwww.uml.org.cn%2Fitnews%2Fimages%2F2016042108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5" y="1379917"/>
            <a:ext cx="1906270" cy="190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s://timgsa.baidu.com/timg?image&amp;quality=80&amp;size=b9999_10000&amp;sec=1496752627025&amp;di=bc752e5447aea605ad32d6c6b5de7589&amp;imgtype=0&amp;src=http%3A%2F%2Fimg.educity.cn%2Fimg_21%2F359%2F2014062705%2F1905405103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02" y="1276412"/>
            <a:ext cx="2992120" cy="211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63" y="3809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混淆配置文件介绍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799" y="1177574"/>
            <a:ext cx="6860830" cy="33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0364" y="608412"/>
            <a:ext cx="2250937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SDK</a:t>
            </a:r>
            <a:r>
              <a:rPr lang="zh-CN" altLang="en-US" sz="2800" dirty="0" smtClean="0">
                <a:solidFill>
                  <a:schemeClr val="tx1"/>
                </a:solidFill>
              </a:rPr>
              <a:t>默认配置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0116" y="1261903"/>
            <a:ext cx="4332514" cy="2863777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201701" y="1349574"/>
            <a:ext cx="3539524" cy="27761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49822" y="608412"/>
            <a:ext cx="2250937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SDK</a:t>
            </a:r>
            <a:r>
              <a:rPr lang="zh-CN" altLang="en-US" sz="2800" dirty="0" smtClean="0">
                <a:solidFill>
                  <a:schemeClr val="tx1"/>
                </a:solidFill>
              </a:rPr>
              <a:t>默认配置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21431" y="597016"/>
            <a:ext cx="2954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zh-CN" sz="3600" dirty="0"/>
              <a:t>项目实战配置</a:t>
            </a:r>
            <a:endParaRPr lang="zh-CN" altLang="en-US" sz="3600" dirty="0"/>
          </a:p>
        </p:txBody>
      </p:sp>
      <p:sp>
        <p:nvSpPr>
          <p:cNvPr id="2" name="椭圆 1"/>
          <p:cNvSpPr/>
          <p:nvPr/>
        </p:nvSpPr>
        <p:spPr>
          <a:xfrm>
            <a:off x="1142987" y="1709053"/>
            <a:ext cx="2460172" cy="23839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通用配置</a:t>
            </a:r>
            <a:endParaRPr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09453" y="1709053"/>
            <a:ext cx="2460172" cy="2383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工程具体配置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2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3888" y="21163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运行脚本添加工程具体配置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75644" y="936172"/>
            <a:ext cx="415690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&gt; </a:t>
            </a:r>
            <a:r>
              <a:rPr lang="en-US" altLang="zh-CN" sz="2000" dirty="0" err="1"/>
              <a:t>gradle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assembleTrial_outDebug</a:t>
            </a:r>
            <a:endParaRPr lang="zh-CN" altLang="zh-CN" sz="20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368" y="1599718"/>
            <a:ext cx="6875289" cy="33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825" y="183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反编译查看源代码</a:t>
            </a:r>
            <a:endParaRPr lang="zh-CN" altLang="en-US" sz="24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31725" y="739663"/>
            <a:ext cx="7363196" cy="416979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08851" y="2351314"/>
            <a:ext cx="1349832" cy="13171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混淆前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825" y="183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反编译查看源代码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4914" y="678108"/>
            <a:ext cx="7881257" cy="424223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500251" y="207153"/>
            <a:ext cx="1349832" cy="13171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混淆</a:t>
            </a:r>
            <a:r>
              <a:rPr lang="zh-CN" altLang="en-US" sz="2000" dirty="0">
                <a:solidFill>
                  <a:srgbClr val="FF0000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5220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77</Words>
  <Application>Microsoft Office PowerPoint</Application>
  <PresentationFormat>自定义</PresentationFormat>
  <Paragraphs>107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Android Apk防御战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已设置好宽25.4，高14.29</dc:title>
  <dc:creator>Ivy Liu</dc:creator>
  <cp:lastModifiedBy>ChenQingqiang</cp:lastModifiedBy>
  <cp:revision>31</cp:revision>
  <dcterms:created xsi:type="dcterms:W3CDTF">2017-06-03T12:52:49Z</dcterms:created>
  <dcterms:modified xsi:type="dcterms:W3CDTF">2017-06-23T08:22:11Z</dcterms:modified>
</cp:coreProperties>
</file>