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5" r:id="rId6"/>
    <p:sldId id="269" r:id="rId7"/>
    <p:sldId id="266" r:id="rId8"/>
    <p:sldId id="258" r:id="rId9"/>
  </p:sldIdLst>
  <p:sldSz cx="9144000" cy="5145088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9FAAC-446F-43EC-B5BF-F7E26C167365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E0893-717E-454A-903D-C3F75F323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4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9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2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8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0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0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4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7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2114" y="1110339"/>
            <a:ext cx="6858000" cy="1381428"/>
          </a:xfrm>
        </p:spPr>
        <p:txBody>
          <a:bodyPr/>
          <a:lstStyle/>
          <a:p>
            <a:r>
              <a:rPr lang="en-US" altLang="zh-CN" dirty="0"/>
              <a:t>Android </a:t>
            </a:r>
            <a:r>
              <a:rPr lang="en-US" altLang="zh-CN" dirty="0" err="1"/>
              <a:t>Apk</a:t>
            </a:r>
            <a:r>
              <a:rPr lang="zh-CN" altLang="zh-CN" dirty="0"/>
              <a:t>防御战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3378" y="2724135"/>
            <a:ext cx="6858000" cy="1242205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/>
          </a:p>
          <a:p>
            <a:r>
              <a:rPr lang="en-US" altLang="zh-CN" sz="2800" dirty="0" smtClean="0"/>
              <a:t>——</a:t>
            </a:r>
            <a:r>
              <a:rPr lang="zh-CN" altLang="zh-CN" sz="2800" dirty="0"/>
              <a:t>对抗</a:t>
            </a:r>
            <a:r>
              <a:rPr lang="en-US" altLang="zh-CN" sz="2800" dirty="0" err="1" smtClean="0"/>
              <a:t>jd-gui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738" y="96490"/>
            <a:ext cx="1118676" cy="719729"/>
          </a:xfrm>
          <a:prstGeom prst="rect">
            <a:avLst/>
          </a:prstGeom>
        </p:spPr>
      </p:pic>
      <p:pic>
        <p:nvPicPr>
          <p:cNvPr id="5" name="Picture 2" descr="C:\Users\Administrator\Desktop\微课\QQ截图201706071406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8" y="126115"/>
            <a:ext cx="2607099" cy="151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7307" y="3668485"/>
            <a:ext cx="1723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IT-BG</a:t>
            </a:r>
          </a:p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移动技术开发部</a:t>
            </a:r>
            <a:endParaRPr lang="en-US" altLang="zh-CN" sz="1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陈卿强</a:t>
            </a:r>
            <a:endParaRPr lang="en-US" altLang="zh-CN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85646" y="707558"/>
            <a:ext cx="693972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3600" dirty="0" smtClean="0"/>
              <a:t>学会</a:t>
            </a:r>
            <a:endParaRPr lang="en-US" altLang="zh-CN" sz="3600" dirty="0"/>
          </a:p>
          <a:p>
            <a:pPr algn="ctr">
              <a:lnSpc>
                <a:spcPct val="200000"/>
              </a:lnSpc>
            </a:pPr>
            <a:r>
              <a:rPr lang="zh-CN" altLang="zh-CN" sz="4800" dirty="0"/>
              <a:t>对关键代码添加</a:t>
            </a:r>
            <a:r>
              <a:rPr lang="en-US" altLang="zh-CN" sz="4800" dirty="0"/>
              <a:t>hack</a:t>
            </a:r>
            <a:r>
              <a:rPr lang="zh-CN" altLang="zh-CN" sz="4800" dirty="0" smtClean="0"/>
              <a:t>方案</a:t>
            </a:r>
            <a:endParaRPr lang="en-US" altLang="zh-CN" sz="4800" dirty="0" smtClean="0"/>
          </a:p>
          <a:p>
            <a:pPr algn="ctr">
              <a:lnSpc>
                <a:spcPct val="200000"/>
              </a:lnSpc>
            </a:pPr>
            <a:r>
              <a:rPr lang="zh-CN" altLang="zh-CN" sz="4800" dirty="0" smtClean="0"/>
              <a:t>防止</a:t>
            </a:r>
            <a:r>
              <a:rPr lang="zh-CN" altLang="zh-CN" sz="4800" dirty="0"/>
              <a:t>反</a:t>
            </a:r>
            <a:r>
              <a:rPr lang="zh-CN" altLang="zh-CN" sz="4800" dirty="0" smtClean="0"/>
              <a:t>编译</a:t>
            </a:r>
            <a:r>
              <a:rPr lang="zh-CN" altLang="en-US" sz="4800" dirty="0" smtClean="0"/>
              <a:t>查看</a:t>
            </a:r>
            <a:endParaRPr lang="zh-CN" altLang="en-US" sz="4800" dirty="0"/>
          </a:p>
        </p:txBody>
      </p:sp>
      <p:pic>
        <p:nvPicPr>
          <p:cNvPr id="2051" name="Picture 3" descr="C:\Users\ADMINI~1\AppData\Local\Temp\360zip$Temp\360$0\1000个常用嗾标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06" y="663188"/>
            <a:ext cx="839034" cy="83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5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24" y="369760"/>
            <a:ext cx="185339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err="1"/>
              <a:t>jd-gui</a:t>
            </a:r>
            <a:r>
              <a:rPr lang="zh-CN" altLang="zh-CN" sz="2800" dirty="0"/>
              <a:t>原理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63485" y="1502231"/>
            <a:ext cx="5573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jd-gui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将经过混淆处理的</a:t>
            </a:r>
            <a:r>
              <a:rPr lang="en-US" altLang="zh-CN" sz="2000" dirty="0"/>
              <a:t>jar</a:t>
            </a:r>
            <a:r>
              <a:rPr lang="zh-CN" altLang="zh-CN" sz="2000" dirty="0"/>
              <a:t>里面的</a:t>
            </a:r>
            <a:r>
              <a:rPr lang="en-US" altLang="zh-CN" sz="2000" dirty="0"/>
              <a:t>class</a:t>
            </a:r>
            <a:r>
              <a:rPr lang="zh-CN" altLang="zh-CN" sz="2000" dirty="0"/>
              <a:t>字节码文件转成</a:t>
            </a:r>
            <a:r>
              <a:rPr lang="en-US" altLang="zh-CN" sz="2000" dirty="0"/>
              <a:t>java</a:t>
            </a:r>
            <a:r>
              <a:rPr lang="zh-CN" altLang="zh-CN" sz="2000" dirty="0"/>
              <a:t>文件时</a:t>
            </a:r>
            <a:r>
              <a:rPr lang="zh-CN" altLang="zh-CN" sz="2000" dirty="0" smtClean="0"/>
              <a:t>，遇到</a:t>
            </a:r>
            <a:r>
              <a:rPr lang="zh-CN" altLang="zh-CN" sz="2000" dirty="0"/>
              <a:t>函数中根本走不到的分支的特殊实现时就会提示函数</a:t>
            </a:r>
            <a:r>
              <a:rPr lang="en-US" altLang="zh-CN" sz="2000" dirty="0"/>
              <a:t>error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9794" y="142058"/>
            <a:ext cx="5700177" cy="49128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switch(0) {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1: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jsoObj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date = null;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second = null;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jsoObj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date =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jsoObj.getString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("date");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second =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jsoObj.getString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("second");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JSONException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Test.settime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(date, second);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  <a:endParaRPr lang="zh-CN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83028" y="1883229"/>
            <a:ext cx="2144485" cy="1817914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hack</a:t>
            </a:r>
            <a:r>
              <a:rPr lang="zh-CN" altLang="zh-CN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方案</a:t>
            </a:r>
            <a:endParaRPr lang="zh-CN" alt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825" y="18378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反编译查看源代码</a:t>
            </a:r>
            <a:endParaRPr lang="zh-CN" altLang="en-US" sz="2400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10346" y="699880"/>
            <a:ext cx="7217233" cy="428577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08851" y="2351314"/>
            <a:ext cx="1349832" cy="131717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混淆前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825" y="18378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反编译查看源代码</a:t>
            </a:r>
            <a:endParaRPr lang="zh-CN" altLang="en-US" sz="24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707572" y="743424"/>
            <a:ext cx="7489367" cy="410071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500251" y="207153"/>
            <a:ext cx="1349832" cy="13171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混淆</a:t>
            </a:r>
            <a:r>
              <a:rPr lang="zh-CN" altLang="en-US" sz="2000" dirty="0">
                <a:solidFill>
                  <a:srgbClr val="FF0000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152204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6334" y="886302"/>
            <a:ext cx="3945311" cy="3139321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密钥明文</a:t>
            </a:r>
            <a:endParaRPr lang="en-US" altLang="zh-CN" sz="6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altLang="zh-CN" sz="6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zh-CN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如何保存</a:t>
            </a:r>
            <a:r>
              <a:rPr lang="en-US" altLang="zh-CN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altLang="zh-CN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图片 3" descr="https://timgsa.baidu.com/timg?image&amp;quality=80&amp;size=b9999_10000&amp;sec=1496755329187&amp;di=4b3c97839fd5dae5baba17b817247066&amp;imgtype=0&amp;src=http%3A%2F%2Fpic16.photophoto.cn%2F20100803%2F0005018314110584_b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92" y="886302"/>
            <a:ext cx="2186305" cy="3174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5068"/>
            <a:ext cx="6858000" cy="1791253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8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End</a:t>
            </a:r>
            <a:r>
              <a:rPr lang="zh-CN" altLang="en-US" sz="8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  <a:endParaRPr lang="zh-CN" altLang="en-US" sz="8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25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155</Words>
  <Application>Microsoft Office PowerPoint</Application>
  <PresentationFormat>自定义</PresentationFormat>
  <Paragraphs>35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Android Apk防御战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已设置好宽25.4，高14.29</dc:title>
  <dc:creator>Ivy Liu</dc:creator>
  <cp:lastModifiedBy>ChenQingqiang</cp:lastModifiedBy>
  <cp:revision>33</cp:revision>
  <dcterms:created xsi:type="dcterms:W3CDTF">2017-06-03T12:52:49Z</dcterms:created>
  <dcterms:modified xsi:type="dcterms:W3CDTF">2017-06-23T08:22:09Z</dcterms:modified>
</cp:coreProperties>
</file>