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2" r:id="rId4"/>
    <p:sldId id="263" r:id="rId5"/>
    <p:sldId id="270" r:id="rId6"/>
    <p:sldId id="271" r:id="rId7"/>
    <p:sldId id="272" r:id="rId8"/>
    <p:sldId id="265" r:id="rId9"/>
    <p:sldId id="274" r:id="rId10"/>
    <p:sldId id="273" r:id="rId11"/>
    <p:sldId id="269" r:id="rId12"/>
    <p:sldId id="266" r:id="rId13"/>
    <p:sldId id="258" r:id="rId14"/>
  </p:sldIdLst>
  <p:sldSz cx="9144000" cy="5145088"/>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876"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88B7A1-A0F2-41F6-847C-8D39374E9542}"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zh-CN" altLang="en-US"/>
        </a:p>
      </dgm:t>
    </dgm:pt>
    <dgm:pt modelId="{467253B4-6851-4969-8AB5-391F221AA67C}">
      <dgm:prSet phldrT="[文本]" custT="1"/>
      <dgm:spPr/>
      <dgm:t>
        <a:bodyPr/>
        <a:lstStyle/>
        <a:p>
          <a:r>
            <a:rPr lang="en-US" sz="1800" dirty="0" err="1" smtClean="0"/>
            <a:t>SharedPreferences</a:t>
          </a:r>
          <a:endParaRPr lang="zh-CN" altLang="en-US" sz="1800" dirty="0"/>
        </a:p>
      </dgm:t>
    </dgm:pt>
    <dgm:pt modelId="{D4222DE6-389D-4377-9936-30CC5428A64E}" type="parTrans" cxnId="{610A7B21-2829-41D1-9BFB-6F13DEFCB666}">
      <dgm:prSet/>
      <dgm:spPr/>
      <dgm:t>
        <a:bodyPr/>
        <a:lstStyle/>
        <a:p>
          <a:endParaRPr lang="zh-CN" altLang="en-US"/>
        </a:p>
      </dgm:t>
    </dgm:pt>
    <dgm:pt modelId="{14DD1F36-3954-43F9-8D9E-795B116C5441}" type="sibTrans" cxnId="{610A7B21-2829-41D1-9BFB-6F13DEFCB666}">
      <dgm:prSet/>
      <dgm:spPr/>
      <dgm:t>
        <a:bodyPr/>
        <a:lstStyle/>
        <a:p>
          <a:endParaRPr lang="zh-CN" altLang="en-US"/>
        </a:p>
      </dgm:t>
    </dgm:pt>
    <dgm:pt modelId="{3283510C-4896-4F2C-9A64-8A4C7E2FFB19}">
      <dgm:prSet phldrT="[文本]"/>
      <dgm:spPr/>
      <dgm:t>
        <a:bodyPr/>
        <a:lstStyle/>
        <a:p>
          <a:r>
            <a:rPr lang="zh-CN" dirty="0" smtClean="0"/>
            <a:t>密钥直接明文存在</a:t>
          </a:r>
          <a:r>
            <a:rPr lang="en-US" dirty="0" err="1" smtClean="0"/>
            <a:t>shared_prefs</a:t>
          </a:r>
          <a:r>
            <a:rPr lang="zh-CN" dirty="0" smtClean="0"/>
            <a:t>文件中，这是最不安全的。</a:t>
          </a:r>
          <a:endParaRPr lang="zh-CN" altLang="en-US" dirty="0"/>
        </a:p>
      </dgm:t>
    </dgm:pt>
    <dgm:pt modelId="{1480F3A6-F5EA-4724-8300-09DDC93090FE}" type="parTrans" cxnId="{AB2619EB-5A96-4070-A7F6-87498D168A4E}">
      <dgm:prSet/>
      <dgm:spPr/>
      <dgm:t>
        <a:bodyPr/>
        <a:lstStyle/>
        <a:p>
          <a:endParaRPr lang="zh-CN" altLang="en-US"/>
        </a:p>
      </dgm:t>
    </dgm:pt>
    <dgm:pt modelId="{8352B93B-584E-483F-AAF9-35D3ED172291}" type="sibTrans" cxnId="{AB2619EB-5A96-4070-A7F6-87498D168A4E}">
      <dgm:prSet/>
      <dgm:spPr/>
      <dgm:t>
        <a:bodyPr/>
        <a:lstStyle/>
        <a:p>
          <a:endParaRPr lang="zh-CN" altLang="en-US"/>
        </a:p>
      </dgm:t>
    </dgm:pt>
    <dgm:pt modelId="{E02FD0F1-0F71-4E06-A5E4-0CF332423825}">
      <dgm:prSet phldrT="[文本]" custT="1"/>
      <dgm:spPr/>
      <dgm:t>
        <a:bodyPr/>
        <a:lstStyle/>
        <a:p>
          <a:r>
            <a:rPr lang="en-US" sz="1800" dirty="0" smtClean="0"/>
            <a:t>Java</a:t>
          </a:r>
          <a:r>
            <a:rPr lang="zh-CN" sz="1800" dirty="0" smtClean="0"/>
            <a:t>硬编码</a:t>
          </a:r>
          <a:endParaRPr lang="zh-CN" altLang="en-US" sz="1800" dirty="0"/>
        </a:p>
      </dgm:t>
    </dgm:pt>
    <dgm:pt modelId="{7151D410-6B53-4F3D-B5DD-DB418347AE06}" type="parTrans" cxnId="{619A54AB-A47D-495A-8497-6EFB439661D9}">
      <dgm:prSet/>
      <dgm:spPr/>
      <dgm:t>
        <a:bodyPr/>
        <a:lstStyle/>
        <a:p>
          <a:endParaRPr lang="zh-CN" altLang="en-US"/>
        </a:p>
      </dgm:t>
    </dgm:pt>
    <dgm:pt modelId="{45C3F4C8-201F-4DF2-B119-1F859DB56C9E}" type="sibTrans" cxnId="{619A54AB-A47D-495A-8497-6EFB439661D9}">
      <dgm:prSet/>
      <dgm:spPr/>
      <dgm:t>
        <a:bodyPr/>
        <a:lstStyle/>
        <a:p>
          <a:endParaRPr lang="zh-CN" altLang="en-US"/>
        </a:p>
      </dgm:t>
    </dgm:pt>
    <dgm:pt modelId="{E9440C7B-5915-4E8C-A28C-C244FD0A9A9A}">
      <dgm:prSet phldrT="[文本]"/>
      <dgm:spPr/>
      <dgm:t>
        <a:bodyPr/>
        <a:lstStyle/>
        <a:p>
          <a:r>
            <a:rPr lang="zh-CN" dirty="0" smtClean="0"/>
            <a:t>密钥直接硬编码在</a:t>
          </a:r>
          <a:r>
            <a:rPr lang="en-US" dirty="0" smtClean="0"/>
            <a:t>Java</a:t>
          </a:r>
          <a:r>
            <a:rPr lang="zh-CN" dirty="0" smtClean="0"/>
            <a:t>代码中，这很不安全，</a:t>
          </a:r>
          <a:r>
            <a:rPr lang="en-US" dirty="0" err="1" smtClean="0"/>
            <a:t>dex</a:t>
          </a:r>
          <a:r>
            <a:rPr lang="zh-CN" dirty="0" smtClean="0"/>
            <a:t>文件很容易被逆向成</a:t>
          </a:r>
          <a:r>
            <a:rPr lang="en-US" dirty="0" smtClean="0"/>
            <a:t>java</a:t>
          </a:r>
          <a:r>
            <a:rPr lang="zh-CN" dirty="0" smtClean="0"/>
            <a:t>代码。</a:t>
          </a:r>
          <a:endParaRPr lang="zh-CN" altLang="en-US" dirty="0"/>
        </a:p>
      </dgm:t>
    </dgm:pt>
    <dgm:pt modelId="{7BB926F3-4F6F-4224-B521-CB7B7D89EBF1}" type="parTrans" cxnId="{CD9EFF7B-34CD-4654-A941-334452B63D7D}">
      <dgm:prSet/>
      <dgm:spPr/>
      <dgm:t>
        <a:bodyPr/>
        <a:lstStyle/>
        <a:p>
          <a:endParaRPr lang="zh-CN" altLang="en-US"/>
        </a:p>
      </dgm:t>
    </dgm:pt>
    <dgm:pt modelId="{5676E2AF-9A56-4405-AD99-BA6833526705}" type="sibTrans" cxnId="{CD9EFF7B-34CD-4654-A941-334452B63D7D}">
      <dgm:prSet/>
      <dgm:spPr/>
      <dgm:t>
        <a:bodyPr/>
        <a:lstStyle/>
        <a:p>
          <a:endParaRPr lang="zh-CN" altLang="en-US"/>
        </a:p>
      </dgm:t>
    </dgm:pt>
    <dgm:pt modelId="{D24426FC-C4A5-4BFF-8978-7EAF15C895C7}">
      <dgm:prSet phldrT="[文本]" custT="1"/>
      <dgm:spPr/>
      <dgm:t>
        <a:bodyPr/>
        <a:lstStyle/>
        <a:p>
          <a:r>
            <a:rPr lang="en-US" sz="1800" dirty="0" err="1" smtClean="0"/>
            <a:t>Gradle</a:t>
          </a:r>
          <a:r>
            <a:rPr lang="zh-CN" sz="1800" dirty="0" smtClean="0"/>
            <a:t>配置存储</a:t>
          </a:r>
          <a:endParaRPr lang="zh-CN" altLang="en-US" sz="1800" dirty="0"/>
        </a:p>
      </dgm:t>
    </dgm:pt>
    <dgm:pt modelId="{12FC399E-4DEE-4510-968A-311706E0EBC5}" type="parTrans" cxnId="{B7F854B1-79AA-4A09-8BE8-7A16D2937740}">
      <dgm:prSet/>
      <dgm:spPr/>
      <dgm:t>
        <a:bodyPr/>
        <a:lstStyle/>
        <a:p>
          <a:endParaRPr lang="zh-CN" altLang="en-US"/>
        </a:p>
      </dgm:t>
    </dgm:pt>
    <dgm:pt modelId="{4B1E0468-3BEF-4C7C-AC10-6EDEEBC51802}" type="sibTrans" cxnId="{B7F854B1-79AA-4A09-8BE8-7A16D2937740}">
      <dgm:prSet/>
      <dgm:spPr/>
      <dgm:t>
        <a:bodyPr/>
        <a:lstStyle/>
        <a:p>
          <a:endParaRPr lang="zh-CN" altLang="en-US"/>
        </a:p>
      </dgm:t>
    </dgm:pt>
    <dgm:pt modelId="{ECA5A91E-C96C-4F9C-887F-8F162B635AA9}">
      <dgm:prSet phldrT="[文本]" custT="1"/>
      <dgm:spPr/>
      <dgm:t>
        <a:bodyPr/>
        <a:lstStyle/>
        <a:p>
          <a:r>
            <a:rPr lang="zh-CN" altLang="en-US" sz="1800" dirty="0" smtClean="0"/>
            <a:t>加强版</a:t>
          </a:r>
          <a:r>
            <a:rPr lang="en-US" sz="1800" dirty="0" smtClean="0"/>
            <a:t>so</a:t>
          </a:r>
          <a:r>
            <a:rPr lang="zh-CN" sz="1800" dirty="0" smtClean="0"/>
            <a:t>代码存储</a:t>
          </a:r>
          <a:endParaRPr lang="zh-CN" altLang="en-US" sz="1800" dirty="0"/>
        </a:p>
      </dgm:t>
    </dgm:pt>
    <dgm:pt modelId="{5629A6A9-05E9-418D-A89E-D9BFE8D9269C}" type="parTrans" cxnId="{345FF3C0-8458-4D70-BE6D-9A5E3DC46C3D}">
      <dgm:prSet/>
      <dgm:spPr/>
      <dgm:t>
        <a:bodyPr/>
        <a:lstStyle/>
        <a:p>
          <a:endParaRPr lang="zh-CN" altLang="en-US"/>
        </a:p>
      </dgm:t>
    </dgm:pt>
    <dgm:pt modelId="{EBFC5783-B2D5-4971-B712-83E71C339685}" type="sibTrans" cxnId="{345FF3C0-8458-4D70-BE6D-9A5E3DC46C3D}">
      <dgm:prSet/>
      <dgm:spPr/>
      <dgm:t>
        <a:bodyPr/>
        <a:lstStyle/>
        <a:p>
          <a:endParaRPr lang="zh-CN" altLang="en-US"/>
        </a:p>
      </dgm:t>
    </dgm:pt>
    <dgm:pt modelId="{E330AA96-D400-4328-97FB-DCB5B5D1C619}">
      <dgm:prSet phldrT="[文本]"/>
      <dgm:spPr/>
      <dgm:t>
        <a:bodyPr/>
        <a:lstStyle/>
        <a:p>
          <a:r>
            <a:rPr lang="en-US" dirty="0" err="1" smtClean="0"/>
            <a:t>Gradle</a:t>
          </a:r>
          <a:r>
            <a:rPr lang="zh-CN" dirty="0" smtClean="0"/>
            <a:t>配置存储</a:t>
          </a:r>
          <a:endParaRPr lang="zh-CN" altLang="en-US" dirty="0"/>
        </a:p>
      </dgm:t>
    </dgm:pt>
    <dgm:pt modelId="{FCC13A1E-DF0A-43D4-95F6-C14A85B6FA69}" type="parTrans" cxnId="{535F2F97-811C-44D5-865E-910C617738EB}">
      <dgm:prSet/>
      <dgm:spPr/>
      <dgm:t>
        <a:bodyPr/>
        <a:lstStyle/>
        <a:p>
          <a:endParaRPr lang="zh-CN" altLang="en-US"/>
        </a:p>
      </dgm:t>
    </dgm:pt>
    <dgm:pt modelId="{C6561A20-00FF-4117-9EA7-5110057B0440}" type="sibTrans" cxnId="{535F2F97-811C-44D5-865E-910C617738EB}">
      <dgm:prSet/>
      <dgm:spPr/>
      <dgm:t>
        <a:bodyPr/>
        <a:lstStyle/>
        <a:p>
          <a:endParaRPr lang="zh-CN" altLang="en-US"/>
        </a:p>
      </dgm:t>
    </dgm:pt>
    <dgm:pt modelId="{3218E92C-A9CD-4695-9DE2-A8A316CE49A0}">
      <dgm:prSet phldrT="[文本]" custT="1"/>
      <dgm:spPr/>
      <dgm:t>
        <a:bodyPr/>
        <a:lstStyle/>
        <a:p>
          <a:r>
            <a:rPr lang="en-US" sz="1800" dirty="0" smtClean="0"/>
            <a:t>string.xml</a:t>
          </a:r>
          <a:r>
            <a:rPr lang="zh-CN" sz="1800" dirty="0" smtClean="0"/>
            <a:t>存储</a:t>
          </a:r>
          <a:endParaRPr lang="zh-CN" altLang="en-US" sz="1800" dirty="0"/>
        </a:p>
      </dgm:t>
    </dgm:pt>
    <dgm:pt modelId="{6D40CC1B-D277-4B39-9230-EA287487228D}" type="parTrans" cxnId="{4E8828FC-0823-487A-B5AD-A5CE43780B4A}">
      <dgm:prSet/>
      <dgm:spPr/>
      <dgm:t>
        <a:bodyPr/>
        <a:lstStyle/>
        <a:p>
          <a:endParaRPr lang="zh-CN" altLang="en-US"/>
        </a:p>
      </dgm:t>
    </dgm:pt>
    <dgm:pt modelId="{2E02F8EB-D23B-4513-9C89-7240DAC104C7}" type="sibTrans" cxnId="{4E8828FC-0823-487A-B5AD-A5CE43780B4A}">
      <dgm:prSet/>
      <dgm:spPr/>
      <dgm:t>
        <a:bodyPr/>
        <a:lstStyle/>
        <a:p>
          <a:endParaRPr lang="zh-CN" altLang="en-US"/>
        </a:p>
      </dgm:t>
    </dgm:pt>
    <dgm:pt modelId="{16836602-AF64-43FA-B01F-60995279CCA2}">
      <dgm:prSet phldrT="[文本]"/>
      <dgm:spPr/>
      <dgm:t>
        <a:bodyPr/>
        <a:lstStyle/>
        <a:p>
          <a:r>
            <a:rPr lang="zh-CN" dirty="0" smtClean="0"/>
            <a:t>通过配置</a:t>
          </a:r>
          <a:r>
            <a:rPr lang="en-US" dirty="0" smtClean="0"/>
            <a:t>string.xml</a:t>
          </a:r>
          <a:r>
            <a:rPr lang="zh-CN" dirty="0" smtClean="0"/>
            <a:t>的方式保存秘钥信息</a:t>
          </a:r>
          <a:endParaRPr lang="zh-CN" altLang="en-US" dirty="0"/>
        </a:p>
      </dgm:t>
    </dgm:pt>
    <dgm:pt modelId="{E699FF73-6C68-4520-AE6A-662DD6B90644}" type="parTrans" cxnId="{F13BB26B-9CD1-4891-910D-AC270A58B1B3}">
      <dgm:prSet/>
      <dgm:spPr/>
      <dgm:t>
        <a:bodyPr/>
        <a:lstStyle/>
        <a:p>
          <a:endParaRPr lang="zh-CN" altLang="en-US"/>
        </a:p>
      </dgm:t>
    </dgm:pt>
    <dgm:pt modelId="{3B7D2134-80E8-4A4A-A3A4-CD666E028D71}" type="sibTrans" cxnId="{F13BB26B-9CD1-4891-910D-AC270A58B1B3}">
      <dgm:prSet/>
      <dgm:spPr/>
      <dgm:t>
        <a:bodyPr/>
        <a:lstStyle/>
        <a:p>
          <a:endParaRPr lang="zh-CN" altLang="en-US"/>
        </a:p>
      </dgm:t>
    </dgm:pt>
    <dgm:pt modelId="{BB78AE63-03D2-4DFA-89C3-25496D93E8E4}">
      <dgm:prSet phldrT="[文本]" custT="1"/>
      <dgm:spPr/>
      <dgm:t>
        <a:bodyPr/>
        <a:lstStyle/>
        <a:p>
          <a:r>
            <a:rPr lang="en-US" sz="1800" dirty="0" smtClean="0"/>
            <a:t>so</a:t>
          </a:r>
          <a:r>
            <a:rPr lang="zh-CN" sz="1800" dirty="0" smtClean="0"/>
            <a:t>代码存储</a:t>
          </a:r>
          <a:endParaRPr lang="zh-CN" altLang="en-US" sz="1800" dirty="0"/>
        </a:p>
      </dgm:t>
    </dgm:pt>
    <dgm:pt modelId="{0D32EA7D-EAC8-4059-89AD-11A177B717FB}" type="parTrans" cxnId="{EF377F0B-5E04-4D8C-A2DE-603C7E3E7134}">
      <dgm:prSet/>
      <dgm:spPr/>
      <dgm:t>
        <a:bodyPr/>
        <a:lstStyle/>
        <a:p>
          <a:endParaRPr lang="zh-CN" altLang="en-US"/>
        </a:p>
      </dgm:t>
    </dgm:pt>
    <dgm:pt modelId="{978EA59C-0434-4CC0-AA6C-C4D99605BC3B}" type="sibTrans" cxnId="{EF377F0B-5E04-4D8C-A2DE-603C7E3E7134}">
      <dgm:prSet/>
      <dgm:spPr/>
      <dgm:t>
        <a:bodyPr/>
        <a:lstStyle/>
        <a:p>
          <a:endParaRPr lang="zh-CN" altLang="en-US"/>
        </a:p>
      </dgm:t>
    </dgm:pt>
    <dgm:pt modelId="{23AA73A3-003C-497B-9830-C8C9C12E1B90}">
      <dgm:prSet phldrT="[文本]"/>
      <dgm:spPr/>
      <dgm:t>
        <a:bodyPr/>
        <a:lstStyle/>
        <a:p>
          <a:r>
            <a:rPr lang="zh-CN" dirty="0" smtClean="0"/>
            <a:t>用</a:t>
          </a:r>
          <a:r>
            <a:rPr lang="en-US" dirty="0" err="1" smtClean="0"/>
            <a:t>ndk</a:t>
          </a:r>
          <a:r>
            <a:rPr lang="zh-CN" dirty="0" smtClean="0"/>
            <a:t>开发，将密钥放在</a:t>
          </a:r>
          <a:r>
            <a:rPr lang="en-US" dirty="0" smtClean="0"/>
            <a:t>so</a:t>
          </a:r>
          <a:r>
            <a:rPr lang="zh-CN" dirty="0" smtClean="0"/>
            <a:t>文件，加密解密操作都在</a:t>
          </a:r>
          <a:r>
            <a:rPr lang="en-US" dirty="0" smtClean="0"/>
            <a:t>so</a:t>
          </a:r>
          <a:r>
            <a:rPr lang="zh-CN" dirty="0" smtClean="0"/>
            <a:t>文件里。这从一定程度上提高了的安全性，挡住一些逆向者，但有经验的逆向者还是会使用</a:t>
          </a:r>
          <a:r>
            <a:rPr lang="en-US" dirty="0" smtClean="0"/>
            <a:t>IDA</a:t>
          </a:r>
          <a:r>
            <a:rPr lang="zh-CN" dirty="0" smtClean="0"/>
            <a:t>破解。</a:t>
          </a:r>
          <a:endParaRPr lang="zh-CN" altLang="en-US" dirty="0"/>
        </a:p>
      </dgm:t>
    </dgm:pt>
    <dgm:pt modelId="{C39FBFEF-6B15-4325-9A38-EA69868C64E7}" type="parTrans" cxnId="{29C7ED52-F59E-4D5D-B07F-7F397D9BFAD4}">
      <dgm:prSet/>
      <dgm:spPr/>
      <dgm:t>
        <a:bodyPr/>
        <a:lstStyle/>
        <a:p>
          <a:endParaRPr lang="zh-CN" altLang="en-US"/>
        </a:p>
      </dgm:t>
    </dgm:pt>
    <dgm:pt modelId="{A91862D5-A7AC-4954-A33E-FF0D990C2F0F}" type="sibTrans" cxnId="{29C7ED52-F59E-4D5D-B07F-7F397D9BFAD4}">
      <dgm:prSet/>
      <dgm:spPr/>
      <dgm:t>
        <a:bodyPr/>
        <a:lstStyle/>
        <a:p>
          <a:endParaRPr lang="zh-CN" altLang="en-US"/>
        </a:p>
      </dgm:t>
    </dgm:pt>
    <dgm:pt modelId="{3C59E6DA-E1AE-450E-861B-0F3FB55A666B}">
      <dgm:prSet phldrT="[文本]"/>
      <dgm:spPr/>
      <dgm:t>
        <a:bodyPr/>
        <a:lstStyle/>
        <a:p>
          <a:r>
            <a:rPr lang="en-US" dirty="0" smtClean="0"/>
            <a:t>so</a:t>
          </a:r>
          <a:r>
            <a:rPr lang="zh-CN" dirty="0" smtClean="0"/>
            <a:t>文件中不存储密钥，</a:t>
          </a:r>
          <a:r>
            <a:rPr lang="zh-CN" altLang="en-US" dirty="0" smtClean="0"/>
            <a:t>只</a:t>
          </a:r>
          <a:r>
            <a:rPr lang="zh-CN" dirty="0" smtClean="0"/>
            <a:t>对密钥进行加解密操作，将加密后的密钥命名为其他普通文件，存放在</a:t>
          </a:r>
          <a:r>
            <a:rPr lang="en-US" dirty="0" smtClean="0"/>
            <a:t>assets</a:t>
          </a:r>
          <a:r>
            <a:rPr lang="zh-CN" dirty="0" smtClean="0"/>
            <a:t>目录或其他目录下，接着在</a:t>
          </a:r>
          <a:r>
            <a:rPr lang="en-US" dirty="0" smtClean="0"/>
            <a:t>so</a:t>
          </a:r>
          <a:r>
            <a:rPr lang="zh-CN" dirty="0" smtClean="0"/>
            <a:t>文件里添加无关代码（花指令）。虽然可以增加静态分析难度，但可以使用动态调式的方法，追踪加密解密函数，也可以查找到密钥内容。</a:t>
          </a:r>
          <a:endParaRPr lang="zh-CN" altLang="en-US" dirty="0"/>
        </a:p>
      </dgm:t>
    </dgm:pt>
    <dgm:pt modelId="{145EC532-C5AA-4BC5-9CF3-2E3EB6C0652B}" type="parTrans" cxnId="{C5EEF617-805C-4AD8-A81D-FF8FB5A3BA87}">
      <dgm:prSet/>
      <dgm:spPr/>
      <dgm:t>
        <a:bodyPr/>
        <a:lstStyle/>
        <a:p>
          <a:endParaRPr lang="zh-CN" altLang="en-US"/>
        </a:p>
      </dgm:t>
    </dgm:pt>
    <dgm:pt modelId="{70DC195C-94E1-4137-B86D-B918B7220BA2}" type="sibTrans" cxnId="{C5EEF617-805C-4AD8-A81D-FF8FB5A3BA87}">
      <dgm:prSet/>
      <dgm:spPr/>
      <dgm:t>
        <a:bodyPr/>
        <a:lstStyle/>
        <a:p>
          <a:endParaRPr lang="zh-CN" altLang="en-US"/>
        </a:p>
      </dgm:t>
    </dgm:pt>
    <dgm:pt modelId="{E4F08E3D-3D3D-4C31-A75F-56CDCE254B23}">
      <dgm:prSet phldrT="[文本]" custT="1"/>
      <dgm:spPr/>
      <dgm:t>
        <a:bodyPr/>
        <a:lstStyle/>
        <a:p>
          <a:r>
            <a:rPr lang="zh-CN" altLang="en-US" sz="1800" smtClean="0"/>
            <a:t>组合存储</a:t>
          </a:r>
          <a:endParaRPr lang="zh-CN" altLang="en-US" sz="1800" dirty="0"/>
        </a:p>
      </dgm:t>
    </dgm:pt>
    <dgm:pt modelId="{94246336-7319-4EE0-A513-A53980186371}" type="parTrans" cxnId="{BA880410-AEBA-4F6D-B09F-773F490990BB}">
      <dgm:prSet/>
      <dgm:spPr/>
      <dgm:t>
        <a:bodyPr/>
        <a:lstStyle/>
        <a:p>
          <a:endParaRPr lang="zh-CN" altLang="en-US"/>
        </a:p>
      </dgm:t>
    </dgm:pt>
    <dgm:pt modelId="{35B0EB87-1E6A-4D9C-8DAD-67588F4E512A}" type="sibTrans" cxnId="{BA880410-AEBA-4F6D-B09F-773F490990BB}">
      <dgm:prSet/>
      <dgm:spPr/>
      <dgm:t>
        <a:bodyPr/>
        <a:lstStyle/>
        <a:p>
          <a:endParaRPr lang="zh-CN" altLang="en-US"/>
        </a:p>
      </dgm:t>
    </dgm:pt>
    <dgm:pt modelId="{D22217AE-4E1D-4F7D-9891-14205EDCF6E1}">
      <dgm:prSet phldrT="[文本]"/>
      <dgm:spPr/>
      <dgm:t>
        <a:bodyPr/>
        <a:lstStyle/>
        <a:p>
          <a:r>
            <a:rPr lang="zh-CN" dirty="0" smtClean="0"/>
            <a:t>组合上面的方案进行存储</a:t>
          </a:r>
          <a:endParaRPr lang="zh-CN" altLang="en-US" dirty="0"/>
        </a:p>
      </dgm:t>
    </dgm:pt>
    <dgm:pt modelId="{C770410C-00BE-431A-9A18-71A6451EA545}" type="parTrans" cxnId="{354E1792-FB39-4700-BF79-7557076649B1}">
      <dgm:prSet/>
      <dgm:spPr/>
      <dgm:t>
        <a:bodyPr/>
        <a:lstStyle/>
        <a:p>
          <a:endParaRPr lang="zh-CN" altLang="en-US"/>
        </a:p>
      </dgm:t>
    </dgm:pt>
    <dgm:pt modelId="{3136F419-5623-49D4-BE50-AF1C4FA9B322}" type="sibTrans" cxnId="{354E1792-FB39-4700-BF79-7557076649B1}">
      <dgm:prSet/>
      <dgm:spPr/>
      <dgm:t>
        <a:bodyPr/>
        <a:lstStyle/>
        <a:p>
          <a:endParaRPr lang="zh-CN" altLang="en-US"/>
        </a:p>
      </dgm:t>
    </dgm:pt>
    <dgm:pt modelId="{88D1A337-1AB9-4A92-8409-0A35B1E75E96}" type="pres">
      <dgm:prSet presAssocID="{9088B7A1-A0F2-41F6-847C-8D39374E9542}" presName="Name0" presStyleCnt="0">
        <dgm:presLayoutVars>
          <dgm:dir/>
          <dgm:animLvl val="lvl"/>
          <dgm:resizeHandles val="exact"/>
        </dgm:presLayoutVars>
      </dgm:prSet>
      <dgm:spPr/>
      <dgm:t>
        <a:bodyPr/>
        <a:lstStyle/>
        <a:p>
          <a:endParaRPr lang="zh-CN" altLang="en-US"/>
        </a:p>
      </dgm:t>
    </dgm:pt>
    <dgm:pt modelId="{D3CC4981-4A54-4DCB-8128-5D7667155A86}" type="pres">
      <dgm:prSet presAssocID="{467253B4-6851-4969-8AB5-391F221AA67C}" presName="linNode" presStyleCnt="0"/>
      <dgm:spPr/>
    </dgm:pt>
    <dgm:pt modelId="{0FE620F2-6A91-449F-818F-CBBFBBA42D74}" type="pres">
      <dgm:prSet presAssocID="{467253B4-6851-4969-8AB5-391F221AA67C}" presName="parentText" presStyleLbl="node1" presStyleIdx="0" presStyleCnt="7" custScaleX="71312" custLinFactNeighborX="-8601">
        <dgm:presLayoutVars>
          <dgm:chMax val="1"/>
          <dgm:bulletEnabled val="1"/>
        </dgm:presLayoutVars>
      </dgm:prSet>
      <dgm:spPr/>
      <dgm:t>
        <a:bodyPr/>
        <a:lstStyle/>
        <a:p>
          <a:endParaRPr lang="zh-CN" altLang="en-US"/>
        </a:p>
      </dgm:t>
    </dgm:pt>
    <dgm:pt modelId="{F757C0EB-97C1-416E-A87B-C4F4695112C7}" type="pres">
      <dgm:prSet presAssocID="{467253B4-6851-4969-8AB5-391F221AA67C}" presName="descendantText" presStyleLbl="alignAccFollowNode1" presStyleIdx="0" presStyleCnt="7" custScaleX="119360">
        <dgm:presLayoutVars>
          <dgm:bulletEnabled val="1"/>
        </dgm:presLayoutVars>
      </dgm:prSet>
      <dgm:spPr/>
      <dgm:t>
        <a:bodyPr/>
        <a:lstStyle/>
        <a:p>
          <a:endParaRPr lang="zh-CN" altLang="en-US"/>
        </a:p>
      </dgm:t>
    </dgm:pt>
    <dgm:pt modelId="{2362A395-B03B-4030-ADFB-3A2C4467DAED}" type="pres">
      <dgm:prSet presAssocID="{14DD1F36-3954-43F9-8D9E-795B116C5441}" presName="sp" presStyleCnt="0"/>
      <dgm:spPr/>
    </dgm:pt>
    <dgm:pt modelId="{A65B440E-ECA8-402F-BD91-05613CD945E2}" type="pres">
      <dgm:prSet presAssocID="{E02FD0F1-0F71-4E06-A5E4-0CF332423825}" presName="linNode" presStyleCnt="0"/>
      <dgm:spPr/>
    </dgm:pt>
    <dgm:pt modelId="{FF9E5B4A-1469-4C49-A989-AD11506E8AD3}" type="pres">
      <dgm:prSet presAssocID="{E02FD0F1-0F71-4E06-A5E4-0CF332423825}" presName="parentText" presStyleLbl="node1" presStyleIdx="1" presStyleCnt="7" custScaleX="71312" custLinFactNeighborX="-8601">
        <dgm:presLayoutVars>
          <dgm:chMax val="1"/>
          <dgm:bulletEnabled val="1"/>
        </dgm:presLayoutVars>
      </dgm:prSet>
      <dgm:spPr/>
      <dgm:t>
        <a:bodyPr/>
        <a:lstStyle/>
        <a:p>
          <a:endParaRPr lang="zh-CN" altLang="en-US"/>
        </a:p>
      </dgm:t>
    </dgm:pt>
    <dgm:pt modelId="{6CA1E2A3-144F-43DC-82C8-161F4BDAA787}" type="pres">
      <dgm:prSet presAssocID="{E02FD0F1-0F71-4E06-A5E4-0CF332423825}" presName="descendantText" presStyleLbl="alignAccFollowNode1" presStyleIdx="1" presStyleCnt="7" custScaleX="119360">
        <dgm:presLayoutVars>
          <dgm:bulletEnabled val="1"/>
        </dgm:presLayoutVars>
      </dgm:prSet>
      <dgm:spPr/>
      <dgm:t>
        <a:bodyPr/>
        <a:lstStyle/>
        <a:p>
          <a:endParaRPr lang="zh-CN" altLang="en-US"/>
        </a:p>
      </dgm:t>
    </dgm:pt>
    <dgm:pt modelId="{91A221BC-6A25-4469-856B-C226FFBAF1BE}" type="pres">
      <dgm:prSet presAssocID="{45C3F4C8-201F-4DF2-B119-1F859DB56C9E}" presName="sp" presStyleCnt="0"/>
      <dgm:spPr/>
    </dgm:pt>
    <dgm:pt modelId="{246EAA59-272C-478C-8F46-BD2730AD88BB}" type="pres">
      <dgm:prSet presAssocID="{D24426FC-C4A5-4BFF-8978-7EAF15C895C7}" presName="linNode" presStyleCnt="0"/>
      <dgm:spPr/>
    </dgm:pt>
    <dgm:pt modelId="{1BEB0916-9047-4C8F-A548-4042D2919A3D}" type="pres">
      <dgm:prSet presAssocID="{D24426FC-C4A5-4BFF-8978-7EAF15C895C7}" presName="parentText" presStyleLbl="node1" presStyleIdx="2" presStyleCnt="7" custScaleX="71312" custLinFactNeighborX="-8601">
        <dgm:presLayoutVars>
          <dgm:chMax val="1"/>
          <dgm:bulletEnabled val="1"/>
        </dgm:presLayoutVars>
      </dgm:prSet>
      <dgm:spPr/>
      <dgm:t>
        <a:bodyPr/>
        <a:lstStyle/>
        <a:p>
          <a:endParaRPr lang="zh-CN" altLang="en-US"/>
        </a:p>
      </dgm:t>
    </dgm:pt>
    <dgm:pt modelId="{D35EC104-7B50-4B8C-A59A-E5741E187EB2}" type="pres">
      <dgm:prSet presAssocID="{D24426FC-C4A5-4BFF-8978-7EAF15C895C7}" presName="descendantText" presStyleLbl="alignAccFollowNode1" presStyleIdx="2" presStyleCnt="7" custScaleX="119360">
        <dgm:presLayoutVars>
          <dgm:bulletEnabled val="1"/>
        </dgm:presLayoutVars>
      </dgm:prSet>
      <dgm:spPr/>
      <dgm:t>
        <a:bodyPr/>
        <a:lstStyle/>
        <a:p>
          <a:endParaRPr lang="zh-CN" altLang="en-US"/>
        </a:p>
      </dgm:t>
    </dgm:pt>
    <dgm:pt modelId="{7E0970FD-85D4-41FB-9826-2F2D037D4370}" type="pres">
      <dgm:prSet presAssocID="{4B1E0468-3BEF-4C7C-AC10-6EDEEBC51802}" presName="sp" presStyleCnt="0"/>
      <dgm:spPr/>
    </dgm:pt>
    <dgm:pt modelId="{F96367BE-2E31-4A75-B20C-40189E74292B}" type="pres">
      <dgm:prSet presAssocID="{3218E92C-A9CD-4695-9DE2-A8A316CE49A0}" presName="linNode" presStyleCnt="0"/>
      <dgm:spPr/>
    </dgm:pt>
    <dgm:pt modelId="{0F9A915E-FB11-4986-BDE3-F1E86276783B}" type="pres">
      <dgm:prSet presAssocID="{3218E92C-A9CD-4695-9DE2-A8A316CE49A0}" presName="parentText" presStyleLbl="node1" presStyleIdx="3" presStyleCnt="7" custScaleX="71312" custLinFactNeighborX="-8601">
        <dgm:presLayoutVars>
          <dgm:chMax val="1"/>
          <dgm:bulletEnabled val="1"/>
        </dgm:presLayoutVars>
      </dgm:prSet>
      <dgm:spPr/>
      <dgm:t>
        <a:bodyPr/>
        <a:lstStyle/>
        <a:p>
          <a:endParaRPr lang="zh-CN" altLang="en-US"/>
        </a:p>
      </dgm:t>
    </dgm:pt>
    <dgm:pt modelId="{0FD9951B-7284-4D3A-BC22-58C9FEF96DED}" type="pres">
      <dgm:prSet presAssocID="{3218E92C-A9CD-4695-9DE2-A8A316CE49A0}" presName="descendantText" presStyleLbl="alignAccFollowNode1" presStyleIdx="3" presStyleCnt="7" custScaleX="119360">
        <dgm:presLayoutVars>
          <dgm:bulletEnabled val="1"/>
        </dgm:presLayoutVars>
      </dgm:prSet>
      <dgm:spPr/>
      <dgm:t>
        <a:bodyPr/>
        <a:lstStyle/>
        <a:p>
          <a:endParaRPr lang="zh-CN" altLang="en-US"/>
        </a:p>
      </dgm:t>
    </dgm:pt>
    <dgm:pt modelId="{E3594208-459F-4B75-8D26-7F58FE709ED7}" type="pres">
      <dgm:prSet presAssocID="{2E02F8EB-D23B-4513-9C89-7240DAC104C7}" presName="sp" presStyleCnt="0"/>
      <dgm:spPr/>
    </dgm:pt>
    <dgm:pt modelId="{3FCD609D-AA6C-40AD-9ABB-5EA3CA7D4321}" type="pres">
      <dgm:prSet presAssocID="{BB78AE63-03D2-4DFA-89C3-25496D93E8E4}" presName="linNode" presStyleCnt="0"/>
      <dgm:spPr/>
    </dgm:pt>
    <dgm:pt modelId="{564DB0B9-D73B-4BAA-9CBF-2F674E30B3FE}" type="pres">
      <dgm:prSet presAssocID="{BB78AE63-03D2-4DFA-89C3-25496D93E8E4}" presName="parentText" presStyleLbl="node1" presStyleIdx="4" presStyleCnt="7" custScaleX="71312" custLinFactNeighborX="-8601">
        <dgm:presLayoutVars>
          <dgm:chMax val="1"/>
          <dgm:bulletEnabled val="1"/>
        </dgm:presLayoutVars>
      </dgm:prSet>
      <dgm:spPr/>
      <dgm:t>
        <a:bodyPr/>
        <a:lstStyle/>
        <a:p>
          <a:endParaRPr lang="zh-CN" altLang="en-US"/>
        </a:p>
      </dgm:t>
    </dgm:pt>
    <dgm:pt modelId="{A45216F4-1A3F-4DEB-B5E0-13832D0CB0C0}" type="pres">
      <dgm:prSet presAssocID="{BB78AE63-03D2-4DFA-89C3-25496D93E8E4}" presName="descendantText" presStyleLbl="alignAccFollowNode1" presStyleIdx="4" presStyleCnt="7" custScaleX="119360">
        <dgm:presLayoutVars>
          <dgm:bulletEnabled val="1"/>
        </dgm:presLayoutVars>
      </dgm:prSet>
      <dgm:spPr/>
      <dgm:t>
        <a:bodyPr/>
        <a:lstStyle/>
        <a:p>
          <a:endParaRPr lang="zh-CN" altLang="en-US"/>
        </a:p>
      </dgm:t>
    </dgm:pt>
    <dgm:pt modelId="{6F42B667-486A-4263-BB4C-3859AE1A8E24}" type="pres">
      <dgm:prSet presAssocID="{978EA59C-0434-4CC0-AA6C-C4D99605BC3B}" presName="sp" presStyleCnt="0"/>
      <dgm:spPr/>
    </dgm:pt>
    <dgm:pt modelId="{0E669148-8374-4E4C-A8B0-D1E1408CF899}" type="pres">
      <dgm:prSet presAssocID="{ECA5A91E-C96C-4F9C-887F-8F162B635AA9}" presName="linNode" presStyleCnt="0"/>
      <dgm:spPr/>
    </dgm:pt>
    <dgm:pt modelId="{FE4463C9-F86E-416D-9B0D-39070225A845}" type="pres">
      <dgm:prSet presAssocID="{ECA5A91E-C96C-4F9C-887F-8F162B635AA9}" presName="parentText" presStyleLbl="node1" presStyleIdx="5" presStyleCnt="7" custScaleX="71312" custLinFactNeighborX="-8601">
        <dgm:presLayoutVars>
          <dgm:chMax val="1"/>
          <dgm:bulletEnabled val="1"/>
        </dgm:presLayoutVars>
      </dgm:prSet>
      <dgm:spPr/>
      <dgm:t>
        <a:bodyPr/>
        <a:lstStyle/>
        <a:p>
          <a:endParaRPr lang="zh-CN" altLang="en-US"/>
        </a:p>
      </dgm:t>
    </dgm:pt>
    <dgm:pt modelId="{E9F8EF05-4295-4AE4-B01F-45C6D07E8104}" type="pres">
      <dgm:prSet presAssocID="{ECA5A91E-C96C-4F9C-887F-8F162B635AA9}" presName="descendantText" presStyleLbl="alignAccFollowNode1" presStyleIdx="5" presStyleCnt="7" custScaleX="119360">
        <dgm:presLayoutVars>
          <dgm:bulletEnabled val="1"/>
        </dgm:presLayoutVars>
      </dgm:prSet>
      <dgm:spPr/>
      <dgm:t>
        <a:bodyPr/>
        <a:lstStyle/>
        <a:p>
          <a:endParaRPr lang="zh-CN" altLang="en-US"/>
        </a:p>
      </dgm:t>
    </dgm:pt>
    <dgm:pt modelId="{94D942C6-1D1B-48F0-811F-F7A475CDCDCB}" type="pres">
      <dgm:prSet presAssocID="{EBFC5783-B2D5-4971-B712-83E71C339685}" presName="sp" presStyleCnt="0"/>
      <dgm:spPr/>
    </dgm:pt>
    <dgm:pt modelId="{D9B7166F-83FE-443C-93C3-39A6CC52E4FE}" type="pres">
      <dgm:prSet presAssocID="{E4F08E3D-3D3D-4C31-A75F-56CDCE254B23}" presName="linNode" presStyleCnt="0"/>
      <dgm:spPr/>
    </dgm:pt>
    <dgm:pt modelId="{D6DEA194-F03C-42D8-8FD8-10BAB5EA45C7}" type="pres">
      <dgm:prSet presAssocID="{E4F08E3D-3D3D-4C31-A75F-56CDCE254B23}" presName="parentText" presStyleLbl="node1" presStyleIdx="6" presStyleCnt="7" custScaleX="71312" custLinFactNeighborX="-8601">
        <dgm:presLayoutVars>
          <dgm:chMax val="1"/>
          <dgm:bulletEnabled val="1"/>
        </dgm:presLayoutVars>
      </dgm:prSet>
      <dgm:spPr/>
      <dgm:t>
        <a:bodyPr/>
        <a:lstStyle/>
        <a:p>
          <a:endParaRPr lang="zh-CN" altLang="en-US"/>
        </a:p>
      </dgm:t>
    </dgm:pt>
    <dgm:pt modelId="{842AA1E9-2C24-48BF-96ED-2033422AA5D1}" type="pres">
      <dgm:prSet presAssocID="{E4F08E3D-3D3D-4C31-A75F-56CDCE254B23}" presName="descendantText" presStyleLbl="alignAccFollowNode1" presStyleIdx="6" presStyleCnt="7" custScaleX="119360">
        <dgm:presLayoutVars>
          <dgm:bulletEnabled val="1"/>
        </dgm:presLayoutVars>
      </dgm:prSet>
      <dgm:spPr/>
      <dgm:t>
        <a:bodyPr/>
        <a:lstStyle/>
        <a:p>
          <a:endParaRPr lang="zh-CN" altLang="en-US"/>
        </a:p>
      </dgm:t>
    </dgm:pt>
  </dgm:ptLst>
  <dgm:cxnLst>
    <dgm:cxn modelId="{619A54AB-A47D-495A-8497-6EFB439661D9}" srcId="{9088B7A1-A0F2-41F6-847C-8D39374E9542}" destId="{E02FD0F1-0F71-4E06-A5E4-0CF332423825}" srcOrd="1" destOrd="0" parTransId="{7151D410-6B53-4F3D-B5DD-DB418347AE06}" sibTransId="{45C3F4C8-201F-4DF2-B119-1F859DB56C9E}"/>
    <dgm:cxn modelId="{5D3F13D0-98EF-4B45-8BFA-A7B2D38C181F}" type="presOf" srcId="{3C59E6DA-E1AE-450E-861B-0F3FB55A666B}" destId="{E9F8EF05-4295-4AE4-B01F-45C6D07E8104}" srcOrd="0" destOrd="0" presId="urn:microsoft.com/office/officeart/2005/8/layout/vList5"/>
    <dgm:cxn modelId="{7F15CF97-CBFB-4817-836F-4E82CBA6630A}" type="presOf" srcId="{BB78AE63-03D2-4DFA-89C3-25496D93E8E4}" destId="{564DB0B9-D73B-4BAA-9CBF-2F674E30B3FE}" srcOrd="0" destOrd="0" presId="urn:microsoft.com/office/officeart/2005/8/layout/vList5"/>
    <dgm:cxn modelId="{7D53A410-4F58-4EA3-9F9C-91B08576EB12}" type="presOf" srcId="{E02FD0F1-0F71-4E06-A5E4-0CF332423825}" destId="{FF9E5B4A-1469-4C49-A989-AD11506E8AD3}" srcOrd="0" destOrd="0" presId="urn:microsoft.com/office/officeart/2005/8/layout/vList5"/>
    <dgm:cxn modelId="{4E8828FC-0823-487A-B5AD-A5CE43780B4A}" srcId="{9088B7A1-A0F2-41F6-847C-8D39374E9542}" destId="{3218E92C-A9CD-4695-9DE2-A8A316CE49A0}" srcOrd="3" destOrd="0" parTransId="{6D40CC1B-D277-4B39-9230-EA287487228D}" sibTransId="{2E02F8EB-D23B-4513-9C89-7240DAC104C7}"/>
    <dgm:cxn modelId="{999BA348-A6E2-484B-BEFA-0EBAB5A7855E}" type="presOf" srcId="{ECA5A91E-C96C-4F9C-887F-8F162B635AA9}" destId="{FE4463C9-F86E-416D-9B0D-39070225A845}" srcOrd="0" destOrd="0" presId="urn:microsoft.com/office/officeart/2005/8/layout/vList5"/>
    <dgm:cxn modelId="{693A549A-3EBB-4F11-978E-39E3DB2F41ED}" type="presOf" srcId="{3283510C-4896-4F2C-9A64-8A4C7E2FFB19}" destId="{F757C0EB-97C1-416E-A87B-C4F4695112C7}" srcOrd="0" destOrd="0" presId="urn:microsoft.com/office/officeart/2005/8/layout/vList5"/>
    <dgm:cxn modelId="{B7C85803-BE2A-4F63-BAC0-2EFCDB4B40A7}" type="presOf" srcId="{3218E92C-A9CD-4695-9DE2-A8A316CE49A0}" destId="{0F9A915E-FB11-4986-BDE3-F1E86276783B}" srcOrd="0" destOrd="0" presId="urn:microsoft.com/office/officeart/2005/8/layout/vList5"/>
    <dgm:cxn modelId="{41991A46-7AF0-4EC3-9EC7-BCD1EB088DDD}" type="presOf" srcId="{E330AA96-D400-4328-97FB-DCB5B5D1C619}" destId="{D35EC104-7B50-4B8C-A59A-E5741E187EB2}" srcOrd="0" destOrd="0" presId="urn:microsoft.com/office/officeart/2005/8/layout/vList5"/>
    <dgm:cxn modelId="{C5EEF617-805C-4AD8-A81D-FF8FB5A3BA87}" srcId="{ECA5A91E-C96C-4F9C-887F-8F162B635AA9}" destId="{3C59E6DA-E1AE-450E-861B-0F3FB55A666B}" srcOrd="0" destOrd="0" parTransId="{145EC532-C5AA-4BC5-9CF3-2E3EB6C0652B}" sibTransId="{70DC195C-94E1-4137-B86D-B918B7220BA2}"/>
    <dgm:cxn modelId="{CD9EFF7B-34CD-4654-A941-334452B63D7D}" srcId="{E02FD0F1-0F71-4E06-A5E4-0CF332423825}" destId="{E9440C7B-5915-4E8C-A28C-C244FD0A9A9A}" srcOrd="0" destOrd="0" parTransId="{7BB926F3-4F6F-4224-B521-CB7B7D89EBF1}" sibTransId="{5676E2AF-9A56-4405-AD99-BA6833526705}"/>
    <dgm:cxn modelId="{BA880410-AEBA-4F6D-B09F-773F490990BB}" srcId="{9088B7A1-A0F2-41F6-847C-8D39374E9542}" destId="{E4F08E3D-3D3D-4C31-A75F-56CDCE254B23}" srcOrd="6" destOrd="0" parTransId="{94246336-7319-4EE0-A513-A53980186371}" sibTransId="{35B0EB87-1E6A-4D9C-8DAD-67588F4E512A}"/>
    <dgm:cxn modelId="{B7F854B1-79AA-4A09-8BE8-7A16D2937740}" srcId="{9088B7A1-A0F2-41F6-847C-8D39374E9542}" destId="{D24426FC-C4A5-4BFF-8978-7EAF15C895C7}" srcOrd="2" destOrd="0" parTransId="{12FC399E-4DEE-4510-968A-311706E0EBC5}" sibTransId="{4B1E0468-3BEF-4C7C-AC10-6EDEEBC51802}"/>
    <dgm:cxn modelId="{19D3D664-F0CE-4DA2-8A36-DC6D996B82CB}" type="presOf" srcId="{E9440C7B-5915-4E8C-A28C-C244FD0A9A9A}" destId="{6CA1E2A3-144F-43DC-82C8-161F4BDAA787}" srcOrd="0" destOrd="0" presId="urn:microsoft.com/office/officeart/2005/8/layout/vList5"/>
    <dgm:cxn modelId="{345FF3C0-8458-4D70-BE6D-9A5E3DC46C3D}" srcId="{9088B7A1-A0F2-41F6-847C-8D39374E9542}" destId="{ECA5A91E-C96C-4F9C-887F-8F162B635AA9}" srcOrd="5" destOrd="0" parTransId="{5629A6A9-05E9-418D-A89E-D9BFE8D9269C}" sibTransId="{EBFC5783-B2D5-4971-B712-83E71C339685}"/>
    <dgm:cxn modelId="{535F2F97-811C-44D5-865E-910C617738EB}" srcId="{D24426FC-C4A5-4BFF-8978-7EAF15C895C7}" destId="{E330AA96-D400-4328-97FB-DCB5B5D1C619}" srcOrd="0" destOrd="0" parTransId="{FCC13A1E-DF0A-43D4-95F6-C14A85B6FA69}" sibTransId="{C6561A20-00FF-4117-9EA7-5110057B0440}"/>
    <dgm:cxn modelId="{65CB5EF8-E24B-438D-8868-F68AC37AB2E2}" type="presOf" srcId="{467253B4-6851-4969-8AB5-391F221AA67C}" destId="{0FE620F2-6A91-449F-818F-CBBFBBA42D74}" srcOrd="0" destOrd="0" presId="urn:microsoft.com/office/officeart/2005/8/layout/vList5"/>
    <dgm:cxn modelId="{B0A6F32A-9B01-485F-A48D-4C9CE41DADC4}" type="presOf" srcId="{D22217AE-4E1D-4F7D-9891-14205EDCF6E1}" destId="{842AA1E9-2C24-48BF-96ED-2033422AA5D1}" srcOrd="0" destOrd="0" presId="urn:microsoft.com/office/officeart/2005/8/layout/vList5"/>
    <dgm:cxn modelId="{354E1792-FB39-4700-BF79-7557076649B1}" srcId="{E4F08E3D-3D3D-4C31-A75F-56CDCE254B23}" destId="{D22217AE-4E1D-4F7D-9891-14205EDCF6E1}" srcOrd="0" destOrd="0" parTransId="{C770410C-00BE-431A-9A18-71A6451EA545}" sibTransId="{3136F419-5623-49D4-BE50-AF1C4FA9B322}"/>
    <dgm:cxn modelId="{C9471CF4-766C-4C22-A46E-4E31634D1A44}" type="presOf" srcId="{9088B7A1-A0F2-41F6-847C-8D39374E9542}" destId="{88D1A337-1AB9-4A92-8409-0A35B1E75E96}" srcOrd="0" destOrd="0" presId="urn:microsoft.com/office/officeart/2005/8/layout/vList5"/>
    <dgm:cxn modelId="{29C7ED52-F59E-4D5D-B07F-7F397D9BFAD4}" srcId="{BB78AE63-03D2-4DFA-89C3-25496D93E8E4}" destId="{23AA73A3-003C-497B-9830-C8C9C12E1B90}" srcOrd="0" destOrd="0" parTransId="{C39FBFEF-6B15-4325-9A38-EA69868C64E7}" sibTransId="{A91862D5-A7AC-4954-A33E-FF0D990C2F0F}"/>
    <dgm:cxn modelId="{610A7B21-2829-41D1-9BFB-6F13DEFCB666}" srcId="{9088B7A1-A0F2-41F6-847C-8D39374E9542}" destId="{467253B4-6851-4969-8AB5-391F221AA67C}" srcOrd="0" destOrd="0" parTransId="{D4222DE6-389D-4377-9936-30CC5428A64E}" sibTransId="{14DD1F36-3954-43F9-8D9E-795B116C5441}"/>
    <dgm:cxn modelId="{EF377F0B-5E04-4D8C-A2DE-603C7E3E7134}" srcId="{9088B7A1-A0F2-41F6-847C-8D39374E9542}" destId="{BB78AE63-03D2-4DFA-89C3-25496D93E8E4}" srcOrd="4" destOrd="0" parTransId="{0D32EA7D-EAC8-4059-89AD-11A177B717FB}" sibTransId="{978EA59C-0434-4CC0-AA6C-C4D99605BC3B}"/>
    <dgm:cxn modelId="{F13BB26B-9CD1-4891-910D-AC270A58B1B3}" srcId="{3218E92C-A9CD-4695-9DE2-A8A316CE49A0}" destId="{16836602-AF64-43FA-B01F-60995279CCA2}" srcOrd="0" destOrd="0" parTransId="{E699FF73-6C68-4520-AE6A-662DD6B90644}" sibTransId="{3B7D2134-80E8-4A4A-A3A4-CD666E028D71}"/>
    <dgm:cxn modelId="{AB2619EB-5A96-4070-A7F6-87498D168A4E}" srcId="{467253B4-6851-4969-8AB5-391F221AA67C}" destId="{3283510C-4896-4F2C-9A64-8A4C7E2FFB19}" srcOrd="0" destOrd="0" parTransId="{1480F3A6-F5EA-4724-8300-09DDC93090FE}" sibTransId="{8352B93B-584E-483F-AAF9-35D3ED172291}"/>
    <dgm:cxn modelId="{882BEAE2-9DFA-4B8F-B623-DE213B90E9E1}" type="presOf" srcId="{D24426FC-C4A5-4BFF-8978-7EAF15C895C7}" destId="{1BEB0916-9047-4C8F-A548-4042D2919A3D}" srcOrd="0" destOrd="0" presId="urn:microsoft.com/office/officeart/2005/8/layout/vList5"/>
    <dgm:cxn modelId="{C616179D-4AF5-41C3-BDD2-15E69C5F6712}" type="presOf" srcId="{16836602-AF64-43FA-B01F-60995279CCA2}" destId="{0FD9951B-7284-4D3A-BC22-58C9FEF96DED}" srcOrd="0" destOrd="0" presId="urn:microsoft.com/office/officeart/2005/8/layout/vList5"/>
    <dgm:cxn modelId="{2AEDC2E0-DA17-4DCD-9E0D-A70FA2112395}" type="presOf" srcId="{23AA73A3-003C-497B-9830-C8C9C12E1B90}" destId="{A45216F4-1A3F-4DEB-B5E0-13832D0CB0C0}" srcOrd="0" destOrd="0" presId="urn:microsoft.com/office/officeart/2005/8/layout/vList5"/>
    <dgm:cxn modelId="{DAA5DE22-CB9A-41F1-8A01-96103FF6AE66}" type="presOf" srcId="{E4F08E3D-3D3D-4C31-A75F-56CDCE254B23}" destId="{D6DEA194-F03C-42D8-8FD8-10BAB5EA45C7}" srcOrd="0" destOrd="0" presId="urn:microsoft.com/office/officeart/2005/8/layout/vList5"/>
    <dgm:cxn modelId="{BB4EC8CA-A6A1-464B-89B3-FA5DCD3423CA}" type="presParOf" srcId="{88D1A337-1AB9-4A92-8409-0A35B1E75E96}" destId="{D3CC4981-4A54-4DCB-8128-5D7667155A86}" srcOrd="0" destOrd="0" presId="urn:microsoft.com/office/officeart/2005/8/layout/vList5"/>
    <dgm:cxn modelId="{31D0667F-E863-4A30-AA1E-E3F7595F1FD2}" type="presParOf" srcId="{D3CC4981-4A54-4DCB-8128-5D7667155A86}" destId="{0FE620F2-6A91-449F-818F-CBBFBBA42D74}" srcOrd="0" destOrd="0" presId="urn:microsoft.com/office/officeart/2005/8/layout/vList5"/>
    <dgm:cxn modelId="{9E756D51-9E9E-48CF-97F6-C76D82F2337A}" type="presParOf" srcId="{D3CC4981-4A54-4DCB-8128-5D7667155A86}" destId="{F757C0EB-97C1-416E-A87B-C4F4695112C7}" srcOrd="1" destOrd="0" presId="urn:microsoft.com/office/officeart/2005/8/layout/vList5"/>
    <dgm:cxn modelId="{90754FC0-0869-4B9E-B87F-B27EF4649073}" type="presParOf" srcId="{88D1A337-1AB9-4A92-8409-0A35B1E75E96}" destId="{2362A395-B03B-4030-ADFB-3A2C4467DAED}" srcOrd="1" destOrd="0" presId="urn:microsoft.com/office/officeart/2005/8/layout/vList5"/>
    <dgm:cxn modelId="{563FE54E-D64A-4B40-9CE9-C8ADBC2723C3}" type="presParOf" srcId="{88D1A337-1AB9-4A92-8409-0A35B1E75E96}" destId="{A65B440E-ECA8-402F-BD91-05613CD945E2}" srcOrd="2" destOrd="0" presId="urn:microsoft.com/office/officeart/2005/8/layout/vList5"/>
    <dgm:cxn modelId="{0264E777-C004-4CD7-A76B-D8D940FEA812}" type="presParOf" srcId="{A65B440E-ECA8-402F-BD91-05613CD945E2}" destId="{FF9E5B4A-1469-4C49-A989-AD11506E8AD3}" srcOrd="0" destOrd="0" presId="urn:microsoft.com/office/officeart/2005/8/layout/vList5"/>
    <dgm:cxn modelId="{2D69C638-6917-4D66-9186-7B728ED18C99}" type="presParOf" srcId="{A65B440E-ECA8-402F-BD91-05613CD945E2}" destId="{6CA1E2A3-144F-43DC-82C8-161F4BDAA787}" srcOrd="1" destOrd="0" presId="urn:microsoft.com/office/officeart/2005/8/layout/vList5"/>
    <dgm:cxn modelId="{973BE217-9778-4659-BE12-0BE5A15E37F5}" type="presParOf" srcId="{88D1A337-1AB9-4A92-8409-0A35B1E75E96}" destId="{91A221BC-6A25-4469-856B-C226FFBAF1BE}" srcOrd="3" destOrd="0" presId="urn:microsoft.com/office/officeart/2005/8/layout/vList5"/>
    <dgm:cxn modelId="{5AD82331-3639-458D-B5EC-314862B283F3}" type="presParOf" srcId="{88D1A337-1AB9-4A92-8409-0A35B1E75E96}" destId="{246EAA59-272C-478C-8F46-BD2730AD88BB}" srcOrd="4" destOrd="0" presId="urn:microsoft.com/office/officeart/2005/8/layout/vList5"/>
    <dgm:cxn modelId="{F2767BD0-6627-4B14-91A1-D456A52A9A94}" type="presParOf" srcId="{246EAA59-272C-478C-8F46-BD2730AD88BB}" destId="{1BEB0916-9047-4C8F-A548-4042D2919A3D}" srcOrd="0" destOrd="0" presId="urn:microsoft.com/office/officeart/2005/8/layout/vList5"/>
    <dgm:cxn modelId="{0D9CFA93-F008-4570-9EC8-EADC1B79A2EE}" type="presParOf" srcId="{246EAA59-272C-478C-8F46-BD2730AD88BB}" destId="{D35EC104-7B50-4B8C-A59A-E5741E187EB2}" srcOrd="1" destOrd="0" presId="urn:microsoft.com/office/officeart/2005/8/layout/vList5"/>
    <dgm:cxn modelId="{C5F4BA85-906B-4992-BCA2-8EAAFEAB72C3}" type="presParOf" srcId="{88D1A337-1AB9-4A92-8409-0A35B1E75E96}" destId="{7E0970FD-85D4-41FB-9826-2F2D037D4370}" srcOrd="5" destOrd="0" presId="urn:microsoft.com/office/officeart/2005/8/layout/vList5"/>
    <dgm:cxn modelId="{4F7B2351-91DD-4FE2-BEEF-5B4C05775927}" type="presParOf" srcId="{88D1A337-1AB9-4A92-8409-0A35B1E75E96}" destId="{F96367BE-2E31-4A75-B20C-40189E74292B}" srcOrd="6" destOrd="0" presId="urn:microsoft.com/office/officeart/2005/8/layout/vList5"/>
    <dgm:cxn modelId="{B407FF4A-3EB5-463A-8BFB-D0CD64FE80F3}" type="presParOf" srcId="{F96367BE-2E31-4A75-B20C-40189E74292B}" destId="{0F9A915E-FB11-4986-BDE3-F1E86276783B}" srcOrd="0" destOrd="0" presId="urn:microsoft.com/office/officeart/2005/8/layout/vList5"/>
    <dgm:cxn modelId="{A91283D1-F4A2-44EB-BAC3-C0AD1222FB69}" type="presParOf" srcId="{F96367BE-2E31-4A75-B20C-40189E74292B}" destId="{0FD9951B-7284-4D3A-BC22-58C9FEF96DED}" srcOrd="1" destOrd="0" presId="urn:microsoft.com/office/officeart/2005/8/layout/vList5"/>
    <dgm:cxn modelId="{60C16492-34EC-4D1E-A6EA-D913F0FDDCB9}" type="presParOf" srcId="{88D1A337-1AB9-4A92-8409-0A35B1E75E96}" destId="{E3594208-459F-4B75-8D26-7F58FE709ED7}" srcOrd="7" destOrd="0" presId="urn:microsoft.com/office/officeart/2005/8/layout/vList5"/>
    <dgm:cxn modelId="{D64A4FD1-64A1-4906-AE64-B5D819DEDBC3}" type="presParOf" srcId="{88D1A337-1AB9-4A92-8409-0A35B1E75E96}" destId="{3FCD609D-AA6C-40AD-9ABB-5EA3CA7D4321}" srcOrd="8" destOrd="0" presId="urn:microsoft.com/office/officeart/2005/8/layout/vList5"/>
    <dgm:cxn modelId="{DCC20F06-141E-47DF-8440-70533EBE2C91}" type="presParOf" srcId="{3FCD609D-AA6C-40AD-9ABB-5EA3CA7D4321}" destId="{564DB0B9-D73B-4BAA-9CBF-2F674E30B3FE}" srcOrd="0" destOrd="0" presId="urn:microsoft.com/office/officeart/2005/8/layout/vList5"/>
    <dgm:cxn modelId="{4BB24DA0-521E-46AA-AB7D-7383C2E9DE0C}" type="presParOf" srcId="{3FCD609D-AA6C-40AD-9ABB-5EA3CA7D4321}" destId="{A45216F4-1A3F-4DEB-B5E0-13832D0CB0C0}" srcOrd="1" destOrd="0" presId="urn:microsoft.com/office/officeart/2005/8/layout/vList5"/>
    <dgm:cxn modelId="{6B7ED762-C4F5-4F93-B60F-8A75A01DCD7C}" type="presParOf" srcId="{88D1A337-1AB9-4A92-8409-0A35B1E75E96}" destId="{6F42B667-486A-4263-BB4C-3859AE1A8E24}" srcOrd="9" destOrd="0" presId="urn:microsoft.com/office/officeart/2005/8/layout/vList5"/>
    <dgm:cxn modelId="{FE25ABE1-62A1-4DBB-9C30-86EAF93DB64C}" type="presParOf" srcId="{88D1A337-1AB9-4A92-8409-0A35B1E75E96}" destId="{0E669148-8374-4E4C-A8B0-D1E1408CF899}" srcOrd="10" destOrd="0" presId="urn:microsoft.com/office/officeart/2005/8/layout/vList5"/>
    <dgm:cxn modelId="{E8A54ECB-65CE-4781-A8CF-50E45363CF02}" type="presParOf" srcId="{0E669148-8374-4E4C-A8B0-D1E1408CF899}" destId="{FE4463C9-F86E-416D-9B0D-39070225A845}" srcOrd="0" destOrd="0" presId="urn:microsoft.com/office/officeart/2005/8/layout/vList5"/>
    <dgm:cxn modelId="{B0FE125A-447C-41E8-94EA-B4A94A246196}" type="presParOf" srcId="{0E669148-8374-4E4C-A8B0-D1E1408CF899}" destId="{E9F8EF05-4295-4AE4-B01F-45C6D07E8104}" srcOrd="1" destOrd="0" presId="urn:microsoft.com/office/officeart/2005/8/layout/vList5"/>
    <dgm:cxn modelId="{1CA13C30-6149-4B40-9063-0866186D1B70}" type="presParOf" srcId="{88D1A337-1AB9-4A92-8409-0A35B1E75E96}" destId="{94D942C6-1D1B-48F0-811F-F7A475CDCDCB}" srcOrd="11" destOrd="0" presId="urn:microsoft.com/office/officeart/2005/8/layout/vList5"/>
    <dgm:cxn modelId="{4245D045-10A3-43C0-9814-D7009579E4C0}" type="presParOf" srcId="{88D1A337-1AB9-4A92-8409-0A35B1E75E96}" destId="{D9B7166F-83FE-443C-93C3-39A6CC52E4FE}" srcOrd="12" destOrd="0" presId="urn:microsoft.com/office/officeart/2005/8/layout/vList5"/>
    <dgm:cxn modelId="{CD150D30-50C8-48E0-AE66-43BF388AA4DD}" type="presParOf" srcId="{D9B7166F-83FE-443C-93C3-39A6CC52E4FE}" destId="{D6DEA194-F03C-42D8-8FD8-10BAB5EA45C7}" srcOrd="0" destOrd="0" presId="urn:microsoft.com/office/officeart/2005/8/layout/vList5"/>
    <dgm:cxn modelId="{329C8387-4553-410C-A36C-2E919F832B03}" type="presParOf" srcId="{D9B7166F-83FE-443C-93C3-39A6CC52E4FE}" destId="{842AA1E9-2C24-48BF-96ED-2033422AA5D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57C0EB-97C1-416E-A87B-C4F4695112C7}">
      <dsp:nvSpPr>
        <dsp:cNvPr id="0" name=""/>
        <dsp:cNvSpPr/>
      </dsp:nvSpPr>
      <dsp:spPr>
        <a:xfrm rot="5400000">
          <a:off x="5109636" y="-2886474"/>
          <a:ext cx="515678" cy="6418350"/>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zh-CN" sz="900" kern="1200" dirty="0" smtClean="0"/>
            <a:t>密钥直接明文存在</a:t>
          </a:r>
          <a:r>
            <a:rPr lang="en-US" sz="900" kern="1200" dirty="0" err="1" smtClean="0"/>
            <a:t>shared_prefs</a:t>
          </a:r>
          <a:r>
            <a:rPr lang="zh-CN" sz="900" kern="1200" dirty="0" smtClean="0"/>
            <a:t>文件中，这是最不安全的。</a:t>
          </a:r>
          <a:endParaRPr lang="zh-CN" altLang="en-US" sz="900" kern="1200" dirty="0"/>
        </a:p>
      </dsp:txBody>
      <dsp:txXfrm rot="-5400000">
        <a:off x="2158301" y="90034"/>
        <a:ext cx="6393177" cy="465332"/>
      </dsp:txXfrm>
    </dsp:sp>
    <dsp:sp modelId="{0FE620F2-6A91-449F-818F-CBBFBBA42D74}">
      <dsp:nvSpPr>
        <dsp:cNvPr id="0" name=""/>
        <dsp:cNvSpPr/>
      </dsp:nvSpPr>
      <dsp:spPr>
        <a:xfrm>
          <a:off x="0" y="402"/>
          <a:ext cx="2156998" cy="64459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err="1" smtClean="0"/>
            <a:t>SharedPreferences</a:t>
          </a:r>
          <a:endParaRPr lang="zh-CN" altLang="en-US" sz="1800" kern="1200" dirty="0"/>
        </a:p>
      </dsp:txBody>
      <dsp:txXfrm>
        <a:off x="31467" y="31869"/>
        <a:ext cx="2094064" cy="581663"/>
      </dsp:txXfrm>
    </dsp:sp>
    <dsp:sp modelId="{6CA1E2A3-144F-43DC-82C8-161F4BDAA787}">
      <dsp:nvSpPr>
        <dsp:cNvPr id="0" name=""/>
        <dsp:cNvSpPr/>
      </dsp:nvSpPr>
      <dsp:spPr>
        <a:xfrm rot="5400000">
          <a:off x="5109636" y="-2209646"/>
          <a:ext cx="515678" cy="6418350"/>
        </a:xfrm>
        <a:prstGeom prst="round2SameRect">
          <a:avLst/>
        </a:prstGeom>
        <a:solidFill>
          <a:schemeClr val="accent3">
            <a:tint val="40000"/>
            <a:alpha val="90000"/>
            <a:hueOff val="338190"/>
            <a:satOff val="16667"/>
            <a:lumOff val="297"/>
            <a:alphaOff val="0"/>
          </a:schemeClr>
        </a:solidFill>
        <a:ln w="12700" cap="flat" cmpd="sng" algn="ctr">
          <a:solidFill>
            <a:schemeClr val="accent3">
              <a:tint val="40000"/>
              <a:alpha val="90000"/>
              <a:hueOff val="338190"/>
              <a:satOff val="16667"/>
              <a:lumOff val="29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zh-CN" sz="900" kern="1200" dirty="0" smtClean="0"/>
            <a:t>密钥直接硬编码在</a:t>
          </a:r>
          <a:r>
            <a:rPr lang="en-US" sz="900" kern="1200" dirty="0" smtClean="0"/>
            <a:t>Java</a:t>
          </a:r>
          <a:r>
            <a:rPr lang="zh-CN" sz="900" kern="1200" dirty="0" smtClean="0"/>
            <a:t>代码中，这很不安全，</a:t>
          </a:r>
          <a:r>
            <a:rPr lang="en-US" sz="900" kern="1200" dirty="0" err="1" smtClean="0"/>
            <a:t>dex</a:t>
          </a:r>
          <a:r>
            <a:rPr lang="zh-CN" sz="900" kern="1200" dirty="0" smtClean="0"/>
            <a:t>文件很容易被逆向成</a:t>
          </a:r>
          <a:r>
            <a:rPr lang="en-US" sz="900" kern="1200" dirty="0" smtClean="0"/>
            <a:t>java</a:t>
          </a:r>
          <a:r>
            <a:rPr lang="zh-CN" sz="900" kern="1200" dirty="0" smtClean="0"/>
            <a:t>代码。</a:t>
          </a:r>
          <a:endParaRPr lang="zh-CN" altLang="en-US" sz="900" kern="1200" dirty="0"/>
        </a:p>
      </dsp:txBody>
      <dsp:txXfrm rot="-5400000">
        <a:off x="2158301" y="766862"/>
        <a:ext cx="6393177" cy="465332"/>
      </dsp:txXfrm>
    </dsp:sp>
    <dsp:sp modelId="{FF9E5B4A-1469-4C49-A989-AD11506E8AD3}">
      <dsp:nvSpPr>
        <dsp:cNvPr id="0" name=""/>
        <dsp:cNvSpPr/>
      </dsp:nvSpPr>
      <dsp:spPr>
        <a:xfrm>
          <a:off x="0" y="677229"/>
          <a:ext cx="2156998" cy="644597"/>
        </a:xfrm>
        <a:prstGeom prst="roundRect">
          <a:avLst/>
        </a:prstGeom>
        <a:solidFill>
          <a:schemeClr val="accent3">
            <a:hueOff val="451767"/>
            <a:satOff val="16667"/>
            <a:lumOff val="-2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Java</a:t>
          </a:r>
          <a:r>
            <a:rPr lang="zh-CN" sz="1800" kern="1200" dirty="0" smtClean="0"/>
            <a:t>硬编码</a:t>
          </a:r>
          <a:endParaRPr lang="zh-CN" altLang="en-US" sz="1800" kern="1200" dirty="0"/>
        </a:p>
      </dsp:txBody>
      <dsp:txXfrm>
        <a:off x="31467" y="708696"/>
        <a:ext cx="2094064" cy="581663"/>
      </dsp:txXfrm>
    </dsp:sp>
    <dsp:sp modelId="{D35EC104-7B50-4B8C-A59A-E5741E187EB2}">
      <dsp:nvSpPr>
        <dsp:cNvPr id="0" name=""/>
        <dsp:cNvSpPr/>
      </dsp:nvSpPr>
      <dsp:spPr>
        <a:xfrm rot="5400000">
          <a:off x="5109636" y="-1532818"/>
          <a:ext cx="515678" cy="6418350"/>
        </a:xfrm>
        <a:prstGeom prst="round2SameRect">
          <a:avLst/>
        </a:prstGeom>
        <a:solidFill>
          <a:schemeClr val="accent3">
            <a:tint val="40000"/>
            <a:alpha val="90000"/>
            <a:hueOff val="676380"/>
            <a:satOff val="33333"/>
            <a:lumOff val="593"/>
            <a:alphaOff val="0"/>
          </a:schemeClr>
        </a:solidFill>
        <a:ln w="12700" cap="flat" cmpd="sng" algn="ctr">
          <a:solidFill>
            <a:schemeClr val="accent3">
              <a:tint val="40000"/>
              <a:alpha val="90000"/>
              <a:hueOff val="676380"/>
              <a:satOff val="33333"/>
              <a:lumOff val="59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kern="1200" dirty="0" err="1" smtClean="0"/>
            <a:t>Gradle</a:t>
          </a:r>
          <a:r>
            <a:rPr lang="zh-CN" sz="900" kern="1200" dirty="0" smtClean="0"/>
            <a:t>配置存储</a:t>
          </a:r>
          <a:endParaRPr lang="zh-CN" altLang="en-US" sz="900" kern="1200" dirty="0"/>
        </a:p>
      </dsp:txBody>
      <dsp:txXfrm rot="-5400000">
        <a:off x="2158301" y="1443690"/>
        <a:ext cx="6393177" cy="465332"/>
      </dsp:txXfrm>
    </dsp:sp>
    <dsp:sp modelId="{1BEB0916-9047-4C8F-A548-4042D2919A3D}">
      <dsp:nvSpPr>
        <dsp:cNvPr id="0" name=""/>
        <dsp:cNvSpPr/>
      </dsp:nvSpPr>
      <dsp:spPr>
        <a:xfrm>
          <a:off x="0" y="1354057"/>
          <a:ext cx="2156998" cy="644597"/>
        </a:xfrm>
        <a:prstGeom prst="roundRect">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err="1" smtClean="0"/>
            <a:t>Gradle</a:t>
          </a:r>
          <a:r>
            <a:rPr lang="zh-CN" sz="1800" kern="1200" dirty="0" smtClean="0"/>
            <a:t>配置存储</a:t>
          </a:r>
          <a:endParaRPr lang="zh-CN" altLang="en-US" sz="1800" kern="1200" dirty="0"/>
        </a:p>
      </dsp:txBody>
      <dsp:txXfrm>
        <a:off x="31467" y="1385524"/>
        <a:ext cx="2094064" cy="581663"/>
      </dsp:txXfrm>
    </dsp:sp>
    <dsp:sp modelId="{0FD9951B-7284-4D3A-BC22-58C9FEF96DED}">
      <dsp:nvSpPr>
        <dsp:cNvPr id="0" name=""/>
        <dsp:cNvSpPr/>
      </dsp:nvSpPr>
      <dsp:spPr>
        <a:xfrm rot="5400000">
          <a:off x="5109636" y="-855991"/>
          <a:ext cx="515678" cy="6418350"/>
        </a:xfrm>
        <a:prstGeom prst="round2SameRect">
          <a:avLst/>
        </a:prstGeom>
        <a:solidFill>
          <a:schemeClr val="accent3">
            <a:tint val="40000"/>
            <a:alpha val="90000"/>
            <a:hueOff val="1014570"/>
            <a:satOff val="50000"/>
            <a:lumOff val="890"/>
            <a:alphaOff val="0"/>
          </a:schemeClr>
        </a:solidFill>
        <a:ln w="12700" cap="flat" cmpd="sng" algn="ctr">
          <a:solidFill>
            <a:schemeClr val="accent3">
              <a:tint val="40000"/>
              <a:alpha val="90000"/>
              <a:hueOff val="1014570"/>
              <a:satOff val="50000"/>
              <a:lumOff val="8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zh-CN" sz="900" kern="1200" dirty="0" smtClean="0"/>
            <a:t>通过配置</a:t>
          </a:r>
          <a:r>
            <a:rPr lang="en-US" sz="900" kern="1200" dirty="0" smtClean="0"/>
            <a:t>string.xml</a:t>
          </a:r>
          <a:r>
            <a:rPr lang="zh-CN" sz="900" kern="1200" dirty="0" smtClean="0"/>
            <a:t>的方式保存秘钥信息</a:t>
          </a:r>
          <a:endParaRPr lang="zh-CN" altLang="en-US" sz="900" kern="1200" dirty="0"/>
        </a:p>
      </dsp:txBody>
      <dsp:txXfrm rot="-5400000">
        <a:off x="2158301" y="2120517"/>
        <a:ext cx="6393177" cy="465332"/>
      </dsp:txXfrm>
    </dsp:sp>
    <dsp:sp modelId="{0F9A915E-FB11-4986-BDE3-F1E86276783B}">
      <dsp:nvSpPr>
        <dsp:cNvPr id="0" name=""/>
        <dsp:cNvSpPr/>
      </dsp:nvSpPr>
      <dsp:spPr>
        <a:xfrm>
          <a:off x="0" y="2030885"/>
          <a:ext cx="2156998" cy="644597"/>
        </a:xfrm>
        <a:prstGeom prst="round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string.xml</a:t>
          </a:r>
          <a:r>
            <a:rPr lang="zh-CN" sz="1800" kern="1200" dirty="0" smtClean="0"/>
            <a:t>存储</a:t>
          </a:r>
          <a:endParaRPr lang="zh-CN" altLang="en-US" sz="1800" kern="1200" dirty="0"/>
        </a:p>
      </dsp:txBody>
      <dsp:txXfrm>
        <a:off x="31467" y="2062352"/>
        <a:ext cx="2094064" cy="581663"/>
      </dsp:txXfrm>
    </dsp:sp>
    <dsp:sp modelId="{A45216F4-1A3F-4DEB-B5E0-13832D0CB0C0}">
      <dsp:nvSpPr>
        <dsp:cNvPr id="0" name=""/>
        <dsp:cNvSpPr/>
      </dsp:nvSpPr>
      <dsp:spPr>
        <a:xfrm rot="5400000">
          <a:off x="5109636" y="-179163"/>
          <a:ext cx="515678" cy="6418350"/>
        </a:xfrm>
        <a:prstGeom prst="round2SameRect">
          <a:avLst/>
        </a:prstGeom>
        <a:solidFill>
          <a:schemeClr val="accent3">
            <a:tint val="40000"/>
            <a:alpha val="90000"/>
            <a:hueOff val="1352761"/>
            <a:satOff val="66667"/>
            <a:lumOff val="1186"/>
            <a:alphaOff val="0"/>
          </a:schemeClr>
        </a:solidFill>
        <a:ln w="12700" cap="flat" cmpd="sng" algn="ctr">
          <a:solidFill>
            <a:schemeClr val="accent3">
              <a:tint val="40000"/>
              <a:alpha val="90000"/>
              <a:hueOff val="1352761"/>
              <a:satOff val="66667"/>
              <a:lumOff val="11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zh-CN" sz="900" kern="1200" dirty="0" smtClean="0"/>
            <a:t>用</a:t>
          </a:r>
          <a:r>
            <a:rPr lang="en-US" sz="900" kern="1200" dirty="0" err="1" smtClean="0"/>
            <a:t>ndk</a:t>
          </a:r>
          <a:r>
            <a:rPr lang="zh-CN" sz="900" kern="1200" dirty="0" smtClean="0"/>
            <a:t>开发，将密钥放在</a:t>
          </a:r>
          <a:r>
            <a:rPr lang="en-US" sz="900" kern="1200" dirty="0" smtClean="0"/>
            <a:t>so</a:t>
          </a:r>
          <a:r>
            <a:rPr lang="zh-CN" sz="900" kern="1200" dirty="0" smtClean="0"/>
            <a:t>文件，加密解密操作都在</a:t>
          </a:r>
          <a:r>
            <a:rPr lang="en-US" sz="900" kern="1200" dirty="0" smtClean="0"/>
            <a:t>so</a:t>
          </a:r>
          <a:r>
            <a:rPr lang="zh-CN" sz="900" kern="1200" dirty="0" smtClean="0"/>
            <a:t>文件里。这从一定程度上提高了的安全性，挡住一些逆向者，但有经验的逆向者还是会使用</a:t>
          </a:r>
          <a:r>
            <a:rPr lang="en-US" sz="900" kern="1200" dirty="0" smtClean="0"/>
            <a:t>IDA</a:t>
          </a:r>
          <a:r>
            <a:rPr lang="zh-CN" sz="900" kern="1200" dirty="0" smtClean="0"/>
            <a:t>破解。</a:t>
          </a:r>
          <a:endParaRPr lang="zh-CN" altLang="en-US" sz="900" kern="1200" dirty="0"/>
        </a:p>
      </dsp:txBody>
      <dsp:txXfrm rot="-5400000">
        <a:off x="2158301" y="2797345"/>
        <a:ext cx="6393177" cy="465332"/>
      </dsp:txXfrm>
    </dsp:sp>
    <dsp:sp modelId="{564DB0B9-D73B-4BAA-9CBF-2F674E30B3FE}">
      <dsp:nvSpPr>
        <dsp:cNvPr id="0" name=""/>
        <dsp:cNvSpPr/>
      </dsp:nvSpPr>
      <dsp:spPr>
        <a:xfrm>
          <a:off x="0" y="2707712"/>
          <a:ext cx="2156998" cy="644597"/>
        </a:xfrm>
        <a:prstGeom prst="roundRect">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kern="1200" dirty="0" smtClean="0"/>
            <a:t>so</a:t>
          </a:r>
          <a:r>
            <a:rPr lang="zh-CN" sz="1800" kern="1200" dirty="0" smtClean="0"/>
            <a:t>代码存储</a:t>
          </a:r>
          <a:endParaRPr lang="zh-CN" altLang="en-US" sz="1800" kern="1200" dirty="0"/>
        </a:p>
      </dsp:txBody>
      <dsp:txXfrm>
        <a:off x="31467" y="2739179"/>
        <a:ext cx="2094064" cy="581663"/>
      </dsp:txXfrm>
    </dsp:sp>
    <dsp:sp modelId="{E9F8EF05-4295-4AE4-B01F-45C6D07E8104}">
      <dsp:nvSpPr>
        <dsp:cNvPr id="0" name=""/>
        <dsp:cNvSpPr/>
      </dsp:nvSpPr>
      <dsp:spPr>
        <a:xfrm rot="5400000">
          <a:off x="5109636" y="497664"/>
          <a:ext cx="515678" cy="6418350"/>
        </a:xfrm>
        <a:prstGeom prst="round2SameRect">
          <a:avLst/>
        </a:prstGeom>
        <a:solidFill>
          <a:schemeClr val="accent3">
            <a:tint val="40000"/>
            <a:alpha val="90000"/>
            <a:hueOff val="1690951"/>
            <a:satOff val="83333"/>
            <a:lumOff val="1483"/>
            <a:alphaOff val="0"/>
          </a:schemeClr>
        </a:solidFill>
        <a:ln w="12700" cap="flat" cmpd="sng" algn="ctr">
          <a:solidFill>
            <a:schemeClr val="accent3">
              <a:tint val="40000"/>
              <a:alpha val="90000"/>
              <a:hueOff val="1690951"/>
              <a:satOff val="83333"/>
              <a:lumOff val="148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kern="1200" dirty="0" smtClean="0"/>
            <a:t>so</a:t>
          </a:r>
          <a:r>
            <a:rPr lang="zh-CN" sz="900" kern="1200" dirty="0" smtClean="0"/>
            <a:t>文件中不存储密钥，</a:t>
          </a:r>
          <a:r>
            <a:rPr lang="zh-CN" altLang="en-US" sz="900" kern="1200" dirty="0" smtClean="0"/>
            <a:t>只</a:t>
          </a:r>
          <a:r>
            <a:rPr lang="zh-CN" sz="900" kern="1200" dirty="0" smtClean="0"/>
            <a:t>对密钥进行加解密操作，将加密后的密钥命名为其他普通文件，存放在</a:t>
          </a:r>
          <a:r>
            <a:rPr lang="en-US" sz="900" kern="1200" dirty="0" smtClean="0"/>
            <a:t>assets</a:t>
          </a:r>
          <a:r>
            <a:rPr lang="zh-CN" sz="900" kern="1200" dirty="0" smtClean="0"/>
            <a:t>目录或其他目录下，接着在</a:t>
          </a:r>
          <a:r>
            <a:rPr lang="en-US" sz="900" kern="1200" dirty="0" smtClean="0"/>
            <a:t>so</a:t>
          </a:r>
          <a:r>
            <a:rPr lang="zh-CN" sz="900" kern="1200" dirty="0" smtClean="0"/>
            <a:t>文件里添加无关代码（花指令）。虽然可以增加静态分析难度，但可以使用动态调式的方法，追踪加密解密函数，也可以查找到密钥内容。</a:t>
          </a:r>
          <a:endParaRPr lang="zh-CN" altLang="en-US" sz="900" kern="1200" dirty="0"/>
        </a:p>
      </dsp:txBody>
      <dsp:txXfrm rot="-5400000">
        <a:off x="2158301" y="3474173"/>
        <a:ext cx="6393177" cy="465332"/>
      </dsp:txXfrm>
    </dsp:sp>
    <dsp:sp modelId="{FE4463C9-F86E-416D-9B0D-39070225A845}">
      <dsp:nvSpPr>
        <dsp:cNvPr id="0" name=""/>
        <dsp:cNvSpPr/>
      </dsp:nvSpPr>
      <dsp:spPr>
        <a:xfrm>
          <a:off x="0" y="3384540"/>
          <a:ext cx="2156998" cy="644597"/>
        </a:xfrm>
        <a:prstGeom prst="roundRect">
          <a:avLst/>
        </a:prstGeom>
        <a:solidFill>
          <a:schemeClr val="accent3">
            <a:hueOff val="2258833"/>
            <a:satOff val="83333"/>
            <a:lumOff val="-122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zh-CN" altLang="en-US" sz="1800" kern="1200" dirty="0" smtClean="0"/>
            <a:t>加强版</a:t>
          </a:r>
          <a:r>
            <a:rPr lang="en-US" sz="1800" kern="1200" dirty="0" smtClean="0"/>
            <a:t>so</a:t>
          </a:r>
          <a:r>
            <a:rPr lang="zh-CN" sz="1800" kern="1200" dirty="0" smtClean="0"/>
            <a:t>代码存储</a:t>
          </a:r>
          <a:endParaRPr lang="zh-CN" altLang="en-US" sz="1800" kern="1200" dirty="0"/>
        </a:p>
      </dsp:txBody>
      <dsp:txXfrm>
        <a:off x="31467" y="3416007"/>
        <a:ext cx="2094064" cy="581663"/>
      </dsp:txXfrm>
    </dsp:sp>
    <dsp:sp modelId="{842AA1E9-2C24-48BF-96ED-2033422AA5D1}">
      <dsp:nvSpPr>
        <dsp:cNvPr id="0" name=""/>
        <dsp:cNvSpPr/>
      </dsp:nvSpPr>
      <dsp:spPr>
        <a:xfrm rot="5400000">
          <a:off x="5109636" y="1174491"/>
          <a:ext cx="515678" cy="6418350"/>
        </a:xfrm>
        <a:prstGeom prst="round2SameRect">
          <a:avLst/>
        </a:prstGeom>
        <a:solidFill>
          <a:schemeClr val="accent3">
            <a:tint val="40000"/>
            <a:alpha val="90000"/>
            <a:hueOff val="2029141"/>
            <a:satOff val="100000"/>
            <a:lumOff val="1779"/>
            <a:alphaOff val="0"/>
          </a:schemeClr>
        </a:solidFill>
        <a:ln w="12700" cap="flat" cmpd="sng" algn="ctr">
          <a:solidFill>
            <a:schemeClr val="accent3">
              <a:tint val="40000"/>
              <a:alpha val="90000"/>
              <a:hueOff val="2029141"/>
              <a:satOff val="100000"/>
              <a:lumOff val="177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zh-CN" sz="900" kern="1200" dirty="0" smtClean="0"/>
            <a:t>组合上面的方案进行存储</a:t>
          </a:r>
          <a:endParaRPr lang="zh-CN" altLang="en-US" sz="900" kern="1200" dirty="0"/>
        </a:p>
      </dsp:txBody>
      <dsp:txXfrm rot="-5400000">
        <a:off x="2158301" y="4151000"/>
        <a:ext cx="6393177" cy="465332"/>
      </dsp:txXfrm>
    </dsp:sp>
    <dsp:sp modelId="{D6DEA194-F03C-42D8-8FD8-10BAB5EA45C7}">
      <dsp:nvSpPr>
        <dsp:cNvPr id="0" name=""/>
        <dsp:cNvSpPr/>
      </dsp:nvSpPr>
      <dsp:spPr>
        <a:xfrm>
          <a:off x="0" y="4061368"/>
          <a:ext cx="2156998" cy="644597"/>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zh-CN" altLang="en-US" sz="1800" kern="1200" smtClean="0"/>
            <a:t>组合存储</a:t>
          </a:r>
          <a:endParaRPr lang="zh-CN" altLang="en-US" sz="1800" kern="1200" dirty="0"/>
        </a:p>
      </dsp:txBody>
      <dsp:txXfrm>
        <a:off x="31467" y="4092835"/>
        <a:ext cx="2094064" cy="58166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69FAAC-446F-43EC-B5BF-F7E26C167365}" type="datetimeFigureOut">
              <a:rPr lang="zh-CN" altLang="en-US" smtClean="0"/>
              <a:t>2017/6/23</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DE0893-717E-454A-903D-C3F75F323952}" type="slidenum">
              <a:rPr lang="zh-CN" altLang="en-US" smtClean="0"/>
              <a:t>‹#›</a:t>
            </a:fld>
            <a:endParaRPr lang="zh-CN" altLang="en-US"/>
          </a:p>
        </p:txBody>
      </p:sp>
    </p:spTree>
    <p:extLst>
      <p:ext uri="{BB962C8B-B14F-4D97-AF65-F5344CB8AC3E}">
        <p14:creationId xmlns:p14="http://schemas.microsoft.com/office/powerpoint/2010/main" val="3616347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2032"/>
            <a:ext cx="6858000" cy="1791253"/>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2363"/>
            <a:ext cx="6858000" cy="1242205"/>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EE745792-F9CC-4197-AB45-9AD3F8A8D21D}" type="datetimeFigureOut">
              <a:rPr lang="zh-CN" altLang="en-US" smtClean="0"/>
              <a:t>2017/6/23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DF6CDA-F975-4C67-83BC-399609DFD248}" type="slidenum">
              <a:rPr lang="zh-CN" altLang="en-US" smtClean="0"/>
              <a:t>‹#›</a:t>
            </a:fld>
            <a:endParaRPr lang="zh-CN" altLang="en-US"/>
          </a:p>
        </p:txBody>
      </p:sp>
    </p:spTree>
    <p:extLst>
      <p:ext uri="{BB962C8B-B14F-4D97-AF65-F5344CB8AC3E}">
        <p14:creationId xmlns:p14="http://schemas.microsoft.com/office/powerpoint/2010/main" val="1893140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E745792-F9CC-4197-AB45-9AD3F8A8D21D}" type="datetimeFigureOut">
              <a:rPr lang="zh-CN" altLang="en-US" smtClean="0"/>
              <a:t>2017/6/23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DF6CDA-F975-4C67-83BC-399609DFD248}" type="slidenum">
              <a:rPr lang="zh-CN" altLang="en-US" smtClean="0"/>
              <a:t>‹#›</a:t>
            </a:fld>
            <a:endParaRPr lang="zh-CN" altLang="en-US"/>
          </a:p>
        </p:txBody>
      </p:sp>
    </p:spTree>
    <p:extLst>
      <p:ext uri="{BB962C8B-B14F-4D97-AF65-F5344CB8AC3E}">
        <p14:creationId xmlns:p14="http://schemas.microsoft.com/office/powerpoint/2010/main" val="1698196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928"/>
            <a:ext cx="1971675" cy="436022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928"/>
            <a:ext cx="5800725" cy="4360224"/>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E745792-F9CC-4197-AB45-9AD3F8A8D21D}" type="datetimeFigureOut">
              <a:rPr lang="zh-CN" altLang="en-US" smtClean="0"/>
              <a:t>2017/6/23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DF6CDA-F975-4C67-83BC-399609DFD248}" type="slidenum">
              <a:rPr lang="zh-CN" altLang="en-US" smtClean="0"/>
              <a:t>‹#›</a:t>
            </a:fld>
            <a:endParaRPr lang="zh-CN" altLang="en-US"/>
          </a:p>
        </p:txBody>
      </p:sp>
    </p:spTree>
    <p:extLst>
      <p:ext uri="{BB962C8B-B14F-4D97-AF65-F5344CB8AC3E}">
        <p14:creationId xmlns:p14="http://schemas.microsoft.com/office/powerpoint/2010/main" val="1230971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E745792-F9CC-4197-AB45-9AD3F8A8D21D}" type="datetimeFigureOut">
              <a:rPr lang="zh-CN" altLang="en-US" smtClean="0"/>
              <a:t>2017/6/23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DF6CDA-F975-4C67-83BC-399609DFD248}" type="slidenum">
              <a:rPr lang="zh-CN" altLang="en-US" smtClean="0"/>
              <a:t>‹#›</a:t>
            </a:fld>
            <a:endParaRPr lang="zh-CN" altLang="en-US"/>
          </a:p>
        </p:txBody>
      </p:sp>
    </p:spTree>
    <p:extLst>
      <p:ext uri="{BB962C8B-B14F-4D97-AF65-F5344CB8AC3E}">
        <p14:creationId xmlns:p14="http://schemas.microsoft.com/office/powerpoint/2010/main" val="628224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4021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3160"/>
            <a:ext cx="7886700" cy="1125488"/>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EE745792-F9CC-4197-AB45-9AD3F8A8D21D}" type="datetimeFigureOut">
              <a:rPr lang="zh-CN" altLang="en-US" smtClean="0"/>
              <a:t>2017/6/23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DF6CDA-F975-4C67-83BC-399609DFD248}" type="slidenum">
              <a:rPr lang="zh-CN" altLang="en-US" smtClean="0"/>
              <a:t>‹#›</a:t>
            </a:fld>
            <a:endParaRPr lang="zh-CN" altLang="en-US"/>
          </a:p>
        </p:txBody>
      </p:sp>
    </p:spTree>
    <p:extLst>
      <p:ext uri="{BB962C8B-B14F-4D97-AF65-F5344CB8AC3E}">
        <p14:creationId xmlns:p14="http://schemas.microsoft.com/office/powerpoint/2010/main" val="2138989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642"/>
            <a:ext cx="3886200" cy="326451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369642"/>
            <a:ext cx="3886200" cy="326451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E745792-F9CC-4197-AB45-9AD3F8A8D21D}" type="datetimeFigureOut">
              <a:rPr lang="zh-CN" altLang="en-US" smtClean="0"/>
              <a:t>2017/6/23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DF6CDA-F975-4C67-83BC-399609DFD248}" type="slidenum">
              <a:rPr lang="zh-CN" altLang="en-US" smtClean="0"/>
              <a:t>‹#›</a:t>
            </a:fld>
            <a:endParaRPr lang="zh-CN" altLang="en-US"/>
          </a:p>
        </p:txBody>
      </p:sp>
    </p:spTree>
    <p:extLst>
      <p:ext uri="{BB962C8B-B14F-4D97-AF65-F5344CB8AC3E}">
        <p14:creationId xmlns:p14="http://schemas.microsoft.com/office/powerpoint/2010/main" val="2869839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929"/>
            <a:ext cx="7886700" cy="994479"/>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261261"/>
            <a:ext cx="3868340"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4" name="内容占位符 3"/>
          <p:cNvSpPr>
            <a:spLocks noGrp="1"/>
          </p:cNvSpPr>
          <p:nvPr>
            <p:ph sz="half" idx="2"/>
          </p:nvPr>
        </p:nvSpPr>
        <p:spPr>
          <a:xfrm>
            <a:off x="629842" y="1879386"/>
            <a:ext cx="3868340" cy="276429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261261"/>
            <a:ext cx="3887391"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6" name="内容占位符 5"/>
          <p:cNvSpPr>
            <a:spLocks noGrp="1"/>
          </p:cNvSpPr>
          <p:nvPr>
            <p:ph sz="quarter" idx="4"/>
          </p:nvPr>
        </p:nvSpPr>
        <p:spPr>
          <a:xfrm>
            <a:off x="4629150" y="1879386"/>
            <a:ext cx="3887391" cy="2764294"/>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E745792-F9CC-4197-AB45-9AD3F8A8D21D}" type="datetimeFigureOut">
              <a:rPr lang="zh-CN" altLang="en-US" smtClean="0"/>
              <a:t>2017/6/23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FDF6CDA-F975-4C67-83BC-399609DFD248}" type="slidenum">
              <a:rPr lang="zh-CN" altLang="en-US" smtClean="0"/>
              <a:t>‹#›</a:t>
            </a:fld>
            <a:endParaRPr lang="zh-CN" altLang="en-US"/>
          </a:p>
        </p:txBody>
      </p:sp>
    </p:spTree>
    <p:extLst>
      <p:ext uri="{BB962C8B-B14F-4D97-AF65-F5344CB8AC3E}">
        <p14:creationId xmlns:p14="http://schemas.microsoft.com/office/powerpoint/2010/main" val="2291306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E745792-F9CC-4197-AB45-9AD3F8A8D21D}" type="datetimeFigureOut">
              <a:rPr lang="zh-CN" altLang="en-US" smtClean="0"/>
              <a:t>2017/6/23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DF6CDA-F975-4C67-83BC-399609DFD248}" type="slidenum">
              <a:rPr lang="zh-CN" altLang="en-US" smtClean="0"/>
              <a:t>‹#›</a:t>
            </a:fld>
            <a:endParaRPr lang="zh-CN" altLang="en-US"/>
          </a:p>
        </p:txBody>
      </p:sp>
    </p:spTree>
    <p:extLst>
      <p:ext uri="{BB962C8B-B14F-4D97-AF65-F5344CB8AC3E}">
        <p14:creationId xmlns:p14="http://schemas.microsoft.com/office/powerpoint/2010/main" val="1053621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745792-F9CC-4197-AB45-9AD3F8A8D21D}" type="datetimeFigureOut">
              <a:rPr lang="zh-CN" altLang="en-US" smtClean="0"/>
              <a:t>2017/6/23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FDF6CDA-F975-4C67-83BC-399609DFD248}" type="slidenum">
              <a:rPr lang="zh-CN" altLang="en-US" smtClean="0"/>
              <a:t>‹#›</a:t>
            </a:fld>
            <a:endParaRPr lang="zh-CN" altLang="en-US"/>
          </a:p>
        </p:txBody>
      </p:sp>
    </p:spTree>
    <p:extLst>
      <p:ext uri="{BB962C8B-B14F-4D97-AF65-F5344CB8AC3E}">
        <p14:creationId xmlns:p14="http://schemas.microsoft.com/office/powerpoint/2010/main" val="3033162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3006"/>
            <a:ext cx="2949178" cy="1200521"/>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740798"/>
            <a:ext cx="4629150" cy="365634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E745792-F9CC-4197-AB45-9AD3F8A8D21D}" type="datetimeFigureOut">
              <a:rPr lang="zh-CN" altLang="en-US" smtClean="0"/>
              <a:t>2017/6/23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DF6CDA-F975-4C67-83BC-399609DFD248}" type="slidenum">
              <a:rPr lang="zh-CN" altLang="en-US" smtClean="0"/>
              <a:t>‹#›</a:t>
            </a:fld>
            <a:endParaRPr lang="zh-CN" altLang="en-US"/>
          </a:p>
        </p:txBody>
      </p:sp>
    </p:spTree>
    <p:extLst>
      <p:ext uri="{BB962C8B-B14F-4D97-AF65-F5344CB8AC3E}">
        <p14:creationId xmlns:p14="http://schemas.microsoft.com/office/powerpoint/2010/main" val="2276809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3006"/>
            <a:ext cx="2949178" cy="1200521"/>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740798"/>
            <a:ext cx="4629150" cy="3656347"/>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E745792-F9CC-4197-AB45-9AD3F8A8D21D}" type="datetimeFigureOut">
              <a:rPr lang="zh-CN" altLang="en-US" smtClean="0"/>
              <a:t>2017/6/23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DF6CDA-F975-4C67-83BC-399609DFD248}" type="slidenum">
              <a:rPr lang="zh-CN" altLang="en-US" smtClean="0"/>
              <a:t>‹#›</a:t>
            </a:fld>
            <a:endParaRPr lang="zh-CN" altLang="en-US"/>
          </a:p>
        </p:txBody>
      </p:sp>
    </p:spTree>
    <p:extLst>
      <p:ext uri="{BB962C8B-B14F-4D97-AF65-F5344CB8AC3E}">
        <p14:creationId xmlns:p14="http://schemas.microsoft.com/office/powerpoint/2010/main" val="3989544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929"/>
            <a:ext cx="7886700" cy="994479"/>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642"/>
            <a:ext cx="7886700" cy="3264511"/>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8735"/>
            <a:ext cx="2057400" cy="273928"/>
          </a:xfrm>
          <a:prstGeom prst="rect">
            <a:avLst/>
          </a:prstGeom>
        </p:spPr>
        <p:txBody>
          <a:bodyPr vert="horz" lIns="91440" tIns="45720" rIns="91440" bIns="45720" rtlCol="0" anchor="ctr"/>
          <a:lstStyle>
            <a:lvl1pPr algn="l">
              <a:defRPr sz="900">
                <a:solidFill>
                  <a:schemeClr val="tx1">
                    <a:tint val="75000"/>
                  </a:schemeClr>
                </a:solidFill>
              </a:defRPr>
            </a:lvl1pPr>
          </a:lstStyle>
          <a:p>
            <a:fld id="{EE745792-F9CC-4197-AB45-9AD3F8A8D21D}" type="datetimeFigureOut">
              <a:rPr lang="zh-CN" altLang="en-US" smtClean="0"/>
              <a:t>2017/6/23</a:t>
            </a:fld>
            <a:endParaRPr lang="zh-CN" altLang="en-US"/>
          </a:p>
        </p:txBody>
      </p:sp>
      <p:sp>
        <p:nvSpPr>
          <p:cNvPr id="5" name="页脚占位符 4"/>
          <p:cNvSpPr>
            <a:spLocks noGrp="1"/>
          </p:cNvSpPr>
          <p:nvPr>
            <p:ph type="ftr" sz="quarter" idx="3"/>
          </p:nvPr>
        </p:nvSpPr>
        <p:spPr>
          <a:xfrm>
            <a:off x="3028950" y="4768735"/>
            <a:ext cx="3086100" cy="273928"/>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8735"/>
            <a:ext cx="2057400" cy="273928"/>
          </a:xfrm>
          <a:prstGeom prst="rect">
            <a:avLst/>
          </a:prstGeom>
        </p:spPr>
        <p:txBody>
          <a:bodyPr vert="horz" lIns="91440" tIns="45720" rIns="91440" bIns="45720" rtlCol="0" anchor="ctr"/>
          <a:lstStyle>
            <a:lvl1pPr algn="r">
              <a:defRPr sz="900">
                <a:solidFill>
                  <a:schemeClr val="tx1">
                    <a:tint val="75000"/>
                  </a:schemeClr>
                </a:solidFill>
              </a:defRPr>
            </a:lvl1pPr>
          </a:lstStyle>
          <a:p>
            <a:fld id="{FFDF6CDA-F975-4C67-83BC-399609DFD248}" type="slidenum">
              <a:rPr lang="zh-CN" altLang="en-US" smtClean="0"/>
              <a:t>‹#›</a:t>
            </a:fld>
            <a:endParaRPr lang="zh-CN" altLang="en-US"/>
          </a:p>
        </p:txBody>
      </p:sp>
    </p:spTree>
    <p:extLst>
      <p:ext uri="{BB962C8B-B14F-4D97-AF65-F5344CB8AC3E}">
        <p14:creationId xmlns:p14="http://schemas.microsoft.com/office/powerpoint/2010/main" val="3057471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32114" y="1110339"/>
            <a:ext cx="6858000" cy="1381428"/>
          </a:xfrm>
        </p:spPr>
        <p:txBody>
          <a:bodyPr/>
          <a:lstStyle/>
          <a:p>
            <a:r>
              <a:rPr lang="en-US" altLang="zh-CN" dirty="0"/>
              <a:t>Android </a:t>
            </a:r>
            <a:r>
              <a:rPr lang="en-US" altLang="zh-CN" dirty="0" err="1"/>
              <a:t>Apk</a:t>
            </a:r>
            <a:r>
              <a:rPr lang="zh-CN" altLang="zh-CN" dirty="0"/>
              <a:t>防御战</a:t>
            </a:r>
            <a:endParaRPr lang="zh-CN" altLang="en-US" dirty="0"/>
          </a:p>
        </p:txBody>
      </p:sp>
      <p:sp>
        <p:nvSpPr>
          <p:cNvPr id="3" name="副标题 2"/>
          <p:cNvSpPr>
            <a:spLocks noGrp="1"/>
          </p:cNvSpPr>
          <p:nvPr>
            <p:ph type="subTitle" idx="1"/>
          </p:nvPr>
        </p:nvSpPr>
        <p:spPr>
          <a:xfrm>
            <a:off x="1393378" y="2724135"/>
            <a:ext cx="6858000" cy="1242205"/>
          </a:xfrm>
        </p:spPr>
        <p:txBody>
          <a:bodyPr>
            <a:normAutofit/>
          </a:bodyPr>
          <a:lstStyle/>
          <a:p>
            <a:pPr algn="l"/>
            <a:endParaRPr lang="en-US" altLang="zh-CN" dirty="0" smtClean="0"/>
          </a:p>
          <a:p>
            <a:r>
              <a:rPr lang="en-US" altLang="zh-CN" sz="2800" dirty="0" smtClean="0"/>
              <a:t>——</a:t>
            </a:r>
            <a:r>
              <a:rPr lang="zh-CN" altLang="zh-CN" sz="2800" dirty="0"/>
              <a:t>密钥存储</a:t>
            </a:r>
            <a:endParaRPr lang="zh-CN" altLang="en-US" sz="28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61738" y="96490"/>
            <a:ext cx="1118676" cy="719729"/>
          </a:xfrm>
          <a:prstGeom prst="rect">
            <a:avLst/>
          </a:prstGeom>
        </p:spPr>
      </p:pic>
      <p:pic>
        <p:nvPicPr>
          <p:cNvPr id="5" name="Picture 2" descr="C:\Users\Administrator\Desktop\微课\QQ截图2017060714061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558" y="126115"/>
            <a:ext cx="2607099" cy="151010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257307" y="3668485"/>
            <a:ext cx="1723107" cy="1200329"/>
          </a:xfrm>
          <a:prstGeom prst="rect">
            <a:avLst/>
          </a:prstGeom>
          <a:noFill/>
        </p:spPr>
        <p:txBody>
          <a:bodyPr wrap="square" rtlCol="0">
            <a:spAutoFit/>
          </a:bodyPr>
          <a:lstStyle/>
          <a:p>
            <a:pPr algn="ctr">
              <a:lnSpc>
                <a:spcPct val="150000"/>
              </a:lnSpc>
            </a:pPr>
            <a:r>
              <a:rPr lang="en-US" altLang="zh-CN"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IT-BG</a:t>
            </a:r>
          </a:p>
          <a:p>
            <a:pPr algn="ctr">
              <a:lnSpc>
                <a:spcPct val="150000"/>
              </a:lnSpc>
            </a:pPr>
            <a:r>
              <a:rPr lang="zh-CN" altLang="en-US"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移动技术开发部</a:t>
            </a:r>
            <a:endParaRPr lang="en-US" altLang="zh-CN" sz="16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ctr">
              <a:lnSpc>
                <a:spcPct val="150000"/>
              </a:lnSpc>
            </a:pPr>
            <a:r>
              <a:rPr lang="zh-CN" altLang="en-US"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陈卿强</a:t>
            </a:r>
            <a:endParaRPr lang="en-US" altLang="zh-CN" sz="1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5001060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6825" y="183785"/>
            <a:ext cx="2954655" cy="461665"/>
          </a:xfrm>
          <a:prstGeom prst="rect">
            <a:avLst/>
          </a:prstGeom>
          <a:noFill/>
        </p:spPr>
        <p:txBody>
          <a:bodyPr wrap="none" rtlCol="0">
            <a:spAutoFit/>
          </a:bodyPr>
          <a:lstStyle/>
          <a:p>
            <a:r>
              <a:rPr lang="zh-CN" altLang="zh-CN" sz="2400" dirty="0"/>
              <a:t>转换算法代码反</a:t>
            </a:r>
            <a:r>
              <a:rPr lang="zh-CN" altLang="zh-CN" sz="2400" dirty="0" smtClean="0"/>
              <a:t>编译</a:t>
            </a:r>
            <a:endParaRPr lang="zh-CN" altLang="zh-CN" sz="2400" dirty="0"/>
          </a:p>
        </p:txBody>
      </p:sp>
      <p:pic>
        <p:nvPicPr>
          <p:cNvPr id="8" name="图片 7"/>
          <p:cNvPicPr/>
          <p:nvPr/>
        </p:nvPicPr>
        <p:blipFill>
          <a:blip r:embed="rId2"/>
          <a:stretch>
            <a:fillRect/>
          </a:stretch>
        </p:blipFill>
        <p:spPr>
          <a:xfrm>
            <a:off x="1110346" y="699880"/>
            <a:ext cx="7217233" cy="4285779"/>
          </a:xfrm>
          <a:prstGeom prst="rect">
            <a:avLst/>
          </a:prstGeom>
        </p:spPr>
      </p:pic>
      <p:sp>
        <p:nvSpPr>
          <p:cNvPr id="3" name="椭圆 2"/>
          <p:cNvSpPr/>
          <p:nvPr/>
        </p:nvSpPr>
        <p:spPr>
          <a:xfrm>
            <a:off x="108851" y="2351314"/>
            <a:ext cx="1349832" cy="1317172"/>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sz="2000" dirty="0" smtClean="0">
                <a:solidFill>
                  <a:srgbClr val="7030A0"/>
                </a:solidFill>
              </a:rPr>
              <a:t>混淆前</a:t>
            </a:r>
            <a:endParaRPr lang="zh-CN" altLang="en-US" sz="2000" dirty="0">
              <a:solidFill>
                <a:srgbClr val="7030A0"/>
              </a:solidFill>
            </a:endParaRPr>
          </a:p>
        </p:txBody>
      </p:sp>
    </p:spTree>
    <p:extLst>
      <p:ext uri="{BB962C8B-B14F-4D97-AF65-F5344CB8AC3E}">
        <p14:creationId xmlns:p14="http://schemas.microsoft.com/office/powerpoint/2010/main" val="328494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afterEffect">
                                  <p:stCondLst>
                                    <p:cond delay="0"/>
                                  </p:stCondLst>
                                  <p:childTnLst>
                                    <p:animClr clrSpc="rgb" dir="cw">
                                      <p:cBhvr>
                                        <p:cTn id="6" dur="2000" fill="hold"/>
                                        <p:tgtEl>
                                          <p:spTgt spid="6"/>
                                        </p:tgtEl>
                                        <p:attrNameLst>
                                          <p:attrName>fillcolor</p:attrName>
                                        </p:attrNameLst>
                                      </p:cBhvr>
                                      <p:to>
                                        <a:schemeClr val="accent2"/>
                                      </p:to>
                                    </p:animClr>
                                    <p:set>
                                      <p:cBhvr>
                                        <p:cTn id="7" dur="2000" fill="hold"/>
                                        <p:tgtEl>
                                          <p:spTgt spid="6"/>
                                        </p:tgtEl>
                                        <p:attrNameLst>
                                          <p:attrName>fill.type</p:attrName>
                                        </p:attrNameLst>
                                      </p:cBhvr>
                                      <p:to>
                                        <p:strVal val="solid"/>
                                      </p:to>
                                    </p:set>
                                    <p:set>
                                      <p:cBhvr>
                                        <p:cTn id="8" dur="2000" fill="hold"/>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6825" y="183785"/>
            <a:ext cx="2646878" cy="461665"/>
          </a:xfrm>
          <a:prstGeom prst="rect">
            <a:avLst/>
          </a:prstGeom>
          <a:noFill/>
        </p:spPr>
        <p:txBody>
          <a:bodyPr wrap="none" rtlCol="0">
            <a:spAutoFit/>
          </a:bodyPr>
          <a:lstStyle/>
          <a:p>
            <a:r>
              <a:rPr lang="zh-CN" altLang="zh-CN" sz="2400" dirty="0"/>
              <a:t>反编译查看源代码</a:t>
            </a:r>
            <a:endParaRPr lang="zh-CN" altLang="en-US" sz="2400" dirty="0"/>
          </a:p>
        </p:txBody>
      </p:sp>
      <p:pic>
        <p:nvPicPr>
          <p:cNvPr id="5" name="图片 4"/>
          <p:cNvPicPr/>
          <p:nvPr/>
        </p:nvPicPr>
        <p:blipFill>
          <a:blip r:embed="rId2"/>
          <a:stretch>
            <a:fillRect/>
          </a:stretch>
        </p:blipFill>
        <p:spPr>
          <a:xfrm>
            <a:off x="639447" y="699880"/>
            <a:ext cx="7655465" cy="4242236"/>
          </a:xfrm>
          <a:prstGeom prst="rect">
            <a:avLst/>
          </a:prstGeom>
        </p:spPr>
      </p:pic>
      <p:sp>
        <p:nvSpPr>
          <p:cNvPr id="3" name="椭圆 2"/>
          <p:cNvSpPr/>
          <p:nvPr/>
        </p:nvSpPr>
        <p:spPr>
          <a:xfrm>
            <a:off x="7500251" y="207153"/>
            <a:ext cx="1349832" cy="1317172"/>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dirty="0" smtClean="0">
                <a:solidFill>
                  <a:srgbClr val="FF0000"/>
                </a:solidFill>
              </a:rPr>
              <a:t>混淆</a:t>
            </a:r>
            <a:r>
              <a:rPr lang="zh-CN" altLang="en-US" sz="2000" dirty="0">
                <a:solidFill>
                  <a:srgbClr val="FF0000"/>
                </a:solidFill>
              </a:rPr>
              <a:t>后</a:t>
            </a:r>
          </a:p>
        </p:txBody>
      </p:sp>
    </p:spTree>
    <p:extLst>
      <p:ext uri="{BB962C8B-B14F-4D97-AF65-F5344CB8AC3E}">
        <p14:creationId xmlns:p14="http://schemas.microsoft.com/office/powerpoint/2010/main" val="1522049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afterEffect">
                                  <p:stCondLst>
                                    <p:cond delay="0"/>
                                  </p:stCondLst>
                                  <p:childTnLst>
                                    <p:animClr clrSpc="rgb" dir="cw">
                                      <p:cBhvr>
                                        <p:cTn id="6" dur="2000" fill="hold"/>
                                        <p:tgtEl>
                                          <p:spTgt spid="6"/>
                                        </p:tgtEl>
                                        <p:attrNameLst>
                                          <p:attrName>fillcolor</p:attrName>
                                        </p:attrNameLst>
                                      </p:cBhvr>
                                      <p:to>
                                        <a:schemeClr val="accent2"/>
                                      </p:to>
                                    </p:animClr>
                                    <p:set>
                                      <p:cBhvr>
                                        <p:cTn id="7" dur="2000" fill="hold"/>
                                        <p:tgtEl>
                                          <p:spTgt spid="6"/>
                                        </p:tgtEl>
                                        <p:attrNameLst>
                                          <p:attrName>fill.type</p:attrName>
                                        </p:attrNameLst>
                                      </p:cBhvr>
                                      <p:to>
                                        <p:strVal val="solid"/>
                                      </p:to>
                                    </p:set>
                                    <p:set>
                                      <p:cBhvr>
                                        <p:cTn id="8" dur="2000" fill="hold"/>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59631" y="852851"/>
            <a:ext cx="6109365" cy="3139321"/>
          </a:xfrm>
          <a:prstGeom prst="rect">
            <a:avLst/>
          </a:prstGeom>
          <a:noFill/>
        </p:spPr>
        <p:style>
          <a:lnRef idx="0">
            <a:schemeClr val="accent2"/>
          </a:lnRef>
          <a:fillRef idx="3">
            <a:schemeClr val="accent2"/>
          </a:fillRef>
          <a:effectRef idx="3">
            <a:schemeClr val="accent2"/>
          </a:effectRef>
          <a:fontRef idx="minor">
            <a:schemeClr val="lt1"/>
          </a:fontRef>
        </p:style>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6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后续有机会</a:t>
            </a:r>
            <a:endParaRPr lang="en-US" altLang="zh-CN" sz="6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lgn="ctr"/>
            <a:endParaRPr lang="en-US" altLang="zh-CN" sz="6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lgn="ctr"/>
            <a:r>
              <a:rPr lang="zh-CN" altLang="en-US" sz="6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再研究官方方案</a:t>
            </a:r>
            <a:endParaRPr lang="en-US" altLang="zh-CN" sz="6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41855701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73632" y="1125068"/>
            <a:ext cx="6858000" cy="1791253"/>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altLang="zh-CN" sz="8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The End</a:t>
            </a:r>
            <a:r>
              <a:rPr lang="zh-CN" altLang="en-US" sz="8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zh-CN" altLang="en-US" sz="8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2725760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693183" y="1360718"/>
            <a:ext cx="5724644" cy="2123658"/>
          </a:xfrm>
          <a:prstGeom prst="rect">
            <a:avLst/>
          </a:prstGeom>
          <a:noFill/>
        </p:spPr>
        <p:txBody>
          <a:bodyPr wrap="none" rtlCol="0">
            <a:spAutoFit/>
          </a:bodyPr>
          <a:lstStyle/>
          <a:p>
            <a:pPr algn="ctr"/>
            <a:r>
              <a:rPr lang="zh-CN" altLang="zh-CN" sz="3600" dirty="0" smtClean="0"/>
              <a:t>学会</a:t>
            </a:r>
            <a:endParaRPr lang="en-US" altLang="zh-CN" sz="3600" dirty="0"/>
          </a:p>
          <a:p>
            <a:pPr algn="ctr">
              <a:lnSpc>
                <a:spcPct val="200000"/>
              </a:lnSpc>
            </a:pPr>
            <a:r>
              <a:rPr lang="zh-CN" altLang="zh-CN" sz="4800" dirty="0" smtClean="0"/>
              <a:t>提高</a:t>
            </a:r>
            <a:r>
              <a:rPr lang="zh-CN" altLang="zh-CN" sz="4800" dirty="0"/>
              <a:t>密钥存储安全性</a:t>
            </a:r>
            <a:endParaRPr lang="zh-CN" altLang="en-US" sz="4800" dirty="0"/>
          </a:p>
        </p:txBody>
      </p:sp>
      <p:pic>
        <p:nvPicPr>
          <p:cNvPr id="2051" name="Picture 3" descr="C:\Users\ADMINI~1\AppData\Local\Temp\360zip$Temp\360$0\1000个常用嗾标-6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006" y="1153058"/>
            <a:ext cx="839034" cy="839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5760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7824" y="369760"/>
            <a:ext cx="2339102"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zh-CN" sz="2800" dirty="0"/>
              <a:t>密钥存储方案</a:t>
            </a:r>
            <a:endParaRPr lang="zh-CN" altLang="en-US" sz="2800" dirty="0"/>
          </a:p>
        </p:txBody>
      </p:sp>
      <p:sp>
        <p:nvSpPr>
          <p:cNvPr id="3" name="圆角矩形 2"/>
          <p:cNvSpPr/>
          <p:nvPr/>
        </p:nvSpPr>
        <p:spPr>
          <a:xfrm>
            <a:off x="2830289" y="1502228"/>
            <a:ext cx="3461657" cy="62048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zh-CN" sz="2400" dirty="0"/>
              <a:t>官方解决方案</a:t>
            </a:r>
            <a:endParaRPr lang="zh-CN" altLang="en-US" sz="2400" dirty="0"/>
          </a:p>
        </p:txBody>
      </p:sp>
      <p:sp>
        <p:nvSpPr>
          <p:cNvPr id="6" name="圆角矩形 5"/>
          <p:cNvSpPr/>
          <p:nvPr/>
        </p:nvSpPr>
        <p:spPr>
          <a:xfrm>
            <a:off x="2830289" y="2405750"/>
            <a:ext cx="3461657" cy="62048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zh-CN" sz="2400" dirty="0"/>
              <a:t>高新技术方案</a:t>
            </a:r>
            <a:endParaRPr lang="zh-CN" altLang="en-US" sz="2400" dirty="0"/>
          </a:p>
        </p:txBody>
      </p:sp>
      <p:sp>
        <p:nvSpPr>
          <p:cNvPr id="7" name="圆角矩形 6"/>
          <p:cNvSpPr/>
          <p:nvPr/>
        </p:nvSpPr>
        <p:spPr>
          <a:xfrm>
            <a:off x="2830289" y="3309272"/>
            <a:ext cx="3461657" cy="62048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zh-CN" sz="2400" dirty="0"/>
              <a:t>代码层面解决方案</a:t>
            </a:r>
            <a:endParaRPr lang="zh-CN" altLang="en-US" sz="2400" dirty="0"/>
          </a:p>
        </p:txBody>
      </p:sp>
    </p:spTree>
    <p:extLst>
      <p:ext uri="{BB962C8B-B14F-4D97-AF65-F5344CB8AC3E}">
        <p14:creationId xmlns:p14="http://schemas.microsoft.com/office/powerpoint/2010/main" val="4185570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925284" y="751110"/>
            <a:ext cx="7336971" cy="424731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zh-CN" altLang="zh-CN" sz="1800" dirty="0"/>
              <a:t>条件：</a:t>
            </a:r>
            <a:r>
              <a:rPr lang="en-US" altLang="zh-CN" sz="1800" dirty="0"/>
              <a:t>target SDK &gt;= 18</a:t>
            </a:r>
            <a:endParaRPr lang="zh-CN" altLang="zh-CN" sz="1800" dirty="0"/>
          </a:p>
          <a:p>
            <a:pPr>
              <a:lnSpc>
                <a:spcPct val="150000"/>
              </a:lnSpc>
            </a:pPr>
            <a:r>
              <a:rPr lang="zh-CN" altLang="zh-CN" sz="1800" dirty="0"/>
              <a:t>特点：</a:t>
            </a:r>
          </a:p>
          <a:p>
            <a:pPr>
              <a:lnSpc>
                <a:spcPct val="150000"/>
              </a:lnSpc>
            </a:pPr>
            <a:r>
              <a:rPr lang="en-US" altLang="zh-CN" sz="1800" dirty="0"/>
              <a:t>    1.</a:t>
            </a:r>
            <a:r>
              <a:rPr lang="zh-CN" altLang="zh-CN" sz="1800" dirty="0"/>
              <a:t>只有应用自身</a:t>
            </a:r>
            <a:r>
              <a:rPr lang="en-US" altLang="zh-CN" sz="1800" dirty="0"/>
              <a:t>UID</a:t>
            </a:r>
            <a:r>
              <a:rPr lang="zh-CN" altLang="zh-CN" sz="1800" dirty="0"/>
              <a:t>可以访问这个</a:t>
            </a:r>
            <a:r>
              <a:rPr lang="en-US" altLang="zh-CN" sz="1800" dirty="0" err="1"/>
              <a:t>KeyStore</a:t>
            </a:r>
            <a:r>
              <a:rPr lang="zh-CN" altLang="zh-CN" sz="1800" dirty="0"/>
              <a:t>。</a:t>
            </a:r>
          </a:p>
          <a:p>
            <a:pPr>
              <a:lnSpc>
                <a:spcPct val="150000"/>
              </a:lnSpc>
            </a:pPr>
            <a:r>
              <a:rPr lang="en-US" altLang="zh-CN" sz="1800" dirty="0"/>
              <a:t>    2.</a:t>
            </a:r>
            <a:r>
              <a:rPr lang="zh-CN" altLang="zh-CN" sz="1800" dirty="0"/>
              <a:t>只能存储非对称密钥，也就是说你需要使用这个非对称密钥加密存储在设备上某处的对称密钥。</a:t>
            </a:r>
          </a:p>
          <a:p>
            <a:pPr>
              <a:lnSpc>
                <a:spcPct val="150000"/>
              </a:lnSpc>
            </a:pPr>
            <a:r>
              <a:rPr lang="en-US" altLang="zh-CN" sz="1800" dirty="0"/>
              <a:t>    3.</a:t>
            </a:r>
            <a:r>
              <a:rPr lang="zh-CN" altLang="zh-CN" sz="1800" dirty="0"/>
              <a:t>密钥材料可以绑定安全硬件；</a:t>
            </a:r>
          </a:p>
          <a:p>
            <a:pPr>
              <a:lnSpc>
                <a:spcPct val="150000"/>
              </a:lnSpc>
            </a:pPr>
            <a:r>
              <a:rPr lang="en-US" altLang="zh-CN" sz="1800" dirty="0"/>
              <a:t>    4.</a:t>
            </a:r>
            <a:r>
              <a:rPr lang="zh-CN" altLang="zh-CN" sz="1800" dirty="0"/>
              <a:t>密钥材料无法导出设备；</a:t>
            </a:r>
          </a:p>
          <a:p>
            <a:pPr>
              <a:lnSpc>
                <a:spcPct val="150000"/>
              </a:lnSpc>
            </a:pPr>
            <a:r>
              <a:rPr lang="en-US" altLang="zh-CN" sz="1800" dirty="0"/>
              <a:t>    5.</a:t>
            </a:r>
            <a:r>
              <a:rPr lang="zh-CN" altLang="zh-CN" sz="1800" dirty="0"/>
              <a:t>密钥材料永远不进入应用进程，加解密和签名时仅仅利用系统进程完成。最极端情况下即使应用进程被破解，攻击者也最多能用密钥来加解密，但不能导出密钥</a:t>
            </a:r>
            <a:r>
              <a:rPr lang="zh-CN" altLang="zh-CN" sz="1800" dirty="0" smtClean="0"/>
              <a:t>材料</a:t>
            </a:r>
            <a:r>
              <a:rPr lang="zh-CN" altLang="en-US" sz="1800" dirty="0" smtClean="0"/>
              <a:t>。</a:t>
            </a:r>
            <a:endParaRPr lang="zh-CN" altLang="en-US" sz="1800" dirty="0"/>
          </a:p>
        </p:txBody>
      </p:sp>
      <p:sp>
        <p:nvSpPr>
          <p:cNvPr id="9" name="TextBox 8"/>
          <p:cNvSpPr txBox="1"/>
          <p:nvPr/>
        </p:nvSpPr>
        <p:spPr>
          <a:xfrm>
            <a:off x="587824" y="162926"/>
            <a:ext cx="2339102"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zh-CN" sz="2800" dirty="0"/>
              <a:t>官方解决方案</a:t>
            </a:r>
            <a:endParaRPr lang="zh-CN" altLang="en-US" sz="2800" dirty="0"/>
          </a:p>
        </p:txBody>
      </p:sp>
      <p:sp>
        <p:nvSpPr>
          <p:cNvPr id="10" name="椭圆 9"/>
          <p:cNvSpPr/>
          <p:nvPr/>
        </p:nvSpPr>
        <p:spPr>
          <a:xfrm>
            <a:off x="5910943" y="201204"/>
            <a:ext cx="2351312" cy="1339303"/>
          </a:xfrm>
          <a:prstGeom prst="ellipse">
            <a:avLst/>
          </a:prstGeom>
        </p:spPr>
        <p:style>
          <a:lnRef idx="2">
            <a:schemeClr val="accent2"/>
          </a:lnRef>
          <a:fillRef idx="1">
            <a:schemeClr val="lt1"/>
          </a:fillRef>
          <a:effectRef idx="0">
            <a:schemeClr val="accent2"/>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KeyStore</a:t>
            </a:r>
            <a:endParaRPr lang="zh-CN" alt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41855701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925282" y="1121225"/>
            <a:ext cx="7336971" cy="33741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zh-CN" altLang="zh-CN" sz="1800" dirty="0"/>
              <a:t>条件：</a:t>
            </a:r>
            <a:r>
              <a:rPr lang="en-US" altLang="zh-CN" sz="1800" dirty="0"/>
              <a:t>target SDK &lt; 18</a:t>
            </a:r>
            <a:endParaRPr lang="zh-CN" altLang="zh-CN" sz="1800" dirty="0"/>
          </a:p>
          <a:p>
            <a:pPr>
              <a:lnSpc>
                <a:spcPct val="150000"/>
              </a:lnSpc>
            </a:pPr>
            <a:r>
              <a:rPr lang="zh-CN" altLang="zh-CN" sz="1800" dirty="0"/>
              <a:t>特点：</a:t>
            </a:r>
          </a:p>
          <a:p>
            <a:pPr>
              <a:lnSpc>
                <a:spcPct val="150000"/>
              </a:lnSpc>
            </a:pPr>
            <a:r>
              <a:rPr lang="en-US" altLang="zh-CN" sz="1800" dirty="0"/>
              <a:t>    </a:t>
            </a:r>
            <a:r>
              <a:rPr lang="zh-CN" altLang="zh-CN" sz="1800" dirty="0"/>
              <a:t>只允许添加这个密钥的应用访问它，当使用</a:t>
            </a:r>
            <a:r>
              <a:rPr lang="en-US" altLang="zh-CN" sz="1800" dirty="0" err="1"/>
              <a:t>getPassword</a:t>
            </a:r>
            <a:r>
              <a:rPr lang="en-US" altLang="zh-CN" sz="1800" dirty="0"/>
              <a:t>()</a:t>
            </a:r>
            <a:r>
              <a:rPr lang="zh-CN" altLang="zh-CN" sz="1800" dirty="0"/>
              <a:t>方法时会校验调用者的</a:t>
            </a:r>
            <a:r>
              <a:rPr lang="en-US" altLang="zh-CN" sz="1800" dirty="0" err="1"/>
              <a:t>uid</a:t>
            </a:r>
            <a:r>
              <a:rPr lang="zh-CN" altLang="zh-CN" sz="1800" dirty="0"/>
              <a:t>以及其是否拥有</a:t>
            </a:r>
            <a:r>
              <a:rPr lang="en-US" altLang="zh-CN" sz="1800" dirty="0"/>
              <a:t> AUTHENTICATE_ACCOUNTS </a:t>
            </a:r>
            <a:r>
              <a:rPr lang="zh-CN" altLang="zh-CN" sz="1800" dirty="0"/>
              <a:t>这个权限。</a:t>
            </a:r>
          </a:p>
          <a:p>
            <a:pPr>
              <a:lnSpc>
                <a:spcPct val="150000"/>
              </a:lnSpc>
            </a:pPr>
            <a:endParaRPr lang="en-US" altLang="zh-CN" sz="1800" dirty="0" smtClean="0"/>
          </a:p>
          <a:p>
            <a:pPr>
              <a:lnSpc>
                <a:spcPct val="150000"/>
              </a:lnSpc>
            </a:pPr>
            <a:r>
              <a:rPr lang="zh-CN" altLang="en-US" sz="1800" dirty="0" smtClean="0">
                <a:solidFill>
                  <a:srgbClr val="FF0000"/>
                </a:solidFill>
              </a:rPr>
              <a:t>注意</a:t>
            </a:r>
            <a:r>
              <a:rPr lang="en-US" altLang="zh-CN" sz="1800" dirty="0" smtClean="0">
                <a:solidFill>
                  <a:srgbClr val="FF0000"/>
                </a:solidFill>
              </a:rPr>
              <a:t>:</a:t>
            </a:r>
            <a:endParaRPr lang="zh-CN" altLang="zh-CN" sz="1800" dirty="0">
              <a:solidFill>
                <a:srgbClr val="FF0000"/>
              </a:solidFill>
            </a:endParaRPr>
          </a:p>
          <a:p>
            <a:pPr>
              <a:lnSpc>
                <a:spcPct val="150000"/>
              </a:lnSpc>
            </a:pPr>
            <a:r>
              <a:rPr lang="en-US" altLang="zh-CN" sz="1800" dirty="0"/>
              <a:t>    </a:t>
            </a:r>
            <a:r>
              <a:rPr lang="zh-CN" altLang="zh-CN" sz="1800" dirty="0"/>
              <a:t>虽然拥有</a:t>
            </a:r>
            <a:r>
              <a:rPr lang="en-US" altLang="zh-CN" sz="1800" dirty="0"/>
              <a:t>root</a:t>
            </a:r>
            <a:r>
              <a:rPr lang="zh-CN" altLang="zh-CN" sz="1800" dirty="0"/>
              <a:t>权限的应用依然可以访问到这个密钥，然而却比和被加密的数据一起存储在应用私有目录安全。</a:t>
            </a:r>
            <a:endParaRPr lang="zh-CN" altLang="en-US" sz="1800" dirty="0"/>
          </a:p>
        </p:txBody>
      </p:sp>
      <p:sp>
        <p:nvSpPr>
          <p:cNvPr id="9" name="TextBox 8"/>
          <p:cNvSpPr txBox="1"/>
          <p:nvPr/>
        </p:nvSpPr>
        <p:spPr>
          <a:xfrm>
            <a:off x="587824" y="162926"/>
            <a:ext cx="2339102"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zh-CN" sz="2800" dirty="0"/>
              <a:t>官方解决方案</a:t>
            </a:r>
            <a:endParaRPr lang="zh-CN" altLang="en-US" sz="2800" dirty="0"/>
          </a:p>
        </p:txBody>
      </p:sp>
      <p:sp>
        <p:nvSpPr>
          <p:cNvPr id="10" name="椭圆 9"/>
          <p:cNvSpPr/>
          <p:nvPr/>
        </p:nvSpPr>
        <p:spPr>
          <a:xfrm>
            <a:off x="5910943" y="375380"/>
            <a:ext cx="2351312" cy="1339303"/>
          </a:xfrm>
          <a:prstGeom prst="ellipse">
            <a:avLst/>
          </a:prstGeom>
        </p:spPr>
        <p:style>
          <a:lnRef idx="2">
            <a:schemeClr val="accent2"/>
          </a:lnRef>
          <a:fillRef idx="1">
            <a:schemeClr val="lt1"/>
          </a:fillRef>
          <a:effectRef idx="0">
            <a:schemeClr val="accent2"/>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2800" b="1" dirty="0" err="1">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AccountManager</a:t>
            </a:r>
            <a:endParaRPr lang="zh-CN" altLang="en-US"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396202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87824" y="162926"/>
            <a:ext cx="2339102"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zh-CN" sz="2800" dirty="0"/>
              <a:t>高新技术方案</a:t>
            </a:r>
            <a:endParaRPr lang="zh-CN" altLang="en-US" sz="2800" dirty="0"/>
          </a:p>
        </p:txBody>
      </p:sp>
      <p:sp>
        <p:nvSpPr>
          <p:cNvPr id="10" name="椭圆 9"/>
          <p:cNvSpPr/>
          <p:nvPr/>
        </p:nvSpPr>
        <p:spPr>
          <a:xfrm>
            <a:off x="2524153" y="1039408"/>
            <a:ext cx="3735133" cy="3184249"/>
          </a:xfrm>
          <a:prstGeom prst="ellipse">
            <a:avLst/>
          </a:prstGeom>
        </p:spPr>
        <p:style>
          <a:lnRef idx="2">
            <a:schemeClr val="accent2"/>
          </a:lnRef>
          <a:fillRef idx="1">
            <a:schemeClr val="lt1"/>
          </a:fillRef>
          <a:effectRef idx="0">
            <a:schemeClr val="accent2"/>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zh-CN" sz="2800" dirty="0"/>
              <a:t>白盒加密</a:t>
            </a:r>
            <a:r>
              <a:rPr lang="zh-CN" altLang="zh-CN" sz="2800" dirty="0" smtClean="0"/>
              <a:t>技术</a:t>
            </a:r>
            <a:endParaRPr lang="en-US" altLang="zh-CN" sz="2800" dirty="0" smtClean="0"/>
          </a:p>
          <a:p>
            <a:pPr algn="ctr"/>
            <a:endParaRPr lang="en-US" altLang="zh-CN" sz="2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a:p>
            <a:pPr algn="ctr"/>
            <a:r>
              <a:rPr lang="zh-CN" altLang="en-US" sz="1200" dirty="0" smtClean="0"/>
              <a:t>本系列不介绍，有兴趣自行了解</a:t>
            </a:r>
            <a:endParaRPr lang="en-US" altLang="zh-CN" sz="1200" dirty="0" smtClean="0"/>
          </a:p>
        </p:txBody>
      </p:sp>
    </p:spTree>
    <p:extLst>
      <p:ext uri="{BB962C8B-B14F-4D97-AF65-F5344CB8AC3E}">
        <p14:creationId xmlns:p14="http://schemas.microsoft.com/office/powerpoint/2010/main" val="38001253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extLst>
              <p:ext uri="{D42A27DB-BD31-4B8C-83A1-F6EECF244321}">
                <p14:modId xmlns:p14="http://schemas.microsoft.com/office/powerpoint/2010/main" val="4016319880"/>
              </p:ext>
            </p:extLst>
          </p:nvPr>
        </p:nvGraphicFramePr>
        <p:xfrm>
          <a:off x="261248" y="235747"/>
          <a:ext cx="8577953" cy="4706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椭圆 6"/>
          <p:cNvSpPr/>
          <p:nvPr/>
        </p:nvSpPr>
        <p:spPr>
          <a:xfrm>
            <a:off x="6585857" y="85647"/>
            <a:ext cx="2351312" cy="1339303"/>
          </a:xfrm>
          <a:prstGeom prst="ellipse">
            <a:avLst/>
          </a:prstGeom>
        </p:spPr>
        <p:style>
          <a:lnRef idx="2">
            <a:schemeClr val="accent2"/>
          </a:lnRef>
          <a:fillRef idx="1">
            <a:schemeClr val="lt1"/>
          </a:fillRef>
          <a:effectRef idx="0">
            <a:schemeClr val="accent2"/>
          </a:effectRef>
          <a:fontRef idx="minor">
            <a:schemeClr val="dk1"/>
          </a:fontRef>
        </p:style>
        <p:txBody>
          <a:bodyPr rtlCol="0" anchor="ctr">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zh-CN" sz="2800" dirty="0"/>
              <a:t>代码层面解决</a:t>
            </a:r>
            <a:r>
              <a:rPr lang="zh-CN" altLang="zh-CN" sz="2800" dirty="0" smtClean="0"/>
              <a:t>方案</a:t>
            </a:r>
            <a:endParaRPr lang="zh-CN" altLang="en-US" sz="2800" dirty="0"/>
          </a:p>
        </p:txBody>
      </p:sp>
    </p:spTree>
    <p:extLst>
      <p:ext uri="{BB962C8B-B14F-4D97-AF65-F5344CB8AC3E}">
        <p14:creationId xmlns:p14="http://schemas.microsoft.com/office/powerpoint/2010/main" val="11820597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05440" y="414617"/>
            <a:ext cx="2646878" cy="461665"/>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zh-CN" altLang="zh-CN" sz="2400" dirty="0"/>
              <a:t>选择合理方案应用</a:t>
            </a:r>
            <a:endParaRPr lang="zh-CN" altLang="en-US" sz="2400" dirty="0"/>
          </a:p>
        </p:txBody>
      </p:sp>
      <p:sp>
        <p:nvSpPr>
          <p:cNvPr id="3" name="椭圆 2"/>
          <p:cNvSpPr/>
          <p:nvPr/>
        </p:nvSpPr>
        <p:spPr>
          <a:xfrm>
            <a:off x="620468" y="1698167"/>
            <a:ext cx="1698177" cy="1676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zh-CN" sz="2000" dirty="0"/>
              <a:t>代码</a:t>
            </a:r>
            <a:r>
              <a:rPr lang="zh-CN" altLang="zh-CN" sz="2000" dirty="0" smtClean="0"/>
              <a:t>混淆</a:t>
            </a:r>
            <a:endParaRPr lang="zh-CN" altLang="en-US" sz="2000" dirty="0">
              <a:solidFill>
                <a:srgbClr val="7030A0"/>
              </a:solidFill>
            </a:endParaRPr>
          </a:p>
        </p:txBody>
      </p:sp>
      <p:sp>
        <p:nvSpPr>
          <p:cNvPr id="5" name="椭圆 4"/>
          <p:cNvSpPr/>
          <p:nvPr/>
        </p:nvSpPr>
        <p:spPr>
          <a:xfrm>
            <a:off x="2630702" y="1698167"/>
            <a:ext cx="1698177" cy="16764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000" dirty="0" smtClean="0"/>
              <a:t> </a:t>
            </a:r>
            <a:r>
              <a:rPr lang="en-US" altLang="zh-CN" sz="2000" dirty="0"/>
              <a:t>hack</a:t>
            </a:r>
            <a:r>
              <a:rPr lang="zh-CN" altLang="zh-CN" sz="2000" dirty="0" smtClean="0"/>
              <a:t>方案对抗</a:t>
            </a:r>
            <a:r>
              <a:rPr lang="en-US" altLang="zh-CN" sz="2000" dirty="0" err="1"/>
              <a:t>jd-gui</a:t>
            </a:r>
            <a:r>
              <a:rPr lang="zh-CN" altLang="zh-CN" sz="2000" dirty="0" smtClean="0"/>
              <a:t>查看</a:t>
            </a:r>
            <a:endParaRPr lang="zh-CN" altLang="en-US" sz="2000" dirty="0">
              <a:solidFill>
                <a:srgbClr val="7030A0"/>
              </a:solidFill>
            </a:endParaRPr>
          </a:p>
        </p:txBody>
      </p:sp>
      <p:sp>
        <p:nvSpPr>
          <p:cNvPr id="7" name="椭圆 6"/>
          <p:cNvSpPr/>
          <p:nvPr/>
        </p:nvSpPr>
        <p:spPr>
          <a:xfrm>
            <a:off x="4640936" y="1698167"/>
            <a:ext cx="1698177" cy="1676400"/>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000" dirty="0" err="1" smtClean="0"/>
              <a:t>Gradle</a:t>
            </a:r>
            <a:r>
              <a:rPr lang="zh-CN" altLang="zh-CN" sz="2000" dirty="0"/>
              <a:t>配置转译</a:t>
            </a:r>
            <a:r>
              <a:rPr lang="zh-CN" altLang="zh-CN" sz="2000" dirty="0" smtClean="0"/>
              <a:t>数据</a:t>
            </a:r>
            <a:endParaRPr lang="zh-CN" altLang="en-US" sz="2000" dirty="0">
              <a:solidFill>
                <a:srgbClr val="7030A0"/>
              </a:solidFill>
            </a:endParaRPr>
          </a:p>
        </p:txBody>
      </p:sp>
      <p:sp>
        <p:nvSpPr>
          <p:cNvPr id="9" name="椭圆 8"/>
          <p:cNvSpPr/>
          <p:nvPr/>
        </p:nvSpPr>
        <p:spPr>
          <a:xfrm>
            <a:off x="6651171" y="1698167"/>
            <a:ext cx="1698177" cy="167640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zh-CN" sz="2000" dirty="0" smtClean="0"/>
              <a:t>密钥</a:t>
            </a:r>
            <a:r>
              <a:rPr lang="zh-CN" altLang="zh-CN" sz="2000" dirty="0"/>
              <a:t>算法转换</a:t>
            </a:r>
            <a:endParaRPr lang="zh-CN" altLang="en-US" sz="2000" dirty="0">
              <a:solidFill>
                <a:srgbClr val="7030A0"/>
              </a:solidFill>
            </a:endParaRPr>
          </a:p>
        </p:txBody>
      </p:sp>
    </p:spTree>
    <p:extLst>
      <p:ext uri="{BB962C8B-B14F-4D97-AF65-F5344CB8AC3E}">
        <p14:creationId xmlns:p14="http://schemas.microsoft.com/office/powerpoint/2010/main" val="4185570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afterEffect">
                                  <p:stCondLst>
                                    <p:cond delay="0"/>
                                  </p:stCondLst>
                                  <p:childTnLst>
                                    <p:animClr clrSpc="rgb" dir="cw">
                                      <p:cBhvr>
                                        <p:cTn id="6" dur="2000" fill="hold"/>
                                        <p:tgtEl>
                                          <p:spTgt spid="6"/>
                                        </p:tgtEl>
                                        <p:attrNameLst>
                                          <p:attrName>fillcolor</p:attrName>
                                        </p:attrNameLst>
                                      </p:cBhvr>
                                      <p:to>
                                        <a:schemeClr val="accent2"/>
                                      </p:to>
                                    </p:animClr>
                                    <p:set>
                                      <p:cBhvr>
                                        <p:cTn id="7" dur="2000" fill="hold"/>
                                        <p:tgtEl>
                                          <p:spTgt spid="6"/>
                                        </p:tgtEl>
                                        <p:attrNameLst>
                                          <p:attrName>fill.type</p:attrName>
                                        </p:attrNameLst>
                                      </p:cBhvr>
                                      <p:to>
                                        <p:strVal val="solid"/>
                                      </p:to>
                                    </p:set>
                                    <p:set>
                                      <p:cBhvr>
                                        <p:cTn id="8" dur="2000" fill="hold"/>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7543799" y="204726"/>
            <a:ext cx="1371605" cy="139547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2000" dirty="0" smtClean="0">
                <a:solidFill>
                  <a:srgbClr val="7030A0"/>
                </a:solidFill>
              </a:rPr>
              <a:t>密码表</a:t>
            </a:r>
            <a:endParaRPr lang="zh-CN" altLang="en-US" sz="2000" dirty="0">
              <a:solidFill>
                <a:srgbClr val="7030A0"/>
              </a:solidFill>
            </a:endParaRPr>
          </a:p>
        </p:txBody>
      </p:sp>
      <p:pic>
        <p:nvPicPr>
          <p:cNvPr id="8" name="图片 7"/>
          <p:cNvPicPr/>
          <p:nvPr/>
        </p:nvPicPr>
        <p:blipFill>
          <a:blip r:embed="rId2"/>
          <a:stretch>
            <a:fillRect/>
          </a:stretch>
        </p:blipFill>
        <p:spPr>
          <a:xfrm>
            <a:off x="922476" y="139410"/>
            <a:ext cx="6447154" cy="4940362"/>
          </a:xfrm>
          <a:prstGeom prst="rect">
            <a:avLst/>
          </a:prstGeom>
        </p:spPr>
      </p:pic>
    </p:spTree>
    <p:extLst>
      <p:ext uri="{BB962C8B-B14F-4D97-AF65-F5344CB8AC3E}">
        <p14:creationId xmlns:p14="http://schemas.microsoft.com/office/powerpoint/2010/main" val="21346810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1395</TotalTime>
  <Words>482</Words>
  <Application>Microsoft Office PowerPoint</Application>
  <PresentationFormat>自定义</PresentationFormat>
  <Paragraphs>62</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Android Apk防御战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已设置好宽25.4，高14.29</dc:title>
  <dc:creator>Ivy Liu</dc:creator>
  <cp:lastModifiedBy>ChenQingqiang</cp:lastModifiedBy>
  <cp:revision>39</cp:revision>
  <dcterms:created xsi:type="dcterms:W3CDTF">2017-06-03T12:52:49Z</dcterms:created>
  <dcterms:modified xsi:type="dcterms:W3CDTF">2017-06-23T08:16:30Z</dcterms:modified>
</cp:coreProperties>
</file>