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2" d="100"/>
          <a:sy n="122" d="100"/>
        </p:scale>
        <p:origin x="70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2024年5月20日 Monday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2024年5月20日 Monday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2024年5月20日 Monday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2024年5月20日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4" y="3752346"/>
            <a:ext cx="3817784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548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高振乾</dc:creator>
  <cp:keywords/>
  <dc:description/>
  <cp:lastModifiedBy>高振乾</cp:lastModifiedBy>
  <cp:revision>1</cp:revision>
  <dcterms:created xsi:type="dcterms:W3CDTF">2024-05-20T08:49:43Z</dcterms:created>
  <dcterms:modified xsi:type="dcterms:W3CDTF">2024-05-20T08:49:55Z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