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1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4B1F-23BE-C9AF-56DD-86C73AA3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02616-ABD8-ADBF-EF0C-83C5A625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13A2C-2247-0D27-46B6-F3281460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17975-3A5C-28D8-5494-CD29BEDD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74E6B-79AD-DE70-79FC-0206D234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3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03E2F-D2D3-40B7-E636-D4013DB2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1C53E-3E91-BB6F-499E-610D90E6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540DA-E8D6-82E7-8725-15DA0FC2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1235C-5D26-A48B-4D4F-849DD3F1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9AC07-E916-46A3-8C20-A6626D4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6E46C0-D662-015C-CC2A-F2660C9EC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1216D9-7AEF-7865-22D4-9CDA326A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8F796-B365-943B-E605-886C5760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35211-2139-2B5D-46D5-8C7FDD95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85783-0892-549D-F08F-62D28EA5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415B5-4F4B-D94D-33AA-A7162BE5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59F14-5CBD-8659-9E62-E884CEE3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90702-FD8A-C738-C89C-9A5060BE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82E8C-1BC9-A063-1E2F-B076E0A8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0BDC7-EA54-F80D-F06D-81F70FB2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2B06A-9391-2E71-73BC-3AF4F6C5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9B3E0-4C45-887A-F653-9F0D9CB8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9BBA-525A-E326-19C7-9B7AF510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0407-39AC-2282-9551-E46757B3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652BC-5EAA-DD80-78CF-18B1996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5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6A8BC-6BEA-1494-8F3F-D1319AA7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857C7-60E7-FF93-0549-7860A30DA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D4607-100E-CD2E-0823-E58A9C44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D281A-E247-8C03-D9C3-EFFA70DD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9D8ED-64B4-A0F4-F87B-C02AA37A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59CAA-4C74-6396-6F0E-BBF949B7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D6184-EA71-C59F-9A32-56662716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E76AB-E54D-2FBE-E6CB-25D841A4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6CF8-2757-88C3-D9BE-6059A039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8BF5B-8D4D-D49D-5DFE-013FC6F75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344896-0585-54B3-DE78-4A2155F3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322C9A-A43E-6EAD-2C31-8AD34CA8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A9599-248D-8C33-5346-039E6141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57707-0BA4-97F5-74D8-CF922E5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1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0B24-AAA7-8D69-E47B-1478127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D4736-18C6-E7C4-6478-B8A073B7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06EA7-A7FB-A51D-1BF4-614606D0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885C5-F300-F492-0F4E-2BC909F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96AB6-9B43-5306-AF6A-E079B7C2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8D418-2BDC-4157-8AB4-0862D645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6FCF0-A66C-8228-947A-A14A8E66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BA1C-7EC5-8893-AEFE-63780419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F5C75-925D-F748-C5BC-29840F84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79022-3183-E604-C2F3-0E4899EB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E4F28-286B-B6DC-906E-35D00167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4C597-ECC1-8936-38AD-1B790EEE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E2EEB-D473-7D22-1C0D-C7552790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8D77A-6BD4-7047-FD0F-190FC628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16FE3-30B3-F5D4-AB04-63DBB8E43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15661-4F15-A4C0-9ED2-D860E8C6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3E218-0020-FB86-925D-255F64C8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39579-65D6-E77E-EA3B-4DDF342B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4D25C-FB95-B701-6768-6FA9AE28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86900-65A3-7079-381D-A00D7C9D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669A7-A794-7067-C12C-D2402980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45ADE-5D64-F942-78C2-3E88B0549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6241-1868-4222-926B-34F132E023D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994ED-4198-F2D9-AC7C-2D780DC72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4197B-4163-2A47-E4FD-C9ABBA40C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FA90-DFB5-4E4F-AB9A-0EECEFFFB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CB45C-A491-6C9E-7986-E615BD981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covid -19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전후 지역별 관광 소비 변화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B8E89-6E69-D059-84BC-AC41B82C2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C7BFC-1001-A924-EF97-6BDAAF41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EF9A5-C43F-D943-9114-2D21D6A1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B1CC5-CC8B-09F0-B807-3DE19741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구성 및 역할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333AB-7106-9C8D-4B18-9F0E2BA0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FCA3E-D6F2-2B40-CA63-B24C0706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전년도 대비 소비 막대 그래프 비교</a:t>
            </a:r>
            <a:endParaRPr lang="en-US" altLang="ko-KR" dirty="0"/>
          </a:p>
          <a:p>
            <a:r>
              <a:rPr lang="ko-KR" altLang="en-US" dirty="0"/>
              <a:t>전국 전체로 봤을 때 관광 소비액 차이</a:t>
            </a:r>
          </a:p>
          <a:p>
            <a:r>
              <a:rPr lang="ko-KR" altLang="en-US" dirty="0"/>
              <a:t>각 지역에서 변동 있는 부분</a:t>
            </a:r>
            <a:r>
              <a:rPr lang="en-US" altLang="ko-KR" dirty="0"/>
              <a:t>(</a:t>
            </a:r>
            <a:r>
              <a:rPr lang="ko-KR" altLang="en-US" dirty="0"/>
              <a:t>지역을 나누는 기준</a:t>
            </a:r>
            <a:r>
              <a:rPr lang="en-US" altLang="ko-KR" dirty="0"/>
              <a:t>: </a:t>
            </a:r>
            <a:r>
              <a:rPr lang="ko-KR" altLang="en-US" dirty="0"/>
              <a:t>데이터 차이가 가장 큰 지역</a:t>
            </a:r>
            <a:r>
              <a:rPr lang="en-US" altLang="ko-KR" dirty="0"/>
              <a:t>/</a:t>
            </a:r>
            <a:r>
              <a:rPr lang="ko-KR" altLang="en-US" dirty="0"/>
              <a:t>가장 작은 지역으로</a:t>
            </a:r>
            <a:r>
              <a:rPr lang="en-US" altLang="ko-KR" dirty="0"/>
              <a:t>/</a:t>
            </a:r>
            <a:r>
              <a:rPr lang="ko-KR" altLang="en-US" dirty="0"/>
              <a:t>변동 없는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 선정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업종별 코로나 상황에 따른 소비 추이 변화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2AE2253-C8E8-1B4A-3E72-1982FE4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수행 절차 및 방법</a:t>
            </a:r>
          </a:p>
        </p:txBody>
      </p:sp>
    </p:spTree>
    <p:extLst>
      <p:ext uri="{BB962C8B-B14F-4D97-AF65-F5344CB8AC3E}">
        <p14:creationId xmlns:p14="http://schemas.microsoft.com/office/powerpoint/2010/main" val="15779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전년도 대비 소비 막대 그래프 비교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FCA3E-D6F2-2B40-CA63-B24C0706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전국 관광소비 </a:t>
            </a:r>
            <a:r>
              <a:rPr lang="ko-KR" altLang="en-US" dirty="0" err="1"/>
              <a:t>히트맵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</a:t>
            </a:r>
            <a:r>
              <a:rPr lang="ko-KR" altLang="en-US" dirty="0"/>
              <a:t>지자체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 </a:t>
            </a:r>
            <a:r>
              <a:rPr lang="ko-KR" altLang="en-US" dirty="0"/>
              <a:t>소비액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막대그래프</a:t>
            </a:r>
            <a:r>
              <a:rPr lang="en-US" altLang="ko-KR" dirty="0"/>
              <a:t>: </a:t>
            </a:r>
            <a:r>
              <a:rPr lang="ko-KR" altLang="en-US" dirty="0"/>
              <a:t>지역당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2018.01-2019.12 </a:t>
            </a:r>
            <a:r>
              <a:rPr lang="ko-KR" altLang="en-US" dirty="0">
                <a:highlight>
                  <a:srgbClr val="FFFF00"/>
                </a:highlight>
              </a:rPr>
              <a:t>코로나 전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지역별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2020.01-2021.12 </a:t>
            </a:r>
            <a:r>
              <a:rPr lang="ko-KR" altLang="en-US" dirty="0">
                <a:highlight>
                  <a:srgbClr val="FFFF00"/>
                </a:highlight>
              </a:rPr>
              <a:t>코로나 후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지역별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2022.01-2022.06 </a:t>
            </a:r>
            <a:r>
              <a:rPr lang="ko-KR" altLang="en-US" dirty="0">
                <a:highlight>
                  <a:srgbClr val="FFFF00"/>
                </a:highlight>
              </a:rPr>
              <a:t>현재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지역별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지역별 간단하게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2018.01-2019.12 </a:t>
            </a:r>
            <a:r>
              <a:rPr lang="ko-KR" altLang="en-US" dirty="0">
                <a:highlight>
                  <a:srgbClr val="FFFF00"/>
                </a:highlight>
              </a:rPr>
              <a:t>코로나 전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2020.01-2021.12 </a:t>
            </a:r>
            <a:r>
              <a:rPr lang="ko-KR" altLang="en-US" dirty="0">
                <a:highlight>
                  <a:srgbClr val="FFFF00"/>
                </a:highlight>
              </a:rPr>
              <a:t>코로나 후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지역으로 봤을 때 관광 소비액 차이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94008F-7A04-BE17-C6D2-22E08326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2020.01-2021.12 </a:t>
            </a:r>
            <a:r>
              <a:rPr lang="ko-KR" altLang="en-US" dirty="0">
                <a:highlight>
                  <a:srgbClr val="FFFF00"/>
                </a:highlight>
              </a:rPr>
              <a:t>코로나 후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2022.01-2022.06 </a:t>
            </a:r>
            <a:r>
              <a:rPr lang="ko-KR" altLang="en-US" dirty="0">
                <a:highlight>
                  <a:srgbClr val="FFFF00"/>
                </a:highlight>
              </a:rPr>
              <a:t>현재를 비교해서 차이가 이 지역과 이 지역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어떤 분야의 관광소비 추이가 생겼는지 확인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차트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A </a:t>
            </a:r>
            <a:r>
              <a:rPr lang="ko-KR" altLang="en-US" dirty="0">
                <a:highlight>
                  <a:srgbClr val="FFFF00"/>
                </a:highlight>
              </a:rPr>
              <a:t>지역별 업종별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B </a:t>
            </a:r>
            <a:r>
              <a:rPr lang="ko-KR" altLang="en-US" dirty="0">
                <a:highlight>
                  <a:srgbClr val="FFFF00"/>
                </a:highlight>
              </a:rPr>
              <a:t>지역별 업종별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4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업종으로 </a:t>
            </a:r>
            <a:r>
              <a:rPr lang="ko-KR" altLang="en-US" dirty="0"/>
              <a:t>봤을 때 관광 소비액 차이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94008F-7A04-BE17-C6D2-22E08326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차트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업종 상위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업종 하위 소비 추이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단위 </a:t>
            </a:r>
            <a:r>
              <a:rPr lang="ko-KR" altLang="en-US" dirty="0" err="1">
                <a:highlight>
                  <a:srgbClr val="FFFF00"/>
                </a:highlight>
              </a:rPr>
              <a:t>월단위</a:t>
            </a:r>
            <a:r>
              <a:rPr lang="en-US" altLang="ko-KR" dirty="0">
                <a:highlight>
                  <a:srgbClr val="FFFF00"/>
                </a:highlight>
              </a:rPr>
              <a:t>, 1</a:t>
            </a:r>
            <a:r>
              <a:rPr lang="ko-KR" altLang="en-US" dirty="0">
                <a:highlight>
                  <a:srgbClr val="FFFF00"/>
                </a:highlight>
              </a:rPr>
              <a:t>년 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042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41E0-FA84-2C31-F6F6-AC14B27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수행 결과 및 기대효과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D04A3C-4A48-2B47-6BBF-95B2BF30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커밍순</a:t>
            </a:r>
            <a:r>
              <a:rPr lang="en-US" altLang="ko-KR" dirty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5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203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Roboto</vt:lpstr>
      <vt:lpstr>Office 테마</vt:lpstr>
      <vt:lpstr>covid -19 전후 지역별 관광 소비 변화</vt:lpstr>
      <vt:lpstr>프로젝트 배경</vt:lpstr>
      <vt:lpstr>프로젝트 팀 구성 및 역할 </vt:lpstr>
      <vt:lpstr>수행 절차 및 방법</vt:lpstr>
      <vt:lpstr>전년도 대비 소비 막대 그래프 비교</vt:lpstr>
      <vt:lpstr>지역으로 봤을 때 관광 소비액 차이</vt:lpstr>
      <vt:lpstr>업종으로 봤을 때 관광 소비액 차이</vt:lpstr>
      <vt:lpstr> 수행 결과 및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 yunji</dc:creator>
  <cp:lastModifiedBy>choe yunji</cp:lastModifiedBy>
  <cp:revision>3</cp:revision>
  <dcterms:created xsi:type="dcterms:W3CDTF">2022-08-31T11:47:10Z</dcterms:created>
  <dcterms:modified xsi:type="dcterms:W3CDTF">2022-09-03T07:52:55Z</dcterms:modified>
</cp:coreProperties>
</file>