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4809-BF3A-E5D3-B4DF-4EAC7750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B1C59-D26E-69A8-4173-3C9B8AE51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6C1E7-4DD8-F429-8191-2420B246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DF519-3BCD-34B8-A835-E14F0AD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B0668-1B87-579D-8A8D-6FE1D7C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7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7C19-5612-E1DD-47CC-CFA41889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7349B-0D9F-8CFE-7C17-0C7893B59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C65A3-45CF-BCCA-FF4B-7F90954F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9BD8C-60FE-8BF3-D28C-5EC9706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C1226-76C5-2A9A-0034-C844EEDB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4E808-DCF5-F688-B480-A0B383AC4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27426-E2D5-8939-F9A3-305E5441C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80C0-39CD-EA6D-101B-A8E865E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97114-38B1-D7B9-CBAD-719904DB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BDFC3-E03F-4D33-8DB5-F5D4B14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D5FB0-DA9E-FEEF-DB49-BE408BC1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CBE60-15B4-070F-FFF5-C233862F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8C1B1-0B1A-BEBE-0674-39247EFB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BF9C6-AA31-7FE5-6D3C-A85C3143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52A78-4320-C7B0-DBD3-E40DAE9B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59717-1B4D-AD84-B898-0396C93E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7618C-25C2-E7CB-406A-69474BA3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AE209-A04B-14EA-2BAC-60F97F2A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057F6-2944-BF9F-13FD-7ED37FC3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89CD0-B10E-9256-2DFD-34618E30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0E991-DB57-B356-DE58-51E227A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8431A-3436-35D4-F72E-240AB6AD5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C2570-BC36-7A12-6705-D1B5D144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4ADD4-B8AE-3DB2-86F7-7F30C7BA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65E9-D2B6-8691-150A-2FB0AE58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07B20-5C9A-5B2C-DD83-D4FBE157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6A05-240D-F6D7-48D9-C1C02959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90FC6-05AC-D068-7AC9-5DCC4ECB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9AACFA-8EB1-2BF6-8B02-2FCEBCB9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E8E0E-7E6F-A1AA-EFCF-2E941C487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B9F7BD-A14E-610E-4DBB-3C525D55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F22E87-B99F-E8C6-F884-61B3B226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EEE795-592F-8542-D234-A26BF574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82EFF-D3C0-D7ED-EDED-5517C260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4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6D96-4C0C-0D8E-9BFC-CD9B2E9E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DADD4-ED14-457C-6FDB-4525180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384C9-AF87-7AC0-305E-4E059DDE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389BE4-04ED-2A1B-79DC-749275A1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7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5B44B8-7099-07A4-84C6-589746B1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F7963B-6040-19CC-3D63-95C689BD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6F3DE-453B-8BBD-A619-E57453BE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4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40412-A81C-3DD5-F948-B99ED900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4E0E8-1BB8-00A3-65CB-CC7814FD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3AC45-79FE-5522-2D11-CFF139DE1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B47CC-AFCC-AFF0-805F-DDE8B93A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BD435-F1D4-5577-E325-269E4963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B7853-ADC2-1CF8-440D-6B6DEE55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9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4BE47-91B1-575A-8C44-5D195BD1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8906E3-A98D-61A6-B60B-B6A66CFBC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FD370-5215-4B7E-304A-CC454494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A1452-F6BA-9477-2071-0883DC98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AA6E6-73C4-A65B-8058-FF9CCD9D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30786-0AF7-8A06-0B7A-F49D1EE5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C8F85D-E87D-60E1-25C1-7DF41228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E0E3E-65FE-B62E-6AB6-EFCB2DDA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E3C2A-712A-A1AC-8A6E-C88649B47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ED5E1-7A77-4E92-9DB7-2EFE189D6E97}" type="datetimeFigureOut">
              <a:rPr lang="ko-KR" altLang="en-US" smtClean="0"/>
              <a:t>2025-06-12(Thu)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D5BFF-A61A-32FD-13EE-A6838581F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3CBEA-0C7A-5CD7-05EC-DF3133079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8F43-7D9D-4A0E-AC2A-FFD49F897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3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24F07B-14EF-C093-47E9-F1CDBCDE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64" y="1356553"/>
            <a:ext cx="3820058" cy="38295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5C9DF2-BEEF-97C1-AA98-52B3028D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93" y="1356553"/>
            <a:ext cx="3848100" cy="3819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7A1DD0-147E-6AC0-68B0-C481EFC8D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215346">
            <a:off x="6870209" y="2971530"/>
            <a:ext cx="1084253" cy="304763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08921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Seo</dc:creator>
  <cp:lastModifiedBy>Yann Seo</cp:lastModifiedBy>
  <cp:revision>1</cp:revision>
  <dcterms:created xsi:type="dcterms:W3CDTF">2025-06-12T07:45:38Z</dcterms:created>
  <dcterms:modified xsi:type="dcterms:W3CDTF">2025-06-12T07:45:59Z</dcterms:modified>
</cp:coreProperties>
</file>