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>
      <p:cViewPr varScale="1">
        <p:scale>
          <a:sx n="91" d="100"/>
          <a:sy n="91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55AC6-0466-4728-AF13-68B25DED2D5A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A152A-42B7-4C8A-A7C1-D9B6255982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7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A152A-42B7-4C8A-A7C1-D9B62559824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88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4800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383664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288"/>
            <a:ext cx="2160240" cy="467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68952" cy="79208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340768"/>
            <a:ext cx="8496944" cy="4896544"/>
          </a:xfrm>
        </p:spPr>
        <p:txBody>
          <a:bodyPr>
            <a:normAutofit/>
          </a:bodyPr>
          <a:lstStyle>
            <a:lvl1pPr marL="182880" indent="-182880">
              <a:buFont typeface="Wingdings" pitchFamily="2" charset="2"/>
              <a:buChar char="p"/>
              <a:defRPr sz="2800">
                <a:solidFill>
                  <a:schemeClr val="tx1"/>
                </a:solidFill>
              </a:defRPr>
            </a:lvl1pPr>
            <a:lvl2pPr marL="457200" indent="-182880">
              <a:buFont typeface="Wingdings" pitchFamily="2" charset="2"/>
              <a:buChar char="n"/>
              <a:defRPr sz="2400">
                <a:solidFill>
                  <a:schemeClr val="tx1"/>
                </a:solidFill>
              </a:defRPr>
            </a:lvl2pPr>
            <a:lvl3pPr marL="731520" indent="-18288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7"/>
          <p:cNvCxnSpPr/>
          <p:nvPr userDrawn="1"/>
        </p:nvCxnSpPr>
        <p:spPr>
          <a:xfrm>
            <a:off x="323528" y="1124744"/>
            <a:ext cx="84249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6"/>
          <p:cNvSpPr/>
          <p:nvPr userDrawn="1"/>
        </p:nvSpPr>
        <p:spPr>
          <a:xfrm>
            <a:off x="0" y="116632"/>
            <a:ext cx="9144000" cy="365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18288"/>
            <a:ext cx="222758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2016/07/15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smtClean="0"/>
              <a:t>ソフトウェア開発演習 成果物発表会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704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FFFFFF"/>
                </a:solidFill>
              </a:defRPr>
            </a:lvl1pPr>
          </a:lstStyle>
          <a:p>
            <a:fld id="{5F68D3AA-3FAF-46E9-B205-FBFC14D2F2C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ソフトウェア開発演習成果物発表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食事案内アプリ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16M30697	</a:t>
            </a:r>
            <a:r>
              <a:rPr lang="ja-JP" altLang="en-US" dirty="0" smtClean="0"/>
              <a:t>原口 大和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6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大岡山は食事処の種類に乏しい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ラーメン屋だらけで健康に良くない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自分の意思でどこに食べに行くか選択できない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ラーメンを食べるにしてもどこで食べる？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/>
              <a:t>アプリ</a:t>
            </a:r>
            <a:r>
              <a:rPr lang="ja-JP" altLang="en-US" dirty="0" smtClean="0"/>
              <a:t>にランダムで選んでもらえば優柔不断な人も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すぐに食べる場所を決められる！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2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食事処をランダムに選択して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推薦してくれるアプリケーション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推薦された食事処はマップに表示される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食事処は</a:t>
            </a:r>
            <a:r>
              <a:rPr lang="en-US" altLang="ja-JP" dirty="0" smtClean="0"/>
              <a:t>6</a:t>
            </a:r>
            <a:r>
              <a:rPr lang="ja-JP" altLang="en-US" dirty="0" smtClean="0"/>
              <a:t>種類に分類されていて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任意に組み合わせることができる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2016/07/15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253944"/>
            <a:ext cx="220058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用いた技術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Google Map</a:t>
            </a:r>
          </a:p>
          <a:p>
            <a:pPr lvl="1"/>
            <a:r>
              <a:rPr kumimoji="1" lang="ja-JP" altLang="en-US" dirty="0" smtClean="0"/>
              <a:t>現在地の取得等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7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0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仕</a:t>
            </a:r>
            <a:r>
              <a:rPr lang="ja-JP" altLang="en-US" dirty="0" smtClean="0"/>
              <a:t>様</a:t>
            </a:r>
            <a:r>
              <a:rPr kumimoji="1" lang="ja-JP" altLang="en-US" dirty="0" smtClean="0"/>
              <a:t>上の工夫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日時を取得し、定休日の食事処をリストから削除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Web View</a:t>
            </a:r>
            <a:r>
              <a:rPr kumimoji="1" lang="ja-JP" altLang="en-US" dirty="0" smtClean="0"/>
              <a:t>を用いて推薦された食事処をその場で調べることができる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2016/07/15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ソフトウェア開発演習 成果物発表会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33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ja-JP" altLang="en-US" dirty="0" smtClean="0"/>
              <a:t>と</a:t>
            </a:r>
            <a:r>
              <a:rPr lang="en-US" altLang="ja-JP" dirty="0" smtClean="0"/>
              <a:t>Future</a:t>
            </a:r>
            <a:r>
              <a:rPr lang="ja-JP" altLang="en-US" dirty="0"/>
              <a:t> </a:t>
            </a:r>
            <a:r>
              <a:rPr lang="en-US" altLang="ja-JP" dirty="0" smtClean="0"/>
              <a:t>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9" y="1340768"/>
            <a:ext cx="8496944" cy="532859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が雑</a:t>
            </a:r>
            <a:endParaRPr kumimoji="1" lang="en-US" altLang="ja-JP" dirty="0" smtClean="0"/>
          </a:p>
          <a:p>
            <a:r>
              <a:rPr kumimoji="1" lang="en-US" altLang="ja-JP" dirty="0" smtClean="0"/>
              <a:t>Map 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を用いているため、推薦地までのルートの表示ができない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Intent</a:t>
            </a:r>
            <a:r>
              <a:rPr lang="ja-JP" altLang="en-US" dirty="0" smtClean="0"/>
              <a:t>を用いて</a:t>
            </a:r>
            <a:r>
              <a:rPr lang="en-US" altLang="ja-JP" dirty="0" smtClean="0"/>
              <a:t>Google Map</a:t>
            </a:r>
            <a:r>
              <a:rPr lang="ja-JP" altLang="en-US" dirty="0" smtClean="0"/>
              <a:t>を直接呼ぶことで解決した</a:t>
            </a:r>
            <a:endParaRPr lang="en-US" altLang="ja-JP" dirty="0" smtClean="0"/>
          </a:p>
          <a:p>
            <a:r>
              <a:rPr lang="en-US" altLang="ja-JP" dirty="0" smtClean="0"/>
              <a:t>Map/Web Activity</a:t>
            </a:r>
            <a:r>
              <a:rPr lang="ja-JP" altLang="en-US" dirty="0" smtClean="0"/>
              <a:t>を用いているためスマートな実装でない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Fragment</a:t>
            </a:r>
            <a:r>
              <a:rPr lang="ja-JP" altLang="en-US" dirty="0" smtClean="0"/>
              <a:t>を駆使して画面遷移をスムーズにしたり、拡張性を持たせることで解決したい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候補リストを動的に編集できると便利か？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種類ごとに食事処リストをユーザーが編集できるとよい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2016/07/15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ソフトウェア開発演習 成果物発表会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D3AA-3FAF-46E9-B205-FBFC14D2F2C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1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102</TotalTime>
  <Words>232</Words>
  <Application>Microsoft Office PowerPoint</Application>
  <PresentationFormat>画面に合わせる (4:3)</PresentationFormat>
  <Paragraphs>54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クラリティ</vt:lpstr>
      <vt:lpstr>ソフトウェア開発演習成果物発表  食事案内アプリ</vt:lpstr>
      <vt:lpstr>動機</vt:lpstr>
      <vt:lpstr>概要</vt:lpstr>
      <vt:lpstr>用いた技術</vt:lpstr>
      <vt:lpstr>デモ</vt:lpstr>
      <vt:lpstr>仕様上の工夫</vt:lpstr>
      <vt:lpstr>課題とFuture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yamato</dc:creator>
  <cp:lastModifiedBy>yamato</cp:lastModifiedBy>
  <cp:revision>28</cp:revision>
  <dcterms:created xsi:type="dcterms:W3CDTF">2016-05-23T09:50:42Z</dcterms:created>
  <dcterms:modified xsi:type="dcterms:W3CDTF">2016-07-15T08:06:44Z</dcterms:modified>
</cp:coreProperties>
</file>