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0"/>
    <p:restoredTop sz="94694"/>
  </p:normalViewPr>
  <p:slideViewPr>
    <p:cSldViewPr snapToGrid="0">
      <p:cViewPr>
        <p:scale>
          <a:sx n="162" d="100"/>
          <a:sy n="162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5CA070-7C15-7DFD-DDA2-02CB4000B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75EAA5-30CF-6261-911C-1236C2428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D3A88D-A77B-33C3-DF7E-48DD0A02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519DA-C865-73C6-471B-61E25F4CA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D9BCB3-FFFE-E876-0604-4392C0DC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48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ADF02-37FB-FB58-BFEA-660E7936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97D688-1DE8-0C59-4446-D3B302762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752DF2-506E-9D26-3EFC-0B7F37EB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FC7D6F-94C7-660A-A2D9-22DA1DEC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6E56DB-5985-C45B-057B-E4657DB7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09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5C1F9-AFEE-EC45-798C-2EC47A35A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266A5E-6270-6F31-926A-CBD5BC149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664CEA-AEB2-449F-CC93-DE4B3153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82D087-0359-C723-B476-4A1DE47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898641-5724-359C-DE1F-57E0C3EF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44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BCE06-B64B-B596-424B-C4127876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6BE891-1753-6471-728D-4D9C353F1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9F060B-9C12-DEEF-CE06-DA024553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7D8F95-BAF6-DF9E-FEAA-20BBD695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72F99C-C9DC-C87C-ECEC-DF8D6888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316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0B2E6-5717-D11A-5FE6-FE58AAD6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6F484-D473-7182-077F-A78BB2EB4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AFB80-08C5-90DF-6BAE-113A83CF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3DB138-B741-9941-0AC0-BBE52623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1D9AB-E46C-2F3D-D060-D97FD168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792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49625-FDA7-CFF3-F775-1D1ED0D4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EEFF18-E768-7990-B697-3EA37CA94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802C94A-C582-5D4E-A402-E2E7933F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9E79E2-849C-BED7-EFDD-40F85AE33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916515-0468-A08B-F41A-BF4EBA34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A8FC10-3503-1DC3-17FD-BA340007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099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97C779-E9AD-00A7-A871-5B075D996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36262E-624E-D7B5-D571-D395DE41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BACE6A-766B-4A38-7E9F-3E8751381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EBA5B5C-F533-7FCA-01C2-F5AF8609C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E52362-D9BC-5C1D-FF47-884CC0FA6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1C7D8E6-D01A-B61A-0F14-F19FEB171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8DA008F-8675-63F3-46CB-03CA587A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72C9FE-4A72-7D9D-C247-512FEEFB7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022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992791-056C-DF61-1982-6A6BBAA30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4D1A94A-777A-AD23-5348-4249BAD85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7B8027-75E7-020E-8C70-4CCE16C2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CFE82F-D9E0-5BDA-F643-EF6D202B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67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EDAD8E7-7138-3929-1E55-E5656920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C66D22-DABD-D5B7-F622-B3AFB0AF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D921857-E3EA-1675-6F1E-C60C8D4FF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150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0301AF-495E-81F4-D2D4-EDBADE7B6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CE9516-F32A-D07A-18F9-97C411F6D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33C640-1B5E-D3D7-3360-C0CACB953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3E5C96-0C71-9DA5-A68C-D9F42287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5FD685-4DBA-E34E-6800-AC8908AA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E037B9-27C6-E393-0806-9A7F0912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8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E0D90-48FD-2242-2F7F-53B9BFCC2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32277A-8F69-B2C0-10C0-1DF206837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FF46A6-22DE-6EF9-1F1B-51C46E954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740D6D-090E-8E7A-793E-62AB82AEE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DF8BD3-1B6F-13C0-CBB4-E2566935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C66F15-62E1-7D04-A478-CF421F88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069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1077F4-1BB0-0A39-4BFB-2A79724E0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D0956F-8D1A-0BF5-4B64-7401F8271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D2D289-35A2-0A96-5CCB-C3798907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836DC-3135-C24E-90CC-2868A6166F41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A342C1-3017-22EA-23B4-9A4082E13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226141-7F99-9F0B-5110-D17373CE5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6EC08-10B0-5649-8D9C-A9DB000106E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6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B0E80DEC-3624-E512-3689-104DA5C26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241299"/>
            <a:ext cx="11880798" cy="634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山崎 友彰(ft101931rw)</dc:creator>
  <cp:lastModifiedBy>山崎 友彰(ft101931rw)</cp:lastModifiedBy>
  <cp:revision>1</cp:revision>
  <dcterms:created xsi:type="dcterms:W3CDTF">2025-09-14T05:51:25Z</dcterms:created>
  <dcterms:modified xsi:type="dcterms:W3CDTF">2025-09-14T05:52:05Z</dcterms:modified>
</cp:coreProperties>
</file>