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seguridad informatica">
            <a:extLst>
              <a:ext uri="{FF2B5EF4-FFF2-40B4-BE49-F238E27FC236}">
                <a16:creationId xmlns:a16="http://schemas.microsoft.com/office/drawing/2014/main" id="{90D05675-814D-4F2D-8AE0-494773CA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seguridad informatica">
            <a:extLst>
              <a:ext uri="{FF2B5EF4-FFF2-40B4-BE49-F238E27FC236}">
                <a16:creationId xmlns:a16="http://schemas.microsoft.com/office/drawing/2014/main" id="{580ACF8D-8AE0-4D8A-B127-E6B8D86E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12192000" cy="69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2AC1FB-6FFB-4074-944C-5633215DEA56}"/>
              </a:ext>
            </a:extLst>
          </p:cNvPr>
          <p:cNvSpPr txBox="1"/>
          <p:nvPr/>
        </p:nvSpPr>
        <p:spPr>
          <a:xfrm>
            <a:off x="4280452" y="197942"/>
            <a:ext cx="306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AMENAZAS</a:t>
            </a:r>
          </a:p>
        </p:txBody>
      </p:sp>
    </p:spTree>
    <p:extLst>
      <p:ext uri="{BB962C8B-B14F-4D97-AF65-F5344CB8AC3E}">
        <p14:creationId xmlns:p14="http://schemas.microsoft.com/office/powerpoint/2010/main" val="13160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seguridad informatica vulnerabilidades">
            <a:extLst>
              <a:ext uri="{FF2B5EF4-FFF2-40B4-BE49-F238E27FC236}">
                <a16:creationId xmlns:a16="http://schemas.microsoft.com/office/drawing/2014/main" id="{7D31817A-EA12-4A57-BF49-AEBAE1C3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34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290A7DC-63AC-4F07-B556-6581A607A852}"/>
              </a:ext>
            </a:extLst>
          </p:cNvPr>
          <p:cNvSpPr txBox="1"/>
          <p:nvPr/>
        </p:nvSpPr>
        <p:spPr>
          <a:xfrm>
            <a:off x="689113" y="622852"/>
            <a:ext cx="409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VULNERABILIDADES</a:t>
            </a:r>
          </a:p>
        </p:txBody>
      </p:sp>
    </p:spTree>
    <p:extLst>
      <p:ext uri="{BB962C8B-B14F-4D97-AF65-F5344CB8AC3E}">
        <p14:creationId xmlns:p14="http://schemas.microsoft.com/office/powerpoint/2010/main" val="365801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seguridad informatica riesgos">
            <a:extLst>
              <a:ext uri="{FF2B5EF4-FFF2-40B4-BE49-F238E27FC236}">
                <a16:creationId xmlns:a16="http://schemas.microsoft.com/office/drawing/2014/main" id="{CF8AAC9B-FA18-453C-B34A-FC1AC4F6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8"/>
            <a:ext cx="12192000" cy="68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3A02B8-88E5-4616-B2F9-3EF7153B78C1}"/>
              </a:ext>
            </a:extLst>
          </p:cNvPr>
          <p:cNvSpPr txBox="1"/>
          <p:nvPr/>
        </p:nvSpPr>
        <p:spPr>
          <a:xfrm>
            <a:off x="5751443" y="212035"/>
            <a:ext cx="327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RIESGOS</a:t>
            </a:r>
          </a:p>
        </p:txBody>
      </p:sp>
    </p:spTree>
    <p:extLst>
      <p:ext uri="{BB962C8B-B14F-4D97-AF65-F5344CB8AC3E}">
        <p14:creationId xmlns:p14="http://schemas.microsoft.com/office/powerpoint/2010/main" val="324648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de seguridad informatica ataques">
            <a:extLst>
              <a:ext uri="{FF2B5EF4-FFF2-40B4-BE49-F238E27FC236}">
                <a16:creationId xmlns:a16="http://schemas.microsoft.com/office/drawing/2014/main" id="{DA6CC95E-72FE-44A1-85D8-2010483B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212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8B8F6C-5E5C-4185-854D-6D00856B5580}"/>
              </a:ext>
            </a:extLst>
          </p:cNvPr>
          <p:cNvSpPr txBox="1"/>
          <p:nvPr/>
        </p:nvSpPr>
        <p:spPr>
          <a:xfrm>
            <a:off x="1550504" y="357809"/>
            <a:ext cx="200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ATAQUES</a:t>
            </a:r>
          </a:p>
        </p:txBody>
      </p:sp>
    </p:spTree>
    <p:extLst>
      <p:ext uri="{BB962C8B-B14F-4D97-AF65-F5344CB8AC3E}">
        <p14:creationId xmlns:p14="http://schemas.microsoft.com/office/powerpoint/2010/main" val="373018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edward snowden">
            <a:extLst>
              <a:ext uri="{FF2B5EF4-FFF2-40B4-BE49-F238E27FC236}">
                <a16:creationId xmlns:a16="http://schemas.microsoft.com/office/drawing/2014/main" id="{2711BD06-B637-4386-BA59-29C55555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B4C09A-5904-4C84-8380-EEC5E7F75981}"/>
              </a:ext>
            </a:extLst>
          </p:cNvPr>
          <p:cNvSpPr txBox="1"/>
          <p:nvPr/>
        </p:nvSpPr>
        <p:spPr>
          <a:xfrm>
            <a:off x="7606748" y="1431235"/>
            <a:ext cx="3061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</a:rPr>
              <a:t>EDWARD SNOWDEN</a:t>
            </a:r>
          </a:p>
        </p:txBody>
      </p:sp>
    </p:spTree>
    <p:extLst>
      <p:ext uri="{BB962C8B-B14F-4D97-AF65-F5344CB8AC3E}">
        <p14:creationId xmlns:p14="http://schemas.microsoft.com/office/powerpoint/2010/main" val="198074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6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YEFERSON DAVID MURCIA MIRANDA</dc:creator>
  <cp:lastModifiedBy>YEFERSON DAVID MURCIA MIRANDA</cp:lastModifiedBy>
  <cp:revision>7</cp:revision>
  <dcterms:created xsi:type="dcterms:W3CDTF">2021-02-18T22:11:48Z</dcterms:created>
  <dcterms:modified xsi:type="dcterms:W3CDTF">2021-02-19T00:30:02Z</dcterms:modified>
</cp:coreProperties>
</file>