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9"/>
  </p:notesMasterIdLst>
  <p:sldIdLst>
    <p:sldId id="259" r:id="rId2"/>
    <p:sldId id="260" r:id="rId3"/>
    <p:sldId id="261" r:id="rId4"/>
    <p:sldId id="269" r:id="rId5"/>
    <p:sldId id="263" r:id="rId6"/>
    <p:sldId id="270" r:id="rId7"/>
    <p:sldId id="268"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7" autoAdjust="0"/>
    <p:restoredTop sz="87031" autoAdjust="0"/>
  </p:normalViewPr>
  <p:slideViewPr>
    <p:cSldViewPr>
      <p:cViewPr varScale="1">
        <p:scale>
          <a:sx n="53" d="100"/>
          <a:sy n="53" d="100"/>
        </p:scale>
        <p:origin x="67" y="63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05F63A-2BC8-42FC-94E0-0499EC944574}" type="datetimeFigureOut">
              <a:rPr kumimoji="1" lang="ja-JP" altLang="en-US" smtClean="0"/>
              <a:pPr/>
              <a:t>2013/7/5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B1F7E6-F5FD-470B-966E-8B22AC4CE3F8}" type="slidenum">
              <a:rPr kumimoji="1" lang="ja-JP" altLang="en-US" smtClean="0"/>
              <a:pPr/>
              <a:t>‹#›</a:t>
            </a:fld>
            <a:endParaRPr kumimoji="1" lang="ja-JP" altLang="en-US"/>
          </a:p>
        </p:txBody>
      </p:sp>
    </p:spTree>
    <p:extLst>
      <p:ext uri="{BB962C8B-B14F-4D97-AF65-F5344CB8AC3E}">
        <p14:creationId xmlns:p14="http://schemas.microsoft.com/office/powerpoint/2010/main" val="26433483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各自いくつかの案を出し、その中から実現可能かつ新たな試みであり、面白味のある課題を選択した</a:t>
            </a:r>
            <a:r>
              <a:rPr kumimoji="1" lang="en-US" altLang="ja-JP" dirty="0" smtClean="0"/>
              <a:t>.</a:t>
            </a:r>
            <a:r>
              <a:rPr kumimoji="1" lang="ja-JP" altLang="en-US" dirty="0" err="1"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3</a:t>
            </a:fld>
            <a:endParaRPr kumimoji="1" lang="ja-JP" altLang="en-US"/>
          </a:p>
        </p:txBody>
      </p:sp>
    </p:spTree>
    <p:extLst>
      <p:ext uri="{BB962C8B-B14F-4D97-AF65-F5344CB8AC3E}">
        <p14:creationId xmlns:p14="http://schemas.microsoft.com/office/powerpoint/2010/main" val="62382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おもに</a:t>
            </a:r>
            <a:r>
              <a:rPr kumimoji="1" lang="en-US" altLang="ja-JP" dirty="0" err="1" smtClean="0"/>
              <a:t>github</a:t>
            </a:r>
            <a:r>
              <a:rPr kumimoji="1" lang="ja-JP" altLang="en-US" dirty="0" smtClean="0"/>
              <a:t>の説明</a:t>
            </a:r>
            <a:endParaRPr kumimoji="1" lang="en-US" altLang="ja-JP" dirty="0" smtClean="0"/>
          </a:p>
          <a:p>
            <a:r>
              <a:rPr kumimoji="1" lang="en-US" altLang="ja-JP" dirty="0" smtClean="0"/>
              <a:t>//</a:t>
            </a:r>
            <a:r>
              <a:rPr kumimoji="1" lang="ja-JP" altLang="en-US" dirty="0" smtClean="0"/>
              <a:t>ソフトウェア工学の内容を盛り込むと高評化？との噂のため</a:t>
            </a:r>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5</a:t>
            </a:fld>
            <a:endParaRPr kumimoji="1" lang="ja-JP" altLang="en-US"/>
          </a:p>
        </p:txBody>
      </p:sp>
    </p:spTree>
    <p:extLst>
      <p:ext uri="{BB962C8B-B14F-4D97-AF65-F5344CB8AC3E}">
        <p14:creationId xmlns:p14="http://schemas.microsoft.com/office/powerpoint/2010/main" val="290637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問題点もしあれば。　文字コードによる文字化けとか？</a:t>
            </a:r>
            <a:endParaRPr kumimoji="1" lang="en-US" altLang="ja-JP" dirty="0" smtClean="0"/>
          </a:p>
          <a:p>
            <a:r>
              <a:rPr kumimoji="1" lang="en-US" altLang="ja-JP" dirty="0" smtClean="0"/>
              <a:t>//</a:t>
            </a:r>
            <a:r>
              <a:rPr kumimoji="1" lang="ja-JP" altLang="en-US" dirty="0" smtClean="0"/>
              <a:t>拡張できそうな要素を書く。同時対戦人数、問題のバリエーション、細部のグラフィック（エフェクトをいれるとか？）あたりであろうか。</a:t>
            </a:r>
            <a:endParaRPr kumimoji="1" lang="en-US" altLang="ja-JP" dirty="0" smtClean="0"/>
          </a:p>
          <a:p>
            <a:r>
              <a:rPr kumimoji="1" lang="en-US" altLang="ja-JP" dirty="0" smtClean="0"/>
              <a:t>//</a:t>
            </a:r>
            <a:r>
              <a:rPr kumimoji="1" lang="ja-JP" altLang="en-US" dirty="0" smtClean="0"/>
              <a:t>指導書にはプロポーザルで作成予定だったプログラムと実際に作成したプログラムの違いを説明せよと書いてあるが、もしそれによって評価が下がるなら馬鹿正直に書く必要はないと思う。</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pPr/>
              <a:t>7</a:t>
            </a:fld>
            <a:endParaRPr kumimoji="1" lang="ja-JP" altLang="en-US"/>
          </a:p>
        </p:txBody>
      </p:sp>
    </p:spTree>
    <p:extLst>
      <p:ext uri="{BB962C8B-B14F-4D97-AF65-F5344CB8AC3E}">
        <p14:creationId xmlns:p14="http://schemas.microsoft.com/office/powerpoint/2010/main" val="4634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30" name="日付プレースホルダー 29"/>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19" name="フッター プレースホルダー 18"/>
          <p:cNvSpPr>
            <a:spLocks noGrp="1"/>
          </p:cNvSpPr>
          <p:nvPr>
            <p:ph type="ftr" sz="quarter" idx="11"/>
          </p:nvPr>
        </p:nvSpPr>
        <p:spPr/>
        <p:txBody>
          <a:bodyPr/>
          <a:lstStyle/>
          <a:p>
            <a:endParaRPr kumimoji="1" lang="ja-JP" altLang="en-US"/>
          </a:p>
        </p:txBody>
      </p:sp>
      <p:sp>
        <p:nvSpPr>
          <p:cNvPr id="27" name="スライド番号プレースホルダー 26"/>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マスター タイトルの書式設定</a:t>
            </a:r>
            <a:endParaRPr kumimoji="0" lang="en-US"/>
          </a:p>
        </p:txBody>
      </p:sp>
      <p:sp>
        <p:nvSpPr>
          <p:cNvPr id="7" name="日付プレースホルダー 6"/>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8" name="スライド番号プレースホルダー 7"/>
          <p:cNvSpPr>
            <a:spLocks noGrp="1"/>
          </p:cNvSpPr>
          <p:nvPr>
            <p:ph type="sldNum" sz="quarter" idx="11"/>
          </p:nvPr>
        </p:nvSpPr>
        <p:spPr/>
        <p:txBody>
          <a:bodyPr/>
          <a:lstStyle/>
          <a:p>
            <a:fld id="{335B7E18-3D1B-485C-A758-E2E41F09EBCC}" type="slidenum">
              <a:rPr kumimoji="1" lang="ja-JP" altLang="en-US" smtClean="0"/>
              <a:pPr/>
              <a:t>‹#›</a:t>
            </a:fld>
            <a:endParaRPr kumimoji="1" lang="ja-JP" altLang="en-US"/>
          </a:p>
        </p:txBody>
      </p:sp>
      <p:sp>
        <p:nvSpPr>
          <p:cNvPr id="9" name="フッター プレースホルダー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D6EB1B4E-27AF-46E3-AC1C-02E606E0D850}" type="datetimeFigureOut">
              <a:rPr kumimoji="1" lang="ja-JP" altLang="en-US" smtClean="0"/>
              <a:pPr/>
              <a:t>2013/7/5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156448" y="6422064"/>
            <a:ext cx="762000" cy="365125"/>
          </a:xfrm>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a:xfrm>
            <a:off x="457200" y="6422064"/>
            <a:ext cx="2133600" cy="365125"/>
          </a:xfrm>
        </p:spPr>
        <p:txBody>
          <a:bodyPr/>
          <a:lstStyle/>
          <a:p>
            <a:fld id="{D6EB1B4E-27AF-46E3-AC1C-02E606E0D850}" type="datetimeFigureOut">
              <a:rPr kumimoji="1" lang="ja-JP" altLang="en-US" smtClean="0"/>
              <a:pPr/>
              <a:t>2013/7/5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5B7E18-3D1B-485C-A758-E2E41F09EBCC}"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ー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6EB1B4E-27AF-46E3-AC1C-02E606E0D850}" type="datetimeFigureOut">
              <a:rPr kumimoji="1" lang="ja-JP" altLang="en-US" smtClean="0"/>
              <a:pPr/>
              <a:t>2013/7/5</a:t>
            </a:fld>
            <a:endParaRPr kumimoji="1" lang="ja-JP" altLang="en-US"/>
          </a:p>
        </p:txBody>
      </p:sp>
      <p:sp>
        <p:nvSpPr>
          <p:cNvPr id="22" name="フッター プレースホルダー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a:p>
        </p:txBody>
      </p:sp>
      <p:sp>
        <p:nvSpPr>
          <p:cNvPr id="18" name="スライド番号プレースホルダー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5B7E18-3D1B-485C-A758-E2E41F09EBCC}" type="slidenum">
              <a:rPr kumimoji="1" lang="ja-JP" altLang="en-US" smtClean="0"/>
              <a:pPr/>
              <a:t>‹#›</a:t>
            </a:fld>
            <a:endParaRPr kumimoji="1" lang="ja-JP" altLang="en-US"/>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87624" y="1628800"/>
            <a:ext cx="6912768" cy="1728192"/>
          </a:xfrm>
          <a:scene3d>
            <a:camera prst="orthographicFront"/>
            <a:lightRig rig="flood" dir="t"/>
          </a:scene3d>
          <a:sp3d>
            <a:bevelT/>
          </a:sp3d>
        </p:spPr>
        <p:txBody>
          <a:bodyPr>
            <a:normAutofit fontScale="90000"/>
            <a:sp3d extrusionH="57150" prstMaterial="softEdge">
              <a:bevelT w="38100" h="38100"/>
            </a:sp3d>
          </a:bodyPr>
          <a:lstStyle/>
          <a:p>
            <a:pPr algn="l"/>
            <a:r>
              <a:rPr lang="ja-JP" altLang="en-US" sz="7200" dirty="0" smtClean="0">
                <a:ln w="5000" cmpd="sng">
                  <a:solidFill>
                    <a:schemeClr val="tx1">
                      <a:lumMod val="50000"/>
                    </a:schemeClr>
                  </a:solidFill>
                  <a:prstDash val="solid"/>
                </a:ln>
                <a:solidFill>
                  <a:schemeClr val="tx1">
                    <a:lumMod val="85000"/>
                  </a:schemeClr>
                </a:solidFill>
                <a:effectLst>
                  <a:outerShdw blurRad="50800" dist="38100" dir="5400000" algn="t" rotWithShape="0">
                    <a:prstClr val="black">
                      <a:alpha val="50000"/>
                    </a:prstClr>
                  </a:outerShdw>
                  <a:reflection blurRad="12700" stA="45000" endPos="65000" dist="50800" dir="5400000" sy="-100000" algn="bl" rotWithShape="0"/>
                </a:effectLst>
                <a:latin typeface="メイリオ" panose="020B0604030504040204" pitchFamily="50" charset="-128"/>
                <a:ea typeface="メイリオ" panose="020B0604030504040204" pitchFamily="50" charset="-128"/>
              </a:rPr>
              <a:t>ソフトウェア制作</a:t>
            </a:r>
            <a:r>
              <a:rPr lang="en-US" altLang="ja-JP" sz="5400" dirty="0" smtClean="0">
                <a:effectLst>
                  <a:outerShdw blurRad="50800" dist="38100" dir="5400000" algn="t" rotWithShape="0">
                    <a:prstClr val="black">
                      <a:alpha val="50000"/>
                    </a:prstClr>
                  </a:outerShdw>
                  <a:reflection blurRad="12700" stA="45000" endPos="65000" dist="50800" dir="5400000" sy="-100000" algn="bl" rotWithShape="0"/>
                </a:effectLst>
              </a:rPr>
              <a:t/>
            </a:r>
            <a:br>
              <a:rPr lang="en-US" altLang="ja-JP" sz="5400" dirty="0" smtClean="0">
                <a:effectLst>
                  <a:outerShdw blurRad="50800" dist="38100" dir="5400000" algn="t" rotWithShape="0">
                    <a:prstClr val="black">
                      <a:alpha val="50000"/>
                    </a:prstClr>
                  </a:outerShdw>
                  <a:reflection blurRad="12700" stA="45000" endPos="65000" dist="50800" dir="5400000" sy="-100000" algn="bl" rotWithShape="0"/>
                </a:effectLst>
              </a:rPr>
            </a:br>
            <a:r>
              <a:rPr lang="ja-JP" altLang="en-US" sz="3600" dirty="0" smtClean="0">
                <a:ln w="5000" cmpd="sng">
                  <a:solidFill>
                    <a:schemeClr val="tx1">
                      <a:lumMod val="50000"/>
                    </a:schemeClr>
                  </a:solidFill>
                  <a:prstDash val="solid"/>
                </a:ln>
                <a:solidFill>
                  <a:schemeClr val="tx1">
                    <a:lumMod val="85000"/>
                  </a:schemeClr>
                </a:solidFill>
                <a:effectLst>
                  <a:outerShdw blurRad="50800" dist="38100" dir="5400000" algn="t" rotWithShape="0">
                    <a:prstClr val="black">
                      <a:alpha val="50000"/>
                    </a:prstClr>
                  </a:outerShdw>
                  <a:reflection blurRad="12700" stA="45000" endPos="65000" dist="50800" dir="5400000" sy="-100000" algn="bl" rotWithShape="0"/>
                </a:effectLst>
              </a:rPr>
              <a:t>情報理工学実験</a:t>
            </a:r>
            <a:r>
              <a:rPr lang="en-US" altLang="ja-JP" sz="3600" dirty="0" smtClean="0">
                <a:ln w="5000" cmpd="sng">
                  <a:solidFill>
                    <a:schemeClr val="tx1">
                      <a:lumMod val="50000"/>
                    </a:schemeClr>
                  </a:solidFill>
                  <a:prstDash val="solid"/>
                </a:ln>
                <a:solidFill>
                  <a:schemeClr val="tx1">
                    <a:lumMod val="85000"/>
                  </a:schemeClr>
                </a:solidFill>
                <a:effectLst>
                  <a:outerShdw blurRad="50800" dist="38100" dir="5400000" algn="t" rotWithShape="0">
                    <a:prstClr val="black">
                      <a:alpha val="50000"/>
                    </a:prstClr>
                  </a:outerShdw>
                  <a:reflection blurRad="12700" stA="45000" endPos="65000" dist="50800" dir="5400000" sy="-100000" algn="bl" rotWithShape="0"/>
                </a:effectLst>
              </a:rPr>
              <a:t>B</a:t>
            </a:r>
            <a:endParaRPr kumimoji="1" lang="ja-JP" altLang="en-US" sz="3600" dirty="0">
              <a:ln w="5000" cmpd="sng">
                <a:solidFill>
                  <a:schemeClr val="tx1">
                    <a:lumMod val="50000"/>
                  </a:schemeClr>
                </a:solidFill>
                <a:prstDash val="solid"/>
              </a:ln>
              <a:solidFill>
                <a:schemeClr val="tx1">
                  <a:lumMod val="85000"/>
                </a:schemeClr>
              </a:solidFill>
              <a:effectLst>
                <a:outerShdw blurRad="50800" dist="38100" dir="5400000" algn="t" rotWithShape="0">
                  <a:prstClr val="black">
                    <a:alpha val="50000"/>
                  </a:prstClr>
                </a:outerShdw>
                <a:reflection blurRad="12700" stA="45000" endPos="65000" dist="50800" dir="5400000" sy="-100000" algn="bl" rotWithShape="0"/>
              </a:effectLst>
            </a:endParaRPr>
          </a:p>
        </p:txBody>
      </p:sp>
      <p:sp>
        <p:nvSpPr>
          <p:cNvPr id="4" name="テキスト ボックス 3"/>
          <p:cNvSpPr txBox="1"/>
          <p:nvPr/>
        </p:nvSpPr>
        <p:spPr>
          <a:xfrm>
            <a:off x="4283968" y="4077072"/>
            <a:ext cx="3384376" cy="1938992"/>
          </a:xfrm>
          <a:prstGeom prst="rect">
            <a:avLst/>
          </a:prstGeom>
          <a:noFill/>
        </p:spPr>
        <p:txBody>
          <a:bodyPr wrap="square" rtlCol="0">
            <a:spAutoFit/>
          </a:bodyPr>
          <a:lstStyle/>
          <a:p>
            <a:r>
              <a:rPr lang="en-US" altLang="ja-JP" sz="2400" smtClean="0">
                <a:solidFill>
                  <a:prstClr val="white"/>
                </a:solidFill>
              </a:rPr>
              <a:t>B7-2</a:t>
            </a:r>
            <a:r>
              <a:rPr lang="ja-JP" altLang="en-US" sz="2400" smtClean="0">
                <a:solidFill>
                  <a:prstClr val="white"/>
                </a:solidFill>
              </a:rPr>
              <a:t>班</a:t>
            </a:r>
            <a:endParaRPr lang="en-US" altLang="ja-JP" sz="2400" dirty="0" smtClean="0">
              <a:solidFill>
                <a:prstClr val="white"/>
              </a:solidFill>
            </a:endParaRPr>
          </a:p>
          <a:p>
            <a:r>
              <a:rPr lang="ja-JP" altLang="en-US" sz="2400" dirty="0" smtClean="0">
                <a:solidFill>
                  <a:prstClr val="white"/>
                </a:solidFill>
              </a:rPr>
              <a:t>・丸岡　晃</a:t>
            </a:r>
            <a:endParaRPr lang="en-US" altLang="ja-JP" sz="2400" dirty="0" smtClean="0">
              <a:solidFill>
                <a:prstClr val="white"/>
              </a:solidFill>
            </a:endParaRPr>
          </a:p>
          <a:p>
            <a:r>
              <a:rPr lang="ja-JP" altLang="en-US" sz="2400" dirty="0" smtClean="0">
                <a:solidFill>
                  <a:prstClr val="white"/>
                </a:solidFill>
              </a:rPr>
              <a:t>・室田　豊</a:t>
            </a:r>
            <a:endParaRPr lang="en-US" altLang="ja-JP" sz="2400" dirty="0" smtClean="0">
              <a:solidFill>
                <a:prstClr val="white"/>
              </a:solidFill>
            </a:endParaRPr>
          </a:p>
          <a:p>
            <a:r>
              <a:rPr lang="ja-JP" altLang="en-US" sz="2400" dirty="0" smtClean="0">
                <a:solidFill>
                  <a:prstClr val="white"/>
                </a:solidFill>
              </a:rPr>
              <a:t>・横倉　広夢</a:t>
            </a:r>
            <a:endParaRPr lang="en-US" altLang="ja-JP" sz="2400" dirty="0" smtClean="0">
              <a:solidFill>
                <a:prstClr val="white"/>
              </a:solidFill>
            </a:endParaRPr>
          </a:p>
          <a:p>
            <a:r>
              <a:rPr lang="ja-JP" altLang="en-US" sz="2400" dirty="0" smtClean="0">
                <a:solidFill>
                  <a:prstClr val="white"/>
                </a:solidFill>
              </a:rPr>
              <a:t>・渡辺　健人</a:t>
            </a:r>
            <a:endParaRPr lang="en-US" altLang="ja-JP" sz="2400" dirty="0">
              <a:solidFill>
                <a:prstClr val="white"/>
              </a:solidFill>
            </a:endParaRPr>
          </a:p>
        </p:txBody>
      </p:sp>
    </p:spTree>
    <p:extLst>
      <p:ext uri="{BB962C8B-B14F-4D97-AF65-F5344CB8AC3E}">
        <p14:creationId xmlns:p14="http://schemas.microsoft.com/office/powerpoint/2010/main" val="1642438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制作物</a:t>
            </a:r>
            <a:endParaRPr kumimoji="1" lang="en-US" altLang="ja-JP" dirty="0" smtClean="0"/>
          </a:p>
          <a:p>
            <a:r>
              <a:rPr lang="ja-JP" altLang="en-US" dirty="0"/>
              <a:t>ルール</a:t>
            </a:r>
            <a:endParaRPr lang="en-US" altLang="ja-JP" dirty="0" smtClean="0"/>
          </a:p>
          <a:p>
            <a:r>
              <a:rPr lang="ja-JP" altLang="en-US" dirty="0" smtClean="0"/>
              <a:t>役割分担</a:t>
            </a:r>
            <a:endParaRPr kumimoji="1" lang="en-US" altLang="ja-JP" dirty="0" smtClean="0"/>
          </a:p>
          <a:p>
            <a:r>
              <a:rPr lang="ja-JP" altLang="en-US" dirty="0" smtClean="0"/>
              <a:t>デモ</a:t>
            </a:r>
            <a:endParaRPr lang="en-US" altLang="ja-JP" dirty="0" smtClean="0"/>
          </a:p>
          <a:p>
            <a:r>
              <a:rPr lang="ja-JP" altLang="en-US" dirty="0" smtClean="0"/>
              <a:t>反省</a:t>
            </a:r>
            <a:endParaRPr lang="en-US" altLang="ja-JP" dirty="0" smtClean="0"/>
          </a:p>
          <a:p>
            <a:endParaRPr lang="en-US" altLang="ja-JP" dirty="0"/>
          </a:p>
        </p:txBody>
      </p:sp>
    </p:spTree>
    <p:extLst>
      <p:ext uri="{BB962C8B-B14F-4D97-AF65-F5344CB8AC3E}">
        <p14:creationId xmlns:p14="http://schemas.microsoft.com/office/powerpoint/2010/main" val="145450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制作</a:t>
            </a:r>
            <a:r>
              <a:rPr lang="ja-JP" altLang="en-US" dirty="0"/>
              <a:t>物</a:t>
            </a:r>
            <a:endParaRPr kumimoji="1" lang="ja-JP" altLang="en-US" dirty="0"/>
          </a:p>
        </p:txBody>
      </p:sp>
      <p:sp>
        <p:nvSpPr>
          <p:cNvPr id="3" name="コンテンツ プレースホルダー 2"/>
          <p:cNvSpPr>
            <a:spLocks noGrp="1"/>
          </p:cNvSpPr>
          <p:nvPr>
            <p:ph idx="1"/>
          </p:nvPr>
        </p:nvSpPr>
        <p:spPr>
          <a:xfrm>
            <a:off x="457200" y="1600200"/>
            <a:ext cx="7931224" cy="4525963"/>
          </a:xfrm>
        </p:spPr>
        <p:txBody>
          <a:bodyPr>
            <a:normAutofit/>
          </a:bodyPr>
          <a:lstStyle/>
          <a:p>
            <a:pPr marL="36576" indent="0" algn="ctr">
              <a:buNone/>
            </a:pPr>
            <a:endParaRPr lang="en-US" altLang="ja-JP" sz="6600" b="1" dirty="0" smtClean="0"/>
          </a:p>
          <a:p>
            <a:pPr marL="36576" indent="0" algn="ctr">
              <a:buNone/>
            </a:pPr>
            <a:r>
              <a:rPr lang="ja-JP" altLang="en-US" sz="6600" b="1" dirty="0" smtClean="0"/>
              <a:t>対戦型クイズゲーム</a:t>
            </a:r>
            <a:endParaRPr lang="en-US" altLang="ja-JP" sz="6600" b="1" dirty="0" smtClean="0"/>
          </a:p>
        </p:txBody>
      </p:sp>
    </p:spTree>
    <p:extLst>
      <p:ext uri="{BB962C8B-B14F-4D97-AF65-F5344CB8AC3E}">
        <p14:creationId xmlns:p14="http://schemas.microsoft.com/office/powerpoint/2010/main" val="124986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HP</a:t>
            </a:r>
            <a:r>
              <a:rPr kumimoji="1" lang="ja-JP" altLang="en-US" dirty="0" smtClean="0"/>
              <a:t>制</a:t>
            </a:r>
            <a:r>
              <a:rPr kumimoji="1" lang="en-US" altLang="ja-JP" dirty="0" smtClean="0"/>
              <a:t>2</a:t>
            </a:r>
            <a:r>
              <a:rPr kumimoji="1" lang="ja-JP" altLang="en-US" dirty="0" smtClean="0"/>
              <a:t>人用クイズゲーム</a:t>
            </a:r>
            <a:endParaRPr kumimoji="1" lang="en-US" altLang="ja-JP" dirty="0" smtClean="0"/>
          </a:p>
          <a:p>
            <a:pPr lvl="1"/>
            <a:r>
              <a:rPr lang="ja-JP" altLang="en-US" dirty="0" smtClean="0"/>
              <a:t>制限</a:t>
            </a:r>
            <a:r>
              <a:rPr lang="ja-JP" altLang="en-US" dirty="0"/>
              <a:t>時間</a:t>
            </a:r>
            <a:r>
              <a:rPr lang="ja-JP" altLang="en-US" dirty="0" smtClean="0"/>
              <a:t>は</a:t>
            </a:r>
            <a:r>
              <a:rPr lang="en-US" altLang="ja-JP" dirty="0" smtClean="0"/>
              <a:t>1</a:t>
            </a:r>
            <a:r>
              <a:rPr lang="ja-JP" altLang="en-US" dirty="0" smtClean="0"/>
              <a:t>問当たり</a:t>
            </a:r>
            <a:r>
              <a:rPr lang="en-US" altLang="ja-JP" dirty="0" smtClean="0"/>
              <a:t>10</a:t>
            </a:r>
            <a:r>
              <a:rPr lang="ja-JP" altLang="en-US" dirty="0" smtClean="0"/>
              <a:t>秒</a:t>
            </a:r>
            <a:endParaRPr lang="en-US" altLang="ja-JP" dirty="0"/>
          </a:p>
          <a:p>
            <a:pPr lvl="1"/>
            <a:r>
              <a:rPr kumimoji="1" lang="ja-JP" altLang="en-US" dirty="0" smtClean="0"/>
              <a:t>解答は</a:t>
            </a:r>
            <a:r>
              <a:rPr kumimoji="1" lang="en-US" altLang="ja-JP" dirty="0" smtClean="0"/>
              <a:t>4</a:t>
            </a:r>
            <a:r>
              <a:rPr kumimoji="1" lang="ja-JP" altLang="en-US" dirty="0" smtClean="0"/>
              <a:t>択の選択形式</a:t>
            </a:r>
            <a:endParaRPr kumimoji="1" lang="en-US" altLang="ja-JP" dirty="0" smtClean="0"/>
          </a:p>
          <a:p>
            <a:pPr lvl="1"/>
            <a:r>
              <a:rPr kumimoji="1" lang="ja-JP" altLang="en-US" dirty="0" smtClean="0"/>
              <a:t>正解時に解答時間に応じて相手にダメージ</a:t>
            </a:r>
            <a:endParaRPr kumimoji="1" lang="en-US" altLang="ja-JP" dirty="0" smtClean="0"/>
          </a:p>
          <a:p>
            <a:pPr lvl="1"/>
            <a:r>
              <a:rPr lang="ja-JP" altLang="en-US" dirty="0" smtClean="0"/>
              <a:t>先に相手の</a:t>
            </a:r>
            <a:r>
              <a:rPr lang="en-US" altLang="ja-JP" dirty="0" smtClean="0"/>
              <a:t>HP</a:t>
            </a:r>
            <a:r>
              <a:rPr lang="ja-JP" altLang="en-US" dirty="0" smtClean="0"/>
              <a:t>を</a:t>
            </a:r>
            <a:r>
              <a:rPr lang="en-US" altLang="ja-JP" dirty="0" smtClean="0"/>
              <a:t>0</a:t>
            </a:r>
            <a:r>
              <a:rPr lang="ja-JP" altLang="en-US" dirty="0" smtClean="0"/>
              <a:t>にした方の</a:t>
            </a:r>
            <a:r>
              <a:rPr lang="ja-JP" altLang="en-US" dirty="0" smtClean="0"/>
              <a:t>勝ち</a:t>
            </a:r>
            <a:r>
              <a:rPr lang="en-US" altLang="ja-JP" dirty="0" smtClean="0"/>
              <a:t/>
            </a:r>
            <a:br>
              <a:rPr lang="en-US" altLang="ja-JP" dirty="0" smtClean="0"/>
            </a:br>
            <a:endParaRPr lang="en-US" altLang="ja-JP" dirty="0" smtClean="0"/>
          </a:p>
          <a:p>
            <a:r>
              <a:rPr lang="ja-JP" altLang="en-US" dirty="0" smtClean="0"/>
              <a:t>情報工学の分野から出題</a:t>
            </a:r>
            <a:endParaRPr lang="en-US" altLang="ja-JP" dirty="0" smtClean="0"/>
          </a:p>
          <a:p>
            <a:pPr lvl="1"/>
            <a:r>
              <a:rPr lang="ja-JP" altLang="en-US" dirty="0" smtClean="0"/>
              <a:t>遊びながら勉強ができる！！</a:t>
            </a:r>
            <a:endParaRPr lang="en-US" altLang="ja-JP" dirty="0" smtClean="0"/>
          </a:p>
        </p:txBody>
      </p:sp>
    </p:spTree>
    <p:extLst>
      <p:ext uri="{BB962C8B-B14F-4D97-AF65-F5344CB8AC3E}">
        <p14:creationId xmlns:p14="http://schemas.microsoft.com/office/powerpoint/2010/main" val="490788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役割分担</a:t>
            </a:r>
            <a:endParaRPr kumimoji="1" lang="ja-JP" altLang="en-US" dirty="0"/>
          </a:p>
        </p:txBody>
      </p:sp>
      <p:sp>
        <p:nvSpPr>
          <p:cNvPr id="3" name="コンテンツ プレースホルダー 2"/>
          <p:cNvSpPr>
            <a:spLocks noGrp="1"/>
          </p:cNvSpPr>
          <p:nvPr>
            <p:ph idx="1"/>
          </p:nvPr>
        </p:nvSpPr>
        <p:spPr>
          <a:xfrm>
            <a:off x="457200" y="1417638"/>
            <a:ext cx="7467600" cy="4963690"/>
          </a:xfrm>
        </p:spPr>
        <p:txBody>
          <a:bodyPr>
            <a:normAutofit fontScale="92500" lnSpcReduction="10000"/>
          </a:bodyPr>
          <a:lstStyle/>
          <a:p>
            <a:r>
              <a:rPr kumimoji="1" lang="ja-JP" altLang="en-US" dirty="0" smtClean="0"/>
              <a:t>サーバー</a:t>
            </a:r>
            <a:r>
              <a:rPr kumimoji="1" lang="en-US" altLang="ja-JP" dirty="0" smtClean="0"/>
              <a:t>:</a:t>
            </a:r>
            <a:r>
              <a:rPr kumimoji="1" lang="ja-JP" altLang="en-US" dirty="0" smtClean="0"/>
              <a:t>丸岡</a:t>
            </a:r>
            <a:endParaRPr kumimoji="1" lang="en-US" altLang="ja-JP" dirty="0" smtClean="0"/>
          </a:p>
          <a:p>
            <a:pPr lvl="1"/>
            <a:r>
              <a:rPr kumimoji="1" lang="ja-JP" altLang="en-US" dirty="0" smtClean="0"/>
              <a:t>ゲームシステム</a:t>
            </a:r>
            <a:r>
              <a:rPr kumimoji="1" lang="en-US" altLang="ja-JP" dirty="0" smtClean="0"/>
              <a:t>(</a:t>
            </a:r>
            <a:r>
              <a:rPr kumimoji="1" lang="ja-JP" altLang="en-US" dirty="0" smtClean="0"/>
              <a:t>出題</a:t>
            </a:r>
            <a:r>
              <a:rPr kumimoji="1" lang="en-US" altLang="ja-JP" dirty="0" smtClean="0"/>
              <a:t>,</a:t>
            </a:r>
            <a:r>
              <a:rPr kumimoji="1" lang="ja-JP" altLang="en-US" dirty="0" smtClean="0"/>
              <a:t>正誤判定</a:t>
            </a:r>
            <a:r>
              <a:rPr kumimoji="1" lang="en-US" altLang="ja-JP" dirty="0" smtClean="0"/>
              <a:t>,</a:t>
            </a:r>
            <a:r>
              <a:rPr kumimoji="1" lang="ja-JP" altLang="en-US" dirty="0" smtClean="0"/>
              <a:t>ダメージ計算</a:t>
            </a:r>
            <a:r>
              <a:rPr kumimoji="1" lang="en-US" altLang="ja-JP" dirty="0" smtClean="0"/>
              <a:t>)</a:t>
            </a:r>
          </a:p>
          <a:p>
            <a:pPr lvl="1"/>
            <a:r>
              <a:rPr lang="ja-JP" altLang="en-US" dirty="0"/>
              <a:t>クライアント</a:t>
            </a:r>
            <a:r>
              <a:rPr lang="ja-JP" altLang="en-US" dirty="0" smtClean="0"/>
              <a:t>との通信部</a:t>
            </a:r>
            <a:endParaRPr lang="en-US" altLang="ja-JP" dirty="0" smtClean="0"/>
          </a:p>
          <a:p>
            <a:r>
              <a:rPr kumimoji="1" lang="ja-JP" altLang="en-US" dirty="0" smtClean="0"/>
              <a:t>クライアント</a:t>
            </a:r>
            <a:r>
              <a:rPr kumimoji="1" lang="en-US" altLang="ja-JP" dirty="0" smtClean="0"/>
              <a:t>,</a:t>
            </a:r>
            <a:r>
              <a:rPr kumimoji="1" lang="ja-JP" altLang="en-US" dirty="0" smtClean="0"/>
              <a:t>問題作成</a:t>
            </a:r>
            <a:r>
              <a:rPr kumimoji="1" lang="en-US" altLang="ja-JP" dirty="0" smtClean="0"/>
              <a:t>:</a:t>
            </a:r>
            <a:r>
              <a:rPr kumimoji="1" lang="ja-JP" altLang="en-US" dirty="0" smtClean="0"/>
              <a:t>渡辺</a:t>
            </a:r>
            <a:endParaRPr kumimoji="1" lang="en-US" altLang="ja-JP" dirty="0" smtClean="0"/>
          </a:p>
          <a:p>
            <a:pPr lvl="1"/>
            <a:r>
              <a:rPr kumimoji="1" lang="ja-JP" altLang="en-US" dirty="0" smtClean="0"/>
              <a:t>サーバーとの通信部</a:t>
            </a:r>
            <a:endParaRPr kumimoji="1" lang="en-US" altLang="ja-JP" dirty="0" smtClean="0"/>
          </a:p>
          <a:p>
            <a:r>
              <a:rPr kumimoji="1" lang="en-US" altLang="ja-JP" dirty="0" smtClean="0"/>
              <a:t>GUI:</a:t>
            </a:r>
            <a:r>
              <a:rPr kumimoji="1" lang="ja-JP" altLang="en-US" dirty="0" smtClean="0"/>
              <a:t>横倉</a:t>
            </a:r>
            <a:endParaRPr kumimoji="1" lang="en-US" altLang="ja-JP" dirty="0" smtClean="0"/>
          </a:p>
          <a:p>
            <a:pPr lvl="1"/>
            <a:r>
              <a:rPr kumimoji="1" lang="ja-JP" altLang="en-US" dirty="0" smtClean="0"/>
              <a:t>解答</a:t>
            </a:r>
            <a:r>
              <a:rPr kumimoji="1" lang="ja-JP" altLang="en-US" dirty="0" smtClean="0"/>
              <a:t>受付処理</a:t>
            </a:r>
            <a:r>
              <a:rPr kumimoji="1" lang="en-US" altLang="ja-JP" dirty="0" smtClean="0"/>
              <a:t>,</a:t>
            </a:r>
            <a:r>
              <a:rPr kumimoji="1" lang="ja-JP" altLang="en-US" dirty="0" smtClean="0"/>
              <a:t>その他</a:t>
            </a:r>
            <a:r>
              <a:rPr kumimoji="1" lang="en-US" altLang="ja-JP" dirty="0" smtClean="0"/>
              <a:t>GUI</a:t>
            </a:r>
            <a:r>
              <a:rPr kumimoji="1" lang="ja-JP" altLang="en-US" dirty="0" smtClean="0"/>
              <a:t>・</a:t>
            </a:r>
            <a:r>
              <a:rPr kumimoji="1" lang="en-US" altLang="ja-JP" dirty="0" smtClean="0"/>
              <a:t>SE</a:t>
            </a:r>
            <a:r>
              <a:rPr kumimoji="1" lang="ja-JP" altLang="en-US" dirty="0" smtClean="0"/>
              <a:t>関連全般</a:t>
            </a:r>
            <a:endParaRPr kumimoji="1" lang="en-US" altLang="ja-JP" dirty="0" smtClean="0"/>
          </a:p>
          <a:p>
            <a:r>
              <a:rPr lang="ja-JP" altLang="en-US" dirty="0" smtClean="0"/>
              <a:t>データ関連</a:t>
            </a:r>
            <a:r>
              <a:rPr lang="en-US" altLang="ja-JP" dirty="0" smtClean="0"/>
              <a:t>:</a:t>
            </a:r>
            <a:r>
              <a:rPr lang="ja-JP" altLang="en-US" dirty="0" smtClean="0"/>
              <a:t>室田</a:t>
            </a:r>
            <a:endParaRPr lang="en-US" altLang="ja-JP" dirty="0" smtClean="0"/>
          </a:p>
          <a:p>
            <a:pPr lvl="1"/>
            <a:r>
              <a:rPr kumimoji="1" lang="ja-JP" altLang="en-US" dirty="0" smtClean="0"/>
              <a:t>扱うデータの定義</a:t>
            </a:r>
            <a:r>
              <a:rPr kumimoji="1" lang="en-US" altLang="ja-JP" dirty="0" smtClean="0"/>
              <a:t>,</a:t>
            </a:r>
            <a:r>
              <a:rPr kumimoji="1" lang="ja-JP" altLang="en-US" dirty="0" smtClean="0"/>
              <a:t>データ</a:t>
            </a:r>
            <a:r>
              <a:rPr lang="ja-JP" altLang="en-US" dirty="0" smtClean="0"/>
              <a:t>送受信部</a:t>
            </a:r>
            <a:r>
              <a:rPr lang="en-US" altLang="ja-JP" dirty="0" smtClean="0"/>
              <a:t/>
            </a:r>
            <a:br>
              <a:rPr lang="en-US" altLang="ja-JP" dirty="0" smtClean="0"/>
            </a:br>
            <a:endParaRPr kumimoji="1" lang="en-US" altLang="ja-JP" dirty="0" smtClean="0"/>
          </a:p>
          <a:p>
            <a:r>
              <a:rPr kumimoji="1" lang="ja-JP" altLang="en-US" dirty="0" smtClean="0"/>
              <a:t>開発に用いた管理システム</a:t>
            </a:r>
            <a:r>
              <a:rPr lang="ja-JP" altLang="en-US" dirty="0" smtClean="0"/>
              <a:t> </a:t>
            </a:r>
            <a:r>
              <a:rPr kumimoji="1" lang="ja-JP" altLang="en-US" dirty="0" smtClean="0"/>
              <a:t>⇒ </a:t>
            </a:r>
            <a:r>
              <a:rPr lang="en-US" altLang="ja-JP" dirty="0" err="1" smtClean="0"/>
              <a:t>Github</a:t>
            </a:r>
            <a:endParaRPr kumimoji="1" lang="en-US" altLang="ja-JP" dirty="0" smtClean="0"/>
          </a:p>
          <a:p>
            <a:endParaRPr lang="en-US" altLang="ja-JP" dirty="0" smtClean="0"/>
          </a:p>
          <a:p>
            <a:pPr marL="36576" indent="0">
              <a:buNone/>
            </a:pPr>
            <a:endParaRPr kumimoji="1" lang="ja-JP" altLang="en-US" dirty="0"/>
          </a:p>
        </p:txBody>
      </p:sp>
    </p:spTree>
    <p:extLst>
      <p:ext uri="{BB962C8B-B14F-4D97-AF65-F5344CB8AC3E}">
        <p14:creationId xmlns:p14="http://schemas.microsoft.com/office/powerpoint/2010/main" val="34401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では実際にやってみましょう！</a:t>
            </a:r>
            <a:endParaRPr lang="en-US" altLang="ja-JP" dirty="0" smtClean="0"/>
          </a:p>
          <a:p>
            <a:endParaRPr kumimoji="1" lang="en-US" altLang="ja-JP" dirty="0"/>
          </a:p>
          <a:p>
            <a:r>
              <a:rPr kumimoji="1" lang="ja-JP" altLang="en-US" dirty="0" smtClean="0"/>
              <a:t>オーディエンスからプレイヤー募集！</a:t>
            </a:r>
            <a:endParaRPr kumimoji="1" lang="ja-JP" altLang="en-US" dirty="0"/>
          </a:p>
        </p:txBody>
      </p:sp>
    </p:spTree>
    <p:extLst>
      <p:ext uri="{BB962C8B-B14F-4D97-AF65-F5344CB8AC3E}">
        <p14:creationId xmlns:p14="http://schemas.microsoft.com/office/powerpoint/2010/main" val="3034422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反省</a:t>
            </a:r>
            <a:endParaRPr kumimoji="1" lang="ja-JP" altLang="en-US" dirty="0"/>
          </a:p>
        </p:txBody>
      </p:sp>
      <p:sp>
        <p:nvSpPr>
          <p:cNvPr id="3" name="コンテンツ プレースホルダー 2"/>
          <p:cNvSpPr>
            <a:spLocks noGrp="1"/>
          </p:cNvSpPr>
          <p:nvPr>
            <p:ph idx="1"/>
          </p:nvPr>
        </p:nvSpPr>
        <p:spPr>
          <a:xfrm>
            <a:off x="457200" y="1268760"/>
            <a:ext cx="7467600" cy="5256584"/>
          </a:xfrm>
        </p:spPr>
        <p:txBody>
          <a:bodyPr>
            <a:normAutofit fontScale="92500" lnSpcReduction="20000"/>
          </a:bodyPr>
          <a:lstStyle/>
          <a:p>
            <a:r>
              <a:rPr kumimoji="1" lang="ja-JP" altLang="en-US" dirty="0" smtClean="0"/>
              <a:t>開発中に起きた問題点</a:t>
            </a:r>
            <a:endParaRPr kumimoji="1" lang="en-US" altLang="ja-JP" dirty="0" smtClean="0"/>
          </a:p>
          <a:p>
            <a:pPr lvl="1"/>
            <a:r>
              <a:rPr lang="ja-JP" altLang="en-US" dirty="0" smtClean="0"/>
              <a:t>問題や選択肢の文字化け</a:t>
            </a:r>
            <a:endParaRPr lang="en-US" altLang="ja-JP" dirty="0"/>
          </a:p>
          <a:p>
            <a:pPr lvl="2"/>
            <a:r>
              <a:rPr kumimoji="1" lang="ja-JP" altLang="en-US" dirty="0" smtClean="0"/>
              <a:t>最初に文字コードを統一するべき</a:t>
            </a:r>
            <a:endParaRPr kumimoji="1" lang="en-US" altLang="ja-JP" dirty="0" smtClean="0"/>
          </a:p>
          <a:p>
            <a:pPr lvl="1"/>
            <a:r>
              <a:rPr kumimoji="1" lang="ja-JP" altLang="en-US" dirty="0" smtClean="0"/>
              <a:t>テスタブルでなかった</a:t>
            </a:r>
            <a:endParaRPr kumimoji="1" lang="en-US" altLang="ja-JP" dirty="0" smtClean="0"/>
          </a:p>
          <a:p>
            <a:pPr lvl="2"/>
            <a:r>
              <a:rPr kumimoji="1" lang="ja-JP" altLang="en-US" dirty="0" smtClean="0"/>
              <a:t>通信を除いての動作確認</a:t>
            </a:r>
            <a:endParaRPr kumimoji="1" lang="en-US" altLang="ja-JP" dirty="0" smtClean="0"/>
          </a:p>
          <a:p>
            <a:pPr lvl="2"/>
            <a:r>
              <a:rPr kumimoji="1" lang="en-US" altLang="ja-JP" dirty="0" smtClean="0"/>
              <a:t>GUI</a:t>
            </a:r>
            <a:r>
              <a:rPr kumimoji="1" lang="ja-JP" altLang="en-US" dirty="0" smtClean="0"/>
              <a:t>を除いての動作確認</a:t>
            </a:r>
            <a:endParaRPr lang="en-US" altLang="ja-JP" dirty="0"/>
          </a:p>
          <a:p>
            <a:r>
              <a:rPr kumimoji="1" lang="ja-JP" altLang="en-US" dirty="0" smtClean="0"/>
              <a:t>拡張案</a:t>
            </a:r>
            <a:endParaRPr kumimoji="1" lang="en-US" altLang="ja-JP" dirty="0" smtClean="0"/>
          </a:p>
          <a:p>
            <a:pPr lvl="1"/>
            <a:r>
              <a:rPr lang="en-US" altLang="ja-JP" dirty="0"/>
              <a:t>3</a:t>
            </a:r>
            <a:r>
              <a:rPr lang="ja-JP" altLang="en-US" dirty="0" smtClean="0"/>
              <a:t>人</a:t>
            </a:r>
            <a:r>
              <a:rPr lang="ja-JP" altLang="en-US" dirty="0" smtClean="0"/>
              <a:t>以上でのプレイ</a:t>
            </a:r>
            <a:endParaRPr lang="en-US" altLang="ja-JP" dirty="0" smtClean="0"/>
          </a:p>
          <a:p>
            <a:pPr lvl="1"/>
            <a:r>
              <a:rPr lang="ja-JP" altLang="en-US" dirty="0" smtClean="0"/>
              <a:t>特殊な</a:t>
            </a:r>
            <a:r>
              <a:rPr lang="en-US" altLang="ja-JP" dirty="0" smtClean="0"/>
              <a:t>HP</a:t>
            </a:r>
            <a:r>
              <a:rPr lang="ja-JP" altLang="en-US" dirty="0" smtClean="0"/>
              <a:t>ダメージ</a:t>
            </a:r>
            <a:endParaRPr lang="en-US" altLang="ja-JP" dirty="0" smtClean="0"/>
          </a:p>
          <a:p>
            <a:pPr lvl="2"/>
            <a:r>
              <a:rPr lang="ja-JP" altLang="en-US" dirty="0"/>
              <a:t>必殺</a:t>
            </a:r>
            <a:r>
              <a:rPr lang="ja-JP" altLang="en-US" dirty="0" smtClean="0"/>
              <a:t>技</a:t>
            </a:r>
            <a:r>
              <a:rPr lang="en-US" altLang="ja-JP" dirty="0" smtClean="0"/>
              <a:t>,</a:t>
            </a:r>
            <a:r>
              <a:rPr lang="ja-JP" altLang="en-US" dirty="0"/>
              <a:t> </a:t>
            </a:r>
            <a:r>
              <a:rPr lang="ja-JP" altLang="en-US" dirty="0" smtClean="0"/>
              <a:t>クリティカルダメージなど</a:t>
            </a:r>
            <a:endParaRPr lang="en-US" altLang="ja-JP" dirty="0" smtClean="0"/>
          </a:p>
          <a:p>
            <a:pPr lvl="1"/>
            <a:r>
              <a:rPr lang="ja-JP" altLang="en-US" dirty="0"/>
              <a:t>出題</a:t>
            </a:r>
            <a:r>
              <a:rPr kumimoji="1" lang="ja-JP" altLang="en-US" dirty="0" smtClean="0"/>
              <a:t>の</a:t>
            </a:r>
            <a:r>
              <a:rPr kumimoji="1" lang="ja-JP" altLang="en-US" dirty="0" smtClean="0"/>
              <a:t>ジャンル</a:t>
            </a:r>
            <a:r>
              <a:rPr kumimoji="1" lang="ja-JP" altLang="en-US" dirty="0" smtClean="0"/>
              <a:t>選択</a:t>
            </a:r>
            <a:endParaRPr kumimoji="1" lang="en-US" altLang="ja-JP" dirty="0" smtClean="0"/>
          </a:p>
          <a:p>
            <a:pPr lvl="1"/>
            <a:r>
              <a:rPr lang="ja-JP" altLang="en-US" dirty="0" smtClean="0"/>
              <a:t>選択以外の</a:t>
            </a:r>
            <a:r>
              <a:rPr lang="ja-JP" altLang="en-US" dirty="0" smtClean="0"/>
              <a:t>解答形式</a:t>
            </a:r>
            <a:endParaRPr lang="en-US" altLang="ja-JP" dirty="0" smtClean="0"/>
          </a:p>
          <a:p>
            <a:pPr lvl="2"/>
            <a:r>
              <a:rPr lang="ja-JP" altLang="en-US" dirty="0" smtClean="0"/>
              <a:t>文字入力での解答</a:t>
            </a:r>
            <a:r>
              <a:rPr lang="en-US" altLang="ja-JP" dirty="0" smtClean="0"/>
              <a:t>,</a:t>
            </a:r>
            <a:r>
              <a:rPr lang="ja-JP" altLang="en-US" dirty="0" smtClean="0"/>
              <a:t> 対応付け問題</a:t>
            </a:r>
            <a:endParaRPr lang="en-US" altLang="ja-JP" dirty="0" smtClean="0"/>
          </a:p>
          <a:p>
            <a:pPr lvl="1"/>
            <a:r>
              <a:rPr kumimoji="1" lang="ja-JP" altLang="en-US" dirty="0" smtClean="0"/>
              <a:t>プレイ中のチャット機能</a:t>
            </a:r>
            <a:endParaRPr kumimoji="1" lang="ja-JP" altLang="en-US" dirty="0"/>
          </a:p>
        </p:txBody>
      </p:sp>
    </p:spTree>
    <p:extLst>
      <p:ext uri="{BB962C8B-B14F-4D97-AF65-F5344CB8AC3E}">
        <p14:creationId xmlns:p14="http://schemas.microsoft.com/office/powerpoint/2010/main" val="3720636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400</TotalTime>
  <Words>253</Words>
  <Application>Microsoft Office PowerPoint</Application>
  <PresentationFormat>画面に合わせる (4:3)</PresentationFormat>
  <Paragraphs>62</Paragraphs>
  <Slides>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HGｺﾞｼｯｸM</vt:lpstr>
      <vt:lpstr>ＭＳ Ｐゴシック</vt:lpstr>
      <vt:lpstr>メイリオ</vt:lpstr>
      <vt:lpstr>Arial</vt:lpstr>
      <vt:lpstr>Calibri</vt:lpstr>
      <vt:lpstr>Franklin Gothic Book</vt:lpstr>
      <vt:lpstr>Wingdings 2</vt:lpstr>
      <vt:lpstr>テクノロジー</vt:lpstr>
      <vt:lpstr>ソフトウェア制作 情報理工学実験B</vt:lpstr>
      <vt:lpstr>目次</vt:lpstr>
      <vt:lpstr>制作物</vt:lpstr>
      <vt:lpstr>ルール</vt:lpstr>
      <vt:lpstr>役割分担</vt:lpstr>
      <vt:lpstr>デモ</vt:lpstr>
      <vt:lpstr>反省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ソフトウェア制作 情報理工学実験B</dc:title>
  <dc:creator>kent</dc:creator>
  <cp:lastModifiedBy>maru0137</cp:lastModifiedBy>
  <cp:revision>26</cp:revision>
  <dcterms:created xsi:type="dcterms:W3CDTF">2013-07-04T01:37:55Z</dcterms:created>
  <dcterms:modified xsi:type="dcterms:W3CDTF">2013-07-05T04:19:02Z</dcterms:modified>
</cp:coreProperties>
</file>