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948" r:id="rId1"/>
  </p:sldMasterIdLst>
  <p:notesMasterIdLst>
    <p:notesMasterId r:id="rId12"/>
  </p:notesMasterIdLst>
  <p:sldIdLst>
    <p:sldId id="259" r:id="rId2"/>
    <p:sldId id="260" r:id="rId3"/>
    <p:sldId id="261" r:id="rId4"/>
    <p:sldId id="262" r:id="rId5"/>
    <p:sldId id="263" r:id="rId6"/>
    <p:sldId id="264" r:id="rId7"/>
    <p:sldId id="269" r:id="rId8"/>
    <p:sldId id="265" r:id="rId9"/>
    <p:sldId id="268" r:id="rId10"/>
    <p:sldId id="267"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6357" autoAdjust="0"/>
    <p:restoredTop sz="87031" autoAdjust="0"/>
  </p:normalViewPr>
  <p:slideViewPr>
    <p:cSldViewPr>
      <p:cViewPr varScale="1">
        <p:scale>
          <a:sx n="90" d="100"/>
          <a:sy n="90" d="100"/>
        </p:scale>
        <p:origin x="-1128"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05F63A-2BC8-42FC-94E0-0499EC944574}" type="datetimeFigureOut">
              <a:rPr kumimoji="1" lang="ja-JP" altLang="en-US" smtClean="0"/>
              <a:pPr/>
              <a:t>13.7.4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B1F7E6-F5FD-470B-966E-8B22AC4CE3F8}" type="slidenum">
              <a:rPr kumimoji="1" lang="ja-JP" altLang="en-US" smtClean="0"/>
              <a:pPr/>
              <a:t>‹#›</a:t>
            </a:fld>
            <a:endParaRPr kumimoji="1" lang="ja-JP"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433483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各自いくつかの案を出し、その中から実現可能かつ新たな試みであり、面白味のある課題を選択した</a:t>
            </a:r>
            <a:r>
              <a:rPr kumimoji="1" lang="en-US" altLang="ja-JP" dirty="0" smtClean="0"/>
              <a:t>.</a:t>
            </a:r>
            <a:r>
              <a:rPr kumimoji="1" lang="ja-JP" altLang="en-US" dirty="0" err="1"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3</a:t>
            </a:fld>
            <a:endParaRPr kumimoji="1" lang="ja-JP"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23824376"/>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4</a:t>
            </a:fld>
            <a:endParaRPr kumimoji="1" lang="ja-JP"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57240415"/>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おもに</a:t>
            </a:r>
            <a:r>
              <a:rPr kumimoji="1" lang="en-US" altLang="ja-JP" dirty="0" err="1" smtClean="0"/>
              <a:t>github</a:t>
            </a:r>
            <a:r>
              <a:rPr kumimoji="1" lang="ja-JP" altLang="en-US" dirty="0" smtClean="0"/>
              <a:t>の説明</a:t>
            </a:r>
            <a:endParaRPr kumimoji="1" lang="en-US" altLang="ja-JP" dirty="0" smtClean="0"/>
          </a:p>
          <a:p>
            <a:r>
              <a:rPr kumimoji="1" lang="en-US" altLang="ja-JP" dirty="0" smtClean="0"/>
              <a:t>//</a:t>
            </a:r>
            <a:r>
              <a:rPr kumimoji="1" lang="ja-JP" altLang="en-US" dirty="0" smtClean="0"/>
              <a:t>ソフトウェア工学の内容を盛り込むと高評化？との噂のため</a:t>
            </a:r>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5</a:t>
            </a:fld>
            <a:endParaRPr kumimoji="1" lang="ja-JP"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06374244"/>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6</a:t>
            </a:fld>
            <a:endParaRPr kumimoji="1" lang="ja-JP"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18340779"/>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デモストレーション。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8</a:t>
            </a:fld>
            <a:endParaRPr kumimoji="1" lang="ja-JP"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35668797"/>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問題点もしあれば。　文字コードによる文字化けとか？</a:t>
            </a:r>
            <a:endParaRPr kumimoji="1" lang="en-US" altLang="ja-JP" dirty="0" smtClean="0"/>
          </a:p>
          <a:p>
            <a:r>
              <a:rPr kumimoji="1" lang="en-US" altLang="ja-JP" dirty="0" smtClean="0"/>
              <a:t>//</a:t>
            </a:r>
            <a:r>
              <a:rPr kumimoji="1" lang="ja-JP" altLang="en-US" dirty="0" smtClean="0"/>
              <a:t>拡張できそうな要素を書く。同時対戦人数、問題のバリエーション、細部のグラフィック（エフェクトをいれるとか？）あたりであろうか。</a:t>
            </a:r>
            <a:endParaRPr kumimoji="1" lang="en-US" altLang="ja-JP" dirty="0" smtClean="0"/>
          </a:p>
          <a:p>
            <a:r>
              <a:rPr kumimoji="1" lang="en-US" altLang="ja-JP" dirty="0" smtClean="0"/>
              <a:t>//</a:t>
            </a:r>
            <a:r>
              <a:rPr kumimoji="1" lang="ja-JP" altLang="en-US" dirty="0" smtClean="0"/>
              <a:t>指導書にはプロポーザルで作成予定だったプログラムと実際に作成したプログラムの違いを説明せよと書いてあるが、もしそれによって評価が下がるなら馬鹿正直に書く必要はないと思う。</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9</a:t>
            </a:fld>
            <a:endParaRPr kumimoji="1" lang="ja-JP"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341869"/>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もし必要なら。　補足とまとめていいかも</a:t>
            </a:r>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10</a:t>
            </a:fld>
            <a:endParaRPr kumimoji="1" lang="ja-JP"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5232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30" name="日付プレースホルダー 29"/>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19" name="フッター プレースホルダー 18"/>
          <p:cNvSpPr>
            <a:spLocks noGrp="1"/>
          </p:cNvSpPr>
          <p:nvPr>
            <p:ph type="ftr" sz="quarter" idx="11"/>
          </p:nvPr>
        </p:nvSpPr>
        <p:spPr/>
        <p:txBody>
          <a:bodyPr/>
          <a:lstStyle/>
          <a:p>
            <a:endParaRPr kumimoji="1" lang="ja-JP" altLang="en-US"/>
          </a:p>
        </p:txBody>
      </p:sp>
      <p:sp>
        <p:nvSpPr>
          <p:cNvPr id="27" name="スライド番号プレースホルダー 26"/>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マスター タイトルの書式設定</a:t>
            </a:r>
            <a:endParaRPr kumimoji="0" lang="en-US"/>
          </a:p>
        </p:txBody>
      </p:sp>
      <p:sp>
        <p:nvSpPr>
          <p:cNvPr id="7" name="日付プレースホルダー 6"/>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8" name="スライド番号プレースホルダー 7"/>
          <p:cNvSpPr>
            <a:spLocks noGrp="1"/>
          </p:cNvSpPr>
          <p:nvPr>
            <p:ph type="sldNum" sz="quarter" idx="11"/>
          </p:nvPr>
        </p:nvSpPr>
        <p:spPr/>
        <p:txBody>
          <a:bodyPr/>
          <a:lstStyle/>
          <a:p>
            <a:fld id="{335B7E18-3D1B-485C-A758-E2E41F09EBCC}" type="slidenum">
              <a:rPr kumimoji="1" lang="ja-JP" altLang="en-US" smtClean="0"/>
              <a:pPr/>
              <a:t>‹#›</a:t>
            </a:fld>
            <a:endParaRPr kumimoji="1" lang="ja-JP" altLang="en-US"/>
          </a:p>
        </p:txBody>
      </p:sp>
      <p:sp>
        <p:nvSpPr>
          <p:cNvPr id="9" name="フッター プレースホルダー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D6EB1B4E-27AF-46E3-AC1C-02E606E0D850}" type="datetimeFigureOut">
              <a:rPr kumimoji="1" lang="ja-JP" altLang="en-US" smtClean="0"/>
              <a:pPr/>
              <a:t>13.7.4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156448" y="6422064"/>
            <a:ext cx="762000" cy="365125"/>
          </a:xfrm>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a:xfrm>
            <a:off x="457200" y="6422064"/>
            <a:ext cx="2133600" cy="365125"/>
          </a:xfrm>
        </p:spPr>
        <p:txBody>
          <a:bodyPr/>
          <a:lstStyle/>
          <a:p>
            <a:fld id="{D6EB1B4E-27AF-46E3-AC1C-02E606E0D850}" type="datetimeFigureOut">
              <a:rPr kumimoji="1" lang="ja-JP" altLang="en-US" smtClean="0"/>
              <a:pPr/>
              <a:t>13.7.4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ー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6EB1B4E-27AF-46E3-AC1C-02E606E0D850}" type="datetimeFigureOut">
              <a:rPr kumimoji="1" lang="ja-JP" altLang="en-US" smtClean="0"/>
              <a:pPr/>
              <a:t>13.7.4</a:t>
            </a:fld>
            <a:endParaRPr kumimoji="1" lang="ja-JP" altLang="en-US"/>
          </a:p>
        </p:txBody>
      </p:sp>
      <p:sp>
        <p:nvSpPr>
          <p:cNvPr id="22" name="フッター プレースホルダー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a:p>
        </p:txBody>
      </p:sp>
      <p:sp>
        <p:nvSpPr>
          <p:cNvPr id="18" name="スライド番号プレースホルダー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35B7E18-3D1B-485C-A758-E2E41F09EBCC}" type="slidenum">
              <a:rPr kumimoji="1" lang="ja-JP" altLang="en-US" smtClean="0"/>
              <a:pPr/>
              <a:t>‹#›</a:t>
            </a:fld>
            <a:endParaRPr kumimoji="1" lang="ja-JP" altLang="en-US"/>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87624" y="1628800"/>
            <a:ext cx="6480048" cy="1728192"/>
          </a:xfrm>
        </p:spPr>
        <p:txBody>
          <a:bodyPr>
            <a:normAutofit/>
          </a:bodyPr>
          <a:lstStyle/>
          <a:p>
            <a:pPr algn="l"/>
            <a:r>
              <a:rPr lang="ja-JP" altLang="en-US" sz="6000" dirty="0" smtClean="0"/>
              <a:t>ソフトウェア制作</a:t>
            </a:r>
            <a:r>
              <a:rPr lang="en-US" altLang="ja-JP" sz="5400" dirty="0" smtClean="0"/>
              <a:t/>
            </a:r>
            <a:br>
              <a:rPr lang="en-US" altLang="ja-JP" sz="5400" dirty="0" smtClean="0"/>
            </a:br>
            <a:r>
              <a:rPr lang="ja-JP" altLang="en-US" sz="2800" dirty="0" smtClean="0"/>
              <a:t>情報理工学実験</a:t>
            </a:r>
            <a:r>
              <a:rPr lang="en-US" altLang="ja-JP" sz="2800" dirty="0" smtClean="0"/>
              <a:t>B</a:t>
            </a:r>
            <a:endParaRPr kumimoji="1" lang="ja-JP" altLang="en-US" sz="2800" dirty="0"/>
          </a:p>
        </p:txBody>
      </p:sp>
      <p:sp>
        <p:nvSpPr>
          <p:cNvPr id="4" name="テキスト ボックス 3"/>
          <p:cNvSpPr txBox="1"/>
          <p:nvPr/>
        </p:nvSpPr>
        <p:spPr>
          <a:xfrm>
            <a:off x="4283968" y="4077072"/>
            <a:ext cx="3384376" cy="1477328"/>
          </a:xfrm>
          <a:prstGeom prst="rect">
            <a:avLst/>
          </a:prstGeom>
          <a:noFill/>
        </p:spPr>
        <p:txBody>
          <a:bodyPr wrap="square" rtlCol="0">
            <a:spAutoFit/>
          </a:bodyPr>
          <a:lstStyle/>
          <a:p>
            <a:r>
              <a:rPr lang="ja-JP" altLang="en-US" dirty="0" smtClean="0">
                <a:solidFill>
                  <a:prstClr val="white"/>
                </a:solidFill>
              </a:rPr>
              <a:t>班員</a:t>
            </a:r>
            <a:endParaRPr lang="en-US" altLang="ja-JP" dirty="0" smtClean="0">
              <a:solidFill>
                <a:prstClr val="white"/>
              </a:solidFill>
            </a:endParaRPr>
          </a:p>
          <a:p>
            <a:r>
              <a:rPr lang="ja-JP" altLang="en-US" dirty="0" smtClean="0">
                <a:solidFill>
                  <a:prstClr val="white"/>
                </a:solidFill>
              </a:rPr>
              <a:t>・丸岡　晃</a:t>
            </a:r>
            <a:endParaRPr lang="en-US" altLang="ja-JP" dirty="0" smtClean="0">
              <a:solidFill>
                <a:prstClr val="white"/>
              </a:solidFill>
            </a:endParaRPr>
          </a:p>
          <a:p>
            <a:r>
              <a:rPr lang="ja-JP" altLang="en-US" dirty="0" smtClean="0">
                <a:solidFill>
                  <a:prstClr val="white"/>
                </a:solidFill>
              </a:rPr>
              <a:t>・室田　豊</a:t>
            </a:r>
            <a:endParaRPr lang="en-US" altLang="ja-JP" dirty="0" smtClean="0">
              <a:solidFill>
                <a:prstClr val="white"/>
              </a:solidFill>
            </a:endParaRPr>
          </a:p>
          <a:p>
            <a:r>
              <a:rPr lang="ja-JP" altLang="en-US" dirty="0" smtClean="0">
                <a:solidFill>
                  <a:prstClr val="white"/>
                </a:solidFill>
              </a:rPr>
              <a:t>・横倉　広夢</a:t>
            </a:r>
            <a:endParaRPr lang="en-US" altLang="ja-JP" dirty="0" smtClean="0">
              <a:solidFill>
                <a:prstClr val="white"/>
              </a:solidFill>
            </a:endParaRPr>
          </a:p>
          <a:p>
            <a:r>
              <a:rPr lang="ja-JP" altLang="en-US" dirty="0" smtClean="0">
                <a:solidFill>
                  <a:prstClr val="white"/>
                </a:solidFill>
              </a:rPr>
              <a:t>・渡辺　健人</a:t>
            </a:r>
            <a:endParaRPr lang="en-US" altLang="ja-JP" dirty="0">
              <a:solidFill>
                <a:prstClr val="white"/>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4243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終わりに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プレイ画面中のキャラクター絵を応用数学科の釜野君に提供して頂きました。</a:t>
            </a:r>
            <a:r>
              <a:rPr lang="en-US" altLang="ja-JP" dirty="0" smtClean="0"/>
              <a:t>♪♪♪ </a:t>
            </a:r>
            <a:r>
              <a:rPr lang="en-US" altLang="ja-JP" dirty="0" err="1" smtClean="0"/>
              <a:t>d</a:t>
            </a:r>
            <a:r>
              <a:rPr lang="en-US" altLang="ja-JP" dirty="0" smtClean="0"/>
              <a:t>(</a:t>
            </a:r>
            <a:r>
              <a:rPr lang="ja-JP" altLang="en-US" dirty="0" smtClean="0"/>
              <a:t>｀</a:t>
            </a:r>
            <a:r>
              <a:rPr lang="en-US" altLang="ja-JP" dirty="0" err="1" smtClean="0"/>
              <a:t>Д´)b</a:t>
            </a:r>
            <a:r>
              <a:rPr lang="en-US" altLang="ja-JP" dirty="0" smtClean="0"/>
              <a:t>♪♪♪</a:t>
            </a:r>
            <a:r>
              <a:rPr lang="ja-JP" altLang="en-US" dirty="0" smtClean="0"/>
              <a:t>ｻﾝｷｭｰ</a:t>
            </a:r>
            <a:endParaRPr kumimoji="1" lang="ja-JP" alt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22142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課題設定</a:t>
            </a:r>
            <a:endParaRPr kumimoji="1" lang="en-US" altLang="ja-JP" dirty="0" smtClean="0"/>
          </a:p>
          <a:p>
            <a:r>
              <a:rPr lang="ja-JP" altLang="en-US" dirty="0"/>
              <a:t>役割</a:t>
            </a:r>
            <a:r>
              <a:rPr lang="ja-JP" altLang="en-US" dirty="0" smtClean="0"/>
              <a:t>分担</a:t>
            </a:r>
            <a:endParaRPr lang="en-US" altLang="ja-JP" dirty="0" smtClean="0"/>
          </a:p>
          <a:p>
            <a:r>
              <a:rPr kumimoji="1" lang="ja-JP" altLang="en-US" dirty="0" smtClean="0"/>
              <a:t>開発環境</a:t>
            </a:r>
            <a:r>
              <a:rPr kumimoji="1" lang="en-US" altLang="ja-JP" dirty="0" smtClean="0"/>
              <a:t> </a:t>
            </a:r>
          </a:p>
          <a:p>
            <a:r>
              <a:rPr lang="ja-JP" altLang="en-US" dirty="0" smtClean="0"/>
              <a:t>プログラム概要</a:t>
            </a:r>
            <a:endParaRPr lang="en-US" altLang="ja-JP" dirty="0" smtClean="0"/>
          </a:p>
          <a:p>
            <a:r>
              <a:rPr lang="ja-JP" altLang="en-US" dirty="0" smtClean="0"/>
              <a:t>プログラム試行</a:t>
            </a:r>
            <a:endParaRPr lang="en-US" altLang="ja-JP" dirty="0" smtClean="0"/>
          </a:p>
          <a:p>
            <a:r>
              <a:rPr lang="ja-JP" altLang="en-US" dirty="0" smtClean="0"/>
              <a:t>補足</a:t>
            </a:r>
            <a:endParaRPr lang="en-US" altLang="ja-JP" dirty="0" smtClean="0"/>
          </a:p>
          <a:p>
            <a:r>
              <a:rPr lang="ja-JP" altLang="en-US" dirty="0"/>
              <a:t>終わり</a:t>
            </a:r>
            <a:r>
              <a:rPr lang="ja-JP" altLang="en-US" dirty="0" smtClean="0"/>
              <a:t>に</a:t>
            </a:r>
            <a:endParaRPr lang="en-US" altLang="ja-JP" dirty="0" smtClean="0"/>
          </a:p>
          <a:p>
            <a:endParaRPr lang="en-US" altLang="ja-JP"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5450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課題設定</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r>
              <a:rPr lang="ja-JP" altLang="en-US" dirty="0" smtClean="0"/>
              <a:t>どの</a:t>
            </a:r>
            <a:r>
              <a:rPr lang="ja-JP" altLang="en-US" dirty="0"/>
              <a:t>よう</a:t>
            </a:r>
            <a:r>
              <a:rPr lang="ja-JP" altLang="en-US" dirty="0" smtClean="0"/>
              <a:t>に決定したか</a:t>
            </a:r>
            <a:r>
              <a:rPr lang="ja-JP" altLang="en-US" dirty="0" smtClean="0"/>
              <a:t>？</a:t>
            </a:r>
            <a:endParaRPr lang="en-US" altLang="ja-JP" dirty="0" smtClean="0"/>
          </a:p>
          <a:p>
            <a:pPr lvl="1"/>
            <a:r>
              <a:rPr lang="ja-JP" altLang="en-US" dirty="0" smtClean="0"/>
              <a:t>ソケット通信を利用した複数人で遊べるゲーム・・・</a:t>
            </a:r>
            <a:endParaRPr lang="en-US" altLang="ja-JP" dirty="0" smtClean="0"/>
          </a:p>
          <a:p>
            <a:pPr lvl="1"/>
            <a:r>
              <a:rPr lang="ja-JP" altLang="en-US" dirty="0" smtClean="0"/>
              <a:t>なるべく他と被らないように・・・</a:t>
            </a:r>
            <a:r>
              <a:rPr lang="en-US" altLang="ja-JP" dirty="0" smtClean="0"/>
              <a:t/>
            </a:r>
            <a:endParaRPr kumimoji="1" lang="en-US" altLang="ja-JP" dirty="0" smtClean="0"/>
          </a:p>
          <a:p>
            <a:r>
              <a:rPr lang="ja-JP" altLang="en-US" dirty="0" smtClean="0"/>
              <a:t>設定した</a:t>
            </a:r>
            <a:r>
              <a:rPr lang="ja-JP" altLang="en-US" dirty="0" smtClean="0"/>
              <a:t>課題内容</a:t>
            </a:r>
            <a:endParaRPr lang="en-US" altLang="ja-JP" dirty="0" smtClean="0"/>
          </a:p>
          <a:p>
            <a:pPr lvl="1"/>
            <a:r>
              <a:rPr lang="ja-JP" altLang="en-US" dirty="0" smtClean="0"/>
              <a:t>「対戦型クイズゲーム」</a:t>
            </a:r>
            <a:endParaRPr lang="en-US" altLang="ja-JP"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49865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役割分担</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サーバー側</a:t>
            </a:r>
            <a:r>
              <a:rPr lang="ja-JP" altLang="en-US" dirty="0" smtClean="0"/>
              <a:t>・・・丸岡</a:t>
            </a:r>
            <a:endParaRPr kumimoji="1" lang="en-US" altLang="ja-JP" dirty="0" smtClean="0"/>
          </a:p>
          <a:p>
            <a:r>
              <a:rPr lang="ja-JP" altLang="en-US" dirty="0" smtClean="0"/>
              <a:t>クライアント側・・・渡辺</a:t>
            </a:r>
            <a:endParaRPr lang="en-US" altLang="ja-JP" dirty="0" smtClean="0"/>
          </a:p>
          <a:p>
            <a:r>
              <a:rPr kumimoji="1" lang="en-US" altLang="ja-JP" dirty="0" smtClean="0"/>
              <a:t>GUI</a:t>
            </a:r>
            <a:r>
              <a:rPr kumimoji="1" lang="ja-JP" altLang="en-US" dirty="0" smtClean="0"/>
              <a:t>・・・横倉</a:t>
            </a:r>
            <a:endParaRPr kumimoji="1" lang="en-US" altLang="ja-JP" dirty="0" smtClean="0"/>
          </a:p>
          <a:p>
            <a:r>
              <a:rPr lang="ja-JP" altLang="en-US" dirty="0" smtClean="0"/>
              <a:t>データ形式・・・室田</a:t>
            </a:r>
            <a:endParaRPr kumimoji="1" lang="ja-JP" alt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70371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開発環境</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endParaRPr kumimoji="1" lang="en-US" altLang="ja-JP" dirty="0" smtClean="0"/>
          </a:p>
          <a:p>
            <a:r>
              <a:rPr kumimoji="1" lang="ja-JP" altLang="en-US" dirty="0" smtClean="0"/>
              <a:t>開発に用いた管理システム</a:t>
            </a:r>
            <a:r>
              <a:rPr lang="ja-JP" altLang="en-US" dirty="0" smtClean="0"/>
              <a:t> </a:t>
            </a:r>
            <a:r>
              <a:rPr kumimoji="1" lang="ja-JP" altLang="en-US" dirty="0" smtClean="0"/>
              <a:t>⇒ </a:t>
            </a:r>
            <a:r>
              <a:rPr lang="en-US" altLang="ja-JP" dirty="0" err="1" smtClean="0"/>
              <a:t>Github</a:t>
            </a:r>
            <a:endParaRPr kumimoji="1" lang="en-US" altLang="ja-JP" dirty="0" smtClean="0"/>
          </a:p>
          <a:p>
            <a:endParaRPr lang="en-US" altLang="ja-JP" dirty="0" smtClean="0"/>
          </a:p>
          <a:p>
            <a:r>
              <a:rPr lang="en-US" altLang="ja-JP" dirty="0" err="1" smtClean="0"/>
              <a:t>Github</a:t>
            </a:r>
            <a:r>
              <a:rPr lang="ja-JP" altLang="en-US" dirty="0" smtClean="0"/>
              <a:t>とは</a:t>
            </a:r>
            <a:r>
              <a:rPr lang="ja-JP" altLang="en-US" dirty="0" smtClean="0"/>
              <a:t>？</a:t>
            </a:r>
            <a:endParaRPr lang="en-US" altLang="ja-JP" dirty="0" smtClean="0"/>
          </a:p>
          <a:p>
            <a:pPr lvl="1"/>
            <a:r>
              <a:rPr kumimoji="1" lang="ja-JP" altLang="en-US" dirty="0" smtClean="0"/>
              <a:t>ソフトウェア開発プロジェクトのための共有ウェブサービス</a:t>
            </a:r>
            <a:endParaRPr kumimoji="1" lang="en-US" altLang="ja-JP" dirty="0" smtClean="0"/>
          </a:p>
          <a:p>
            <a:pPr lvl="1"/>
            <a:r>
              <a:rPr lang="en-US" altLang="ja-JP" dirty="0" err="1" smtClean="0"/>
              <a:t>Git</a:t>
            </a:r>
            <a:r>
              <a:rPr lang="ja-JP" altLang="en-US" dirty="0" smtClean="0"/>
              <a:t>を使用してバージョン管理</a:t>
            </a:r>
            <a:endParaRPr lang="en-US" altLang="ja-JP" dirty="0" smtClean="0"/>
          </a:p>
          <a:p>
            <a:pPr lvl="1"/>
            <a:r>
              <a:rPr kumimoji="1" lang="ja-JP" altLang="en-US" dirty="0" smtClean="0"/>
              <a:t>複数人でソースコードを共有して開発可能</a:t>
            </a:r>
            <a:endParaRPr kumimoji="1" lang="en-US" altLang="ja-JP" dirty="0" smtClean="0"/>
          </a:p>
          <a:p>
            <a:pPr marL="36576" indent="0">
              <a:buNone/>
            </a:pPr>
            <a:endParaRPr kumimoji="1" lang="en-US" altLang="ja-JP" dirty="0" smtClean="0"/>
          </a:p>
          <a:p>
            <a:pPr marL="36576" indent="0">
              <a:buNone/>
            </a:pPr>
            <a:r>
              <a:rPr lang="ja-JP" altLang="en-US" dirty="0" smtClean="0"/>
              <a:t>　</a:t>
            </a:r>
            <a:endParaRPr kumimoji="1" lang="ja-JP" alt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401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a:t>
            </a:r>
            <a:r>
              <a:rPr kumimoji="1" lang="ja-JP" altLang="en-US" dirty="0" smtClean="0"/>
              <a:t>概要</a:t>
            </a:r>
            <a:r>
              <a:rPr kumimoji="1" lang="ja-JP" altLang="en-US" dirty="0" smtClean="0"/>
              <a:t>（</a:t>
            </a:r>
            <a:r>
              <a:rPr kumimoji="1" lang="en-US" altLang="ja-JP" dirty="0" smtClean="0"/>
              <a:t>1</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サーバー側</a:t>
            </a:r>
            <a:endParaRPr kumimoji="1" lang="en-US" altLang="ja-JP" dirty="0" smtClean="0"/>
          </a:p>
          <a:p>
            <a:pPr lvl="1"/>
            <a:r>
              <a:rPr lang="ja-JP" altLang="en-US" dirty="0" smtClean="0"/>
              <a:t>クライアントからの通信を待ち受ける</a:t>
            </a:r>
            <a:endParaRPr lang="en-US" altLang="ja-JP" dirty="0" smtClean="0"/>
          </a:p>
          <a:p>
            <a:pPr lvl="1"/>
            <a:r>
              <a:rPr kumimoji="1" lang="ja-JP" altLang="en-US" dirty="0" smtClean="0"/>
              <a:t>ゲームを開始する</a:t>
            </a:r>
            <a:endParaRPr kumimoji="1" lang="en-US" altLang="ja-JP" dirty="0" smtClean="0"/>
          </a:p>
          <a:p>
            <a:pPr lvl="2"/>
            <a:r>
              <a:rPr lang="ja-JP" altLang="en-US" dirty="0" smtClean="0"/>
              <a:t>問題を選択する</a:t>
            </a:r>
            <a:endParaRPr lang="en-US" altLang="ja-JP" dirty="0" smtClean="0"/>
          </a:p>
          <a:p>
            <a:pPr lvl="2"/>
            <a:r>
              <a:rPr kumimoji="1" lang="ja-JP" altLang="en-US" dirty="0" smtClean="0"/>
              <a:t>問題，選択肢，プレイヤーのステータス，</a:t>
            </a:r>
            <a:r>
              <a:rPr kumimoji="1" lang="en-US" altLang="ja-JP" dirty="0" smtClean="0"/>
              <a:t>HP</a:t>
            </a:r>
            <a:r>
              <a:rPr lang="ja-JP" altLang="en-US" dirty="0" smtClean="0"/>
              <a:t>のデータをクライアントに送信</a:t>
            </a:r>
            <a:endParaRPr lang="en-US" altLang="ja-JP" dirty="0" smtClean="0"/>
          </a:p>
          <a:p>
            <a:pPr lvl="2"/>
            <a:r>
              <a:rPr kumimoji="1" lang="ja-JP" altLang="en-US" dirty="0" smtClean="0"/>
              <a:t>クライアントの解答</a:t>
            </a:r>
            <a:r>
              <a:rPr lang="ja-JP" altLang="en-US" dirty="0" smtClean="0"/>
              <a:t>を待ち受ける</a:t>
            </a:r>
            <a:endParaRPr lang="en-US" altLang="ja-JP" dirty="0" smtClean="0"/>
          </a:p>
          <a:p>
            <a:pPr lvl="2"/>
            <a:r>
              <a:rPr lang="ja-JP" altLang="en-US" dirty="0" smtClean="0"/>
              <a:t>解答の正誤判定をする</a:t>
            </a:r>
            <a:endParaRPr lang="en-US" altLang="ja-JP" dirty="0" smtClean="0"/>
          </a:p>
          <a:p>
            <a:pPr lvl="2"/>
            <a:r>
              <a:rPr lang="ja-JP" altLang="en-US" dirty="0" smtClean="0"/>
              <a:t>プレイヤーの</a:t>
            </a:r>
            <a:r>
              <a:rPr lang="en-US" altLang="ja-JP" dirty="0" smtClean="0"/>
              <a:t>HP</a:t>
            </a:r>
            <a:r>
              <a:rPr lang="ja-JP" altLang="en-US" dirty="0" smtClean="0"/>
              <a:t>を計算する</a:t>
            </a:r>
            <a:endParaRPr lang="en-US" altLang="ja-JP" dirty="0" smtClean="0"/>
          </a:p>
          <a:p>
            <a:pPr lvl="2"/>
            <a:r>
              <a:rPr kumimoji="1" lang="ja-JP" altLang="en-US" dirty="0" smtClean="0"/>
              <a:t>以上とプレイヤーの</a:t>
            </a:r>
            <a:r>
              <a:rPr kumimoji="1" lang="en-US" altLang="ja-JP" dirty="0" smtClean="0"/>
              <a:t>HP</a:t>
            </a:r>
            <a:r>
              <a:rPr kumimoji="1" lang="ja-JP" altLang="en-US" dirty="0" smtClean="0"/>
              <a:t>が</a:t>
            </a:r>
            <a:r>
              <a:rPr kumimoji="1" lang="en-US" altLang="ja-JP" dirty="0" smtClean="0"/>
              <a:t>0</a:t>
            </a:r>
            <a:r>
              <a:rPr kumimoji="1" lang="ja-JP" altLang="en-US" dirty="0" smtClean="0"/>
              <a:t>になるまで繰り返す</a:t>
            </a:r>
            <a:endParaRPr kumimoji="1" lang="en-US" altLang="ja-JP" dirty="0" smtClean="0"/>
          </a:p>
          <a:p>
            <a:pPr lvl="1"/>
            <a:r>
              <a:rPr lang="ja-JP" altLang="en-US" dirty="0" smtClean="0"/>
              <a:t>ゲームを終了する</a:t>
            </a:r>
            <a:endParaRPr kumimoji="1" lang="en-US" altLang="ja-JP" dirty="0" smtClean="0"/>
          </a:p>
          <a:p>
            <a:pPr lvl="2"/>
            <a:endParaRPr kumimoji="1" lang="en-US" altLang="ja-JP"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06247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プログラム概要</a:t>
            </a:r>
            <a:r>
              <a:rPr lang="ja-JP" altLang="en-US" dirty="0" smtClean="0"/>
              <a:t>（</a:t>
            </a:r>
            <a:r>
              <a:rPr lang="en-US" altLang="ja-JP" dirty="0" smtClean="0"/>
              <a:t>2</a:t>
            </a:r>
            <a:r>
              <a:rPr lang="ja-JP" altLang="en-US" dirty="0" smtClean="0"/>
              <a:t>）</a:t>
            </a:r>
            <a:endParaRPr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クライアント側</a:t>
            </a:r>
            <a:endParaRPr lang="en-US" altLang="ja-JP" dirty="0" smtClean="0"/>
          </a:p>
          <a:p>
            <a:pPr lvl="1"/>
            <a:r>
              <a:rPr lang="ja-JP" altLang="en-US" dirty="0" smtClean="0"/>
              <a:t>サーバーへの接続を開始する</a:t>
            </a:r>
            <a:endParaRPr lang="en-US" altLang="ja-JP" dirty="0" smtClean="0"/>
          </a:p>
          <a:p>
            <a:pPr lvl="1"/>
            <a:r>
              <a:rPr lang="ja-JP" altLang="en-US" dirty="0" smtClean="0"/>
              <a:t>サーバー側からのデータを待ち受ける</a:t>
            </a:r>
            <a:endParaRPr lang="en-US" altLang="ja-JP" dirty="0" smtClean="0"/>
          </a:p>
          <a:p>
            <a:pPr lvl="1"/>
            <a:r>
              <a:rPr lang="ja-JP" altLang="en-US" dirty="0" smtClean="0"/>
              <a:t>データ（問題，選択肢，プレイヤーのステータス，</a:t>
            </a:r>
            <a:r>
              <a:rPr lang="en-US" altLang="ja-JP" dirty="0" smtClean="0"/>
              <a:t>HP</a:t>
            </a:r>
            <a:r>
              <a:rPr lang="ja-JP" altLang="en-US" dirty="0" smtClean="0"/>
              <a:t>）を</a:t>
            </a:r>
            <a:r>
              <a:rPr lang="en-US" altLang="ja-JP" dirty="0" smtClean="0"/>
              <a:t>GUI</a:t>
            </a:r>
            <a:r>
              <a:rPr lang="ja-JP" altLang="en-US" dirty="0" smtClean="0"/>
              <a:t>に流しこむ</a:t>
            </a:r>
            <a:endParaRPr lang="en-US" altLang="ja-JP" dirty="0" smtClean="0"/>
          </a:p>
          <a:p>
            <a:pPr lvl="1"/>
            <a:r>
              <a:rPr lang="ja-JP" altLang="en-US" dirty="0" smtClean="0"/>
              <a:t>プレイヤーからの入力を待ち受ける</a:t>
            </a:r>
            <a:endParaRPr lang="en-US" altLang="ja-JP" dirty="0" smtClean="0"/>
          </a:p>
          <a:p>
            <a:pPr lvl="1"/>
            <a:r>
              <a:rPr lang="ja-JP" altLang="en-US" dirty="0" smtClean="0"/>
              <a:t>プレイヤーが選択した選択肢と解答時間をサーバーに送る</a:t>
            </a:r>
            <a:endParaRPr lang="en-US" altLang="ja-JP" dirty="0" smtClean="0"/>
          </a:p>
          <a:p>
            <a:pPr lvl="1"/>
            <a:r>
              <a:rPr lang="ja-JP" altLang="en-US" dirty="0" smtClean="0"/>
              <a:t>以上をサーバー側からの終了フラグが来るまで繰り返す</a:t>
            </a:r>
            <a:endParaRPr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プログラム試行</a:t>
            </a:r>
            <a:endParaRPr kumimoji="1" lang="ja-JP" altLang="en-US" dirty="0"/>
          </a:p>
        </p:txBody>
      </p:sp>
      <p:sp>
        <p:nvSpPr>
          <p:cNvPr id="5" name="コンテンツ プレースホルダ 4"/>
          <p:cNvSpPr>
            <a:spLocks noGrp="1"/>
          </p:cNvSpPr>
          <p:nvPr>
            <p:ph idx="1"/>
          </p:nvPr>
        </p:nvSpPr>
        <p:spPr/>
        <p:txBody>
          <a:bodyPr/>
          <a:lstStyle/>
          <a:p>
            <a:r>
              <a:rPr lang="ja-JP" altLang="en-US" dirty="0" smtClean="0"/>
              <a:t>プレイ画面</a:t>
            </a:r>
            <a:endParaRPr lang="ja-JP" altLang="en-US" dirty="0"/>
          </a:p>
        </p:txBody>
      </p:sp>
      <p:pic>
        <p:nvPicPr>
          <p:cNvPr id="6" name="コンテンツ プレースホルダ 3" descr="スクリーンショット 2013-07-04 11.00.23.png"/>
          <p:cNvPicPr>
            <a:picLocks noChangeAspect="1"/>
          </p:cNvPicPr>
          <p:nvPr/>
        </p:nvPicPr>
        <p:blipFill>
          <a:blip r:embed="rId3"/>
          <a:srcRect t="-2060" b="-2060"/>
          <a:stretch>
            <a:fillRect/>
          </a:stretch>
        </p:blipFill>
        <p:spPr>
          <a:xfrm>
            <a:off x="914400" y="2209800"/>
            <a:ext cx="7315200" cy="4433596"/>
          </a:xfrm>
          <a:prstGeom prst="rect">
            <a:avLst/>
          </a:prstGeom>
        </p:spPr>
      </p:pic>
      <p:cxnSp>
        <p:nvCxnSpPr>
          <p:cNvPr id="8" name="直線矢印コネクタ 7"/>
          <p:cNvCxnSpPr/>
          <p:nvPr/>
        </p:nvCxnSpPr>
        <p:spPr>
          <a:xfrm rot="5400000">
            <a:off x="4762500" y="1866900"/>
            <a:ext cx="1066800" cy="990600"/>
          </a:xfrm>
          <a:prstGeom prst="straightConnector1">
            <a:avLst/>
          </a:prstGeom>
          <a:ln w="41275">
            <a:solidFill>
              <a:schemeClr val="accent2">
                <a:lumMod val="60000"/>
                <a:lumOff val="40000"/>
              </a:schemeClr>
            </a:solidFill>
            <a:tailEnd type="arrow"/>
          </a:ln>
          <a:effectLst>
            <a:glow>
              <a:schemeClr val="accent1">
                <a:tint val="30000"/>
                <a:shade val="95000"/>
                <a:satMod val="300000"/>
              </a:schemeClr>
            </a:glow>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5410200" y="1367135"/>
            <a:ext cx="1143000" cy="461665"/>
          </a:xfrm>
          <a:prstGeom prst="rect">
            <a:avLst/>
          </a:prstGeom>
          <a:noFill/>
        </p:spPr>
        <p:txBody>
          <a:bodyPr wrap="square" rtlCol="0">
            <a:spAutoFit/>
          </a:bodyPr>
          <a:lstStyle/>
          <a:p>
            <a:r>
              <a:rPr kumimoji="1" lang="ja-JP" altLang="en-US" sz="2400" dirty="0" smtClean="0"/>
              <a:t>問題</a:t>
            </a:r>
            <a:endParaRPr kumimoji="1" lang="ja-JP" altLang="en-US" sz="2400" dirty="0"/>
          </a:p>
        </p:txBody>
      </p:sp>
      <p:cxnSp>
        <p:nvCxnSpPr>
          <p:cNvPr id="11" name="直線矢印コネクタ 10"/>
          <p:cNvCxnSpPr/>
          <p:nvPr/>
        </p:nvCxnSpPr>
        <p:spPr>
          <a:xfrm rot="5400000">
            <a:off x="4991100" y="2019300"/>
            <a:ext cx="2362200" cy="2133600"/>
          </a:xfrm>
          <a:prstGeom prst="straightConnector1">
            <a:avLst/>
          </a:prstGeom>
          <a:ln w="41275">
            <a:solidFill>
              <a:schemeClr val="accent2">
                <a:lumMod val="60000"/>
                <a:lumOff val="40000"/>
              </a:schemeClr>
            </a:solidFill>
            <a:tailEnd type="arrow"/>
          </a:ln>
          <a:effectLst>
            <a:glow>
              <a:schemeClr val="accent1">
                <a:tint val="30000"/>
                <a:shade val="95000"/>
                <a:satMod val="300000"/>
              </a:schemeClr>
            </a:glow>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6858000" y="1447800"/>
            <a:ext cx="1143000" cy="461665"/>
          </a:xfrm>
          <a:prstGeom prst="rect">
            <a:avLst/>
          </a:prstGeom>
          <a:noFill/>
        </p:spPr>
        <p:txBody>
          <a:bodyPr wrap="square" rtlCol="0">
            <a:spAutoFit/>
          </a:bodyPr>
          <a:lstStyle/>
          <a:p>
            <a:r>
              <a:rPr lang="ja-JP" altLang="en-US" sz="2400" dirty="0" smtClean="0"/>
              <a:t>選択肢</a:t>
            </a:r>
            <a:endParaRPr kumimoji="1" lang="ja-JP" altLang="en-US" sz="2400" dirty="0"/>
          </a:p>
        </p:txBody>
      </p:sp>
      <p:cxnSp>
        <p:nvCxnSpPr>
          <p:cNvPr id="14" name="直線矢印コネクタ 13"/>
          <p:cNvCxnSpPr/>
          <p:nvPr/>
        </p:nvCxnSpPr>
        <p:spPr>
          <a:xfrm rot="10800000" flipV="1">
            <a:off x="1905000" y="1828800"/>
            <a:ext cx="1981200" cy="1219200"/>
          </a:xfrm>
          <a:prstGeom prst="straightConnector1">
            <a:avLst/>
          </a:prstGeom>
          <a:ln w="41275">
            <a:solidFill>
              <a:schemeClr val="accent2">
                <a:lumMod val="60000"/>
                <a:lumOff val="40000"/>
              </a:schemeClr>
            </a:solidFill>
            <a:tailEnd type="arrow"/>
          </a:ln>
          <a:effectLst>
            <a:glow>
              <a:schemeClr val="accent1">
                <a:tint val="30000"/>
                <a:shade val="95000"/>
                <a:satMod val="300000"/>
              </a:schemeClr>
            </a:glow>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3276600" y="1447800"/>
            <a:ext cx="1828800" cy="461665"/>
          </a:xfrm>
          <a:prstGeom prst="rect">
            <a:avLst/>
          </a:prstGeom>
          <a:noFill/>
        </p:spPr>
        <p:txBody>
          <a:bodyPr wrap="square" rtlCol="0">
            <a:spAutoFit/>
          </a:bodyPr>
          <a:lstStyle/>
          <a:p>
            <a:r>
              <a:rPr kumimoji="1" lang="ja-JP" altLang="en-US" sz="2400" dirty="0" smtClean="0"/>
              <a:t>ステータス</a:t>
            </a:r>
            <a:endParaRPr kumimoji="1" lang="ja-JP" altLang="en-US" sz="2400" dirty="0"/>
          </a:p>
        </p:txBody>
      </p:sp>
      <p:cxnSp>
        <p:nvCxnSpPr>
          <p:cNvPr id="18" name="直線矢印コネクタ 17"/>
          <p:cNvCxnSpPr/>
          <p:nvPr/>
        </p:nvCxnSpPr>
        <p:spPr>
          <a:xfrm>
            <a:off x="685800" y="5334000"/>
            <a:ext cx="990600" cy="838200"/>
          </a:xfrm>
          <a:prstGeom prst="straightConnector1">
            <a:avLst/>
          </a:prstGeom>
          <a:ln w="41275">
            <a:solidFill>
              <a:schemeClr val="accent2">
                <a:lumMod val="60000"/>
                <a:lumOff val="40000"/>
              </a:schemeClr>
            </a:solidFill>
            <a:tailEnd type="arrow"/>
          </a:ln>
          <a:effectLst>
            <a:glow>
              <a:schemeClr val="accent1">
                <a:tint val="30000"/>
                <a:shade val="95000"/>
                <a:satMod val="300000"/>
              </a:schemeClr>
            </a:glow>
          </a:effectLst>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228600" y="4800600"/>
            <a:ext cx="1143000" cy="461665"/>
          </a:xfrm>
          <a:prstGeom prst="rect">
            <a:avLst/>
          </a:prstGeom>
          <a:noFill/>
        </p:spPr>
        <p:txBody>
          <a:bodyPr wrap="square" rtlCol="0">
            <a:spAutoFit/>
          </a:bodyPr>
          <a:lstStyle/>
          <a:p>
            <a:r>
              <a:rPr kumimoji="1" lang="en-US" altLang="ja-JP" sz="2400" dirty="0" smtClean="0"/>
              <a:t>HP</a:t>
            </a:r>
            <a:endParaRPr kumimoji="1" lang="ja-JP" altLang="en-US" sz="2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21576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endParaRPr kumimoji="1" lang="en-US" altLang="ja-JP" dirty="0" smtClean="0"/>
          </a:p>
          <a:p>
            <a:r>
              <a:rPr kumimoji="1" lang="ja-JP" altLang="en-US" dirty="0" smtClean="0"/>
              <a:t>問題点</a:t>
            </a:r>
            <a:endParaRPr kumimoji="1" lang="en-US" altLang="ja-JP" dirty="0" smtClean="0"/>
          </a:p>
          <a:p>
            <a:pPr lvl="1"/>
            <a:r>
              <a:rPr lang="ja-JP" altLang="en-US" dirty="0" smtClean="0"/>
              <a:t>文字コードが統一されず文字化けしてしまうバグがあった</a:t>
            </a:r>
            <a:r>
              <a:rPr lang="en-US" altLang="ja-JP" dirty="0" smtClean="0"/>
              <a:t>→</a:t>
            </a:r>
            <a:r>
              <a:rPr lang="ja-JP" altLang="en-US" dirty="0" smtClean="0"/>
              <a:t>修正済み</a:t>
            </a:r>
            <a:endParaRPr kumimoji="1" lang="en-US" altLang="ja-JP" dirty="0" smtClean="0"/>
          </a:p>
          <a:p>
            <a:endParaRPr lang="en-US" altLang="ja-JP" dirty="0"/>
          </a:p>
          <a:p>
            <a:r>
              <a:rPr kumimoji="1" lang="ja-JP" altLang="en-US" dirty="0" smtClean="0"/>
              <a:t>拡張</a:t>
            </a:r>
            <a:r>
              <a:rPr kumimoji="1" lang="ja-JP" altLang="en-US" dirty="0" smtClean="0"/>
              <a:t>内容</a:t>
            </a:r>
            <a:endParaRPr kumimoji="1" lang="en-US" altLang="ja-JP" dirty="0" smtClean="0"/>
          </a:p>
          <a:p>
            <a:pPr lvl="1"/>
            <a:r>
              <a:rPr lang="en-US" altLang="ja-JP" dirty="0" smtClean="0"/>
              <a:t>2</a:t>
            </a:r>
            <a:r>
              <a:rPr lang="ja-JP" altLang="en-US" dirty="0" smtClean="0"/>
              <a:t>人以上でのプレイ</a:t>
            </a:r>
            <a:endParaRPr lang="en-US" altLang="ja-JP" dirty="0" smtClean="0"/>
          </a:p>
          <a:p>
            <a:pPr lvl="1"/>
            <a:r>
              <a:rPr lang="ja-JP" altLang="en-US" dirty="0" smtClean="0"/>
              <a:t>特殊な</a:t>
            </a:r>
            <a:r>
              <a:rPr lang="en-US" altLang="ja-JP" dirty="0" smtClean="0"/>
              <a:t>HP</a:t>
            </a:r>
            <a:r>
              <a:rPr lang="ja-JP" altLang="en-US" dirty="0" smtClean="0"/>
              <a:t>ダメージ</a:t>
            </a:r>
            <a:endParaRPr lang="en-US" altLang="ja-JP" dirty="0" smtClean="0"/>
          </a:p>
          <a:p>
            <a:pPr lvl="1"/>
            <a:r>
              <a:rPr kumimoji="1" lang="ja-JP" altLang="en-US" dirty="0" smtClean="0"/>
              <a:t>問題のジャンル選択</a:t>
            </a:r>
            <a:endParaRPr kumimoji="1" lang="en-US" altLang="ja-JP" dirty="0" smtClean="0"/>
          </a:p>
          <a:p>
            <a:pPr lvl="1"/>
            <a:r>
              <a:rPr lang="ja-JP" altLang="en-US" dirty="0" smtClean="0"/>
              <a:t>選択問題以外の問題</a:t>
            </a:r>
            <a:endParaRPr lang="en-US" altLang="ja-JP" dirty="0" smtClean="0"/>
          </a:p>
          <a:p>
            <a:pPr lvl="1"/>
            <a:r>
              <a:rPr kumimoji="1" lang="ja-JP" altLang="en-US" dirty="0" smtClean="0"/>
              <a:t>プレイ中のチャット機能</a:t>
            </a:r>
            <a:endParaRPr kumimoji="1" lang="ja-JP" alt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20636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98</TotalTime>
  <Words>517</Words>
  <Application>Microsoft Macintosh PowerPoint</Application>
  <PresentationFormat>画面に合わせる (4:3)</PresentationFormat>
  <Paragraphs>89</Paragraphs>
  <Slides>10</Slides>
  <Notes>7</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10</vt:i4>
      </vt:variant>
    </vt:vector>
  </HeadingPairs>
  <TitlesOfParts>
    <vt:vector size="11" baseType="lpstr">
      <vt:lpstr>テクノロジー</vt:lpstr>
      <vt:lpstr>ソフトウェア制作 情報理工学実験B</vt:lpstr>
      <vt:lpstr>目次</vt:lpstr>
      <vt:lpstr>課題設定</vt:lpstr>
      <vt:lpstr>役割分担</vt:lpstr>
      <vt:lpstr>開発環境</vt:lpstr>
      <vt:lpstr>プログラム概要（1）</vt:lpstr>
      <vt:lpstr>プログラム概要（2）</vt:lpstr>
      <vt:lpstr>プログラム試行</vt:lpstr>
      <vt:lpstr>補足</vt:lpstr>
      <vt:lpstr>終わりに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ソフトウェア制作 情報理工学実験B</dc:title>
  <dc:creator>kent</dc:creator>
  <cp:lastModifiedBy>室田 豊</cp:lastModifiedBy>
  <cp:revision>10</cp:revision>
  <dcterms:created xsi:type="dcterms:W3CDTF">2013-07-04T01:37:55Z</dcterms:created>
  <dcterms:modified xsi:type="dcterms:W3CDTF">2013-07-04T02:15:35Z</dcterms:modified>
</cp:coreProperties>
</file>