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11"/>
  </p:notesMasterIdLst>
  <p:sldIdLst>
    <p:sldId id="259" r:id="rId2"/>
    <p:sldId id="260" r:id="rId3"/>
    <p:sldId id="261" r:id="rId4"/>
    <p:sldId id="262" r:id="rId5"/>
    <p:sldId id="263" r:id="rId6"/>
    <p:sldId id="264" r:id="rId7"/>
    <p:sldId id="265" r:id="rId8"/>
    <p:sldId id="268" r:id="rId9"/>
    <p:sldId id="267"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74" autoAdjust="0"/>
    <p:restoredTop sz="87059" autoAdjust="0"/>
  </p:normalViewPr>
  <p:slideViewPr>
    <p:cSldViewPr>
      <p:cViewPr varScale="1">
        <p:scale>
          <a:sx n="68" d="100"/>
          <a:sy n="68" d="100"/>
        </p:scale>
        <p:origin x="-17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5F63A-2BC8-42FC-94E0-0499EC944574}" type="datetimeFigureOut">
              <a:rPr kumimoji="1" lang="ja-JP" altLang="en-US" smtClean="0"/>
              <a:t>2013/7/3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1F7E6-F5FD-470B-966E-8B22AC4CE3F8}" type="slidenum">
              <a:rPr kumimoji="1" lang="ja-JP" altLang="en-US" smtClean="0"/>
              <a:t>‹#›</a:t>
            </a:fld>
            <a:endParaRPr kumimoji="1" lang="ja-JP" altLang="en-US"/>
          </a:p>
        </p:txBody>
      </p:sp>
    </p:spTree>
    <p:extLst>
      <p:ext uri="{BB962C8B-B14F-4D97-AF65-F5344CB8AC3E}">
        <p14:creationId xmlns:p14="http://schemas.microsoft.com/office/powerpoint/2010/main" val="26433483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各自いくつかの案を出し、その中から実現可能かつ新たな試みであり、面白味のある課題を選択した</a:t>
            </a:r>
            <a:r>
              <a:rPr kumimoji="1" lang="en-US" altLang="ja-JP" dirty="0" smtClean="0"/>
              <a:t>.</a:t>
            </a:r>
            <a:r>
              <a:rPr kumimoji="1" lang="ja-JP" altLang="en-US" dirty="0" err="1" smtClean="0"/>
              <a:t>。</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3</a:t>
            </a:fld>
            <a:endParaRPr kumimoji="1" lang="ja-JP" altLang="en-US"/>
          </a:p>
        </p:txBody>
      </p:sp>
    </p:spTree>
    <p:extLst>
      <p:ext uri="{BB962C8B-B14F-4D97-AF65-F5344CB8AC3E}">
        <p14:creationId xmlns:p14="http://schemas.microsoft.com/office/powerpoint/2010/main" val="62382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4</a:t>
            </a:fld>
            <a:endParaRPr kumimoji="1" lang="ja-JP" altLang="en-US"/>
          </a:p>
        </p:txBody>
      </p:sp>
    </p:spTree>
    <p:extLst>
      <p:ext uri="{BB962C8B-B14F-4D97-AF65-F5344CB8AC3E}">
        <p14:creationId xmlns:p14="http://schemas.microsoft.com/office/powerpoint/2010/main" val="957240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おもに</a:t>
            </a:r>
            <a:r>
              <a:rPr kumimoji="1" lang="en-US" altLang="ja-JP" dirty="0" err="1" smtClean="0"/>
              <a:t>github</a:t>
            </a:r>
            <a:r>
              <a:rPr kumimoji="1" lang="ja-JP" altLang="en-US" dirty="0" smtClean="0"/>
              <a:t>の説明</a:t>
            </a:r>
            <a:endParaRPr kumimoji="1" lang="en-US" altLang="ja-JP" dirty="0" smtClean="0"/>
          </a:p>
          <a:p>
            <a:r>
              <a:rPr kumimoji="1" lang="en-US" altLang="ja-JP" dirty="0" smtClean="0"/>
              <a:t>//</a:t>
            </a:r>
            <a:r>
              <a:rPr kumimoji="1" lang="ja-JP" altLang="en-US" dirty="0" smtClean="0"/>
              <a:t>ソフトウェア工学の内容を盛り込むと高評化？との噂のため</a:t>
            </a:r>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5</a:t>
            </a:fld>
            <a:endParaRPr kumimoji="1" lang="ja-JP" altLang="en-US"/>
          </a:p>
        </p:txBody>
      </p:sp>
    </p:spTree>
    <p:extLst>
      <p:ext uri="{BB962C8B-B14F-4D97-AF65-F5344CB8AC3E}">
        <p14:creationId xmlns:p14="http://schemas.microsoft.com/office/powerpoint/2010/main" val="290637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6</a:t>
            </a:fld>
            <a:endParaRPr kumimoji="1" lang="ja-JP" altLang="en-US"/>
          </a:p>
        </p:txBody>
      </p:sp>
    </p:spTree>
    <p:extLst>
      <p:ext uri="{BB962C8B-B14F-4D97-AF65-F5344CB8AC3E}">
        <p14:creationId xmlns:p14="http://schemas.microsoft.com/office/powerpoint/2010/main" val="3818340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デモストレーション。</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7</a:t>
            </a:fld>
            <a:endParaRPr kumimoji="1" lang="ja-JP" altLang="en-US"/>
          </a:p>
        </p:txBody>
      </p:sp>
    </p:spTree>
    <p:extLst>
      <p:ext uri="{BB962C8B-B14F-4D97-AF65-F5344CB8AC3E}">
        <p14:creationId xmlns:p14="http://schemas.microsoft.com/office/powerpoint/2010/main" val="1135668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問題点もしあれば。　文字コードによる文字化けとか？</a:t>
            </a:r>
            <a:endParaRPr kumimoji="1" lang="en-US" altLang="ja-JP" dirty="0" smtClean="0"/>
          </a:p>
          <a:p>
            <a:r>
              <a:rPr kumimoji="1" lang="en-US" altLang="ja-JP" dirty="0" smtClean="0"/>
              <a:t>//</a:t>
            </a:r>
            <a:r>
              <a:rPr kumimoji="1" lang="ja-JP" altLang="en-US" dirty="0" smtClean="0"/>
              <a:t>拡張できそうな要素を書く。同時対戦人数、問題のバリエーション、細部のグラフィック（エフェクトをいれるとか？）あたりであろうか。</a:t>
            </a:r>
            <a:endParaRPr kumimoji="1" lang="en-US" altLang="ja-JP" dirty="0" smtClean="0"/>
          </a:p>
          <a:p>
            <a:r>
              <a:rPr kumimoji="1" lang="en-US" altLang="ja-JP" dirty="0" smtClean="0"/>
              <a:t>//</a:t>
            </a:r>
            <a:r>
              <a:rPr kumimoji="1" lang="ja-JP" altLang="en-US" dirty="0" smtClean="0"/>
              <a:t>指導書にはプロポーザルで作成予定だったプログラムと実際に作成したプログラムの違いを説明せよと書いてあるが、もしそれによって評価が下がるなら馬鹿正直に書く必要はないと思う。</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8</a:t>
            </a:fld>
            <a:endParaRPr kumimoji="1" lang="ja-JP" altLang="en-US"/>
          </a:p>
        </p:txBody>
      </p:sp>
    </p:spTree>
    <p:extLst>
      <p:ext uri="{BB962C8B-B14F-4D97-AF65-F5344CB8AC3E}">
        <p14:creationId xmlns:p14="http://schemas.microsoft.com/office/powerpoint/2010/main" val="4634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もし必要なら。　補足とまとめていいかも</a:t>
            </a:r>
            <a:endParaRPr kumimoji="1" lang="ja-JP" altLang="en-US" dirty="0"/>
          </a:p>
        </p:txBody>
      </p:sp>
      <p:sp>
        <p:nvSpPr>
          <p:cNvPr id="4" name="スライド番号プレースホルダー 3"/>
          <p:cNvSpPr>
            <a:spLocks noGrp="1"/>
          </p:cNvSpPr>
          <p:nvPr>
            <p:ph type="sldNum" sz="quarter" idx="10"/>
          </p:nvPr>
        </p:nvSpPr>
        <p:spPr/>
        <p:txBody>
          <a:bodyPr/>
          <a:lstStyle/>
          <a:p>
            <a:fld id="{1BB1F7E6-F5FD-470B-966E-8B22AC4CE3F8}" type="slidenum">
              <a:rPr kumimoji="1" lang="ja-JP" altLang="en-US" smtClean="0"/>
              <a:t>9</a:t>
            </a:fld>
            <a:endParaRPr kumimoji="1" lang="ja-JP" altLang="en-US"/>
          </a:p>
        </p:txBody>
      </p:sp>
    </p:spTree>
    <p:extLst>
      <p:ext uri="{BB962C8B-B14F-4D97-AF65-F5344CB8AC3E}">
        <p14:creationId xmlns:p14="http://schemas.microsoft.com/office/powerpoint/2010/main" val="175232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30" name="日付プレースホルダー 29"/>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19" name="フッター プレースホルダー 18"/>
          <p:cNvSpPr>
            <a:spLocks noGrp="1"/>
          </p:cNvSpPr>
          <p:nvPr>
            <p:ph type="ftr" sz="quarter" idx="11"/>
          </p:nvPr>
        </p:nvSpPr>
        <p:spPr/>
        <p:txBody>
          <a:bodyPr/>
          <a:lstStyle/>
          <a:p>
            <a:endParaRPr kumimoji="1" lang="ja-JP" altLang="en-US"/>
          </a:p>
        </p:txBody>
      </p:sp>
      <p:sp>
        <p:nvSpPr>
          <p:cNvPr id="27" name="スライド番号プレースホルダー 26"/>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マスター タイトルの書式設定</a:t>
            </a:r>
            <a:endParaRPr kumimoji="0" lang="en-US"/>
          </a:p>
        </p:txBody>
      </p:sp>
      <p:sp>
        <p:nvSpPr>
          <p:cNvPr id="7" name="日付プレースホルダー 6"/>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8" name="スライド番号プレースホルダー 7"/>
          <p:cNvSpPr>
            <a:spLocks noGrp="1"/>
          </p:cNvSpPr>
          <p:nvPr>
            <p:ph type="sldNum" sz="quarter" idx="11"/>
          </p:nvPr>
        </p:nvSpPr>
        <p:spPr/>
        <p:txBody>
          <a:bodyPr/>
          <a:lstStyle/>
          <a:p>
            <a:fld id="{335B7E18-3D1B-485C-A758-E2E41F09EBCC}" type="slidenum">
              <a:rPr kumimoji="1" lang="ja-JP" altLang="en-US" smtClean="0"/>
              <a:t>‹#›</a:t>
            </a:fld>
            <a:endParaRPr kumimoji="1" lang="ja-JP" altLang="en-US"/>
          </a:p>
        </p:txBody>
      </p:sp>
      <p:sp>
        <p:nvSpPr>
          <p:cNvPr id="9" name="フッター プレースホルダー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D6EB1B4E-27AF-46E3-AC1C-02E606E0D850}" type="datetimeFigureOut">
              <a:rPr kumimoji="1" lang="ja-JP" altLang="en-US" smtClean="0"/>
              <a:t>2013/7/3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156448" y="6422064"/>
            <a:ext cx="762000" cy="365125"/>
          </a:xfrm>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a:xfrm>
            <a:off x="457200" y="6422064"/>
            <a:ext cx="2133600" cy="365125"/>
          </a:xfrm>
        </p:spPr>
        <p:txBody>
          <a:bodyPr/>
          <a:lstStyle/>
          <a:p>
            <a:fld id="{D6EB1B4E-27AF-46E3-AC1C-02E606E0D850}" type="datetimeFigureOut">
              <a:rPr kumimoji="1" lang="ja-JP" altLang="en-US" smtClean="0"/>
              <a:t>2013/7/3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5B7E18-3D1B-485C-A758-E2E41F09EBC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ー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6EB1B4E-27AF-46E3-AC1C-02E606E0D850}" type="datetimeFigureOut">
              <a:rPr kumimoji="1" lang="ja-JP" altLang="en-US" smtClean="0"/>
              <a:t>2013/7/3</a:t>
            </a:fld>
            <a:endParaRPr kumimoji="1" lang="ja-JP" altLang="en-US"/>
          </a:p>
        </p:txBody>
      </p:sp>
      <p:sp>
        <p:nvSpPr>
          <p:cNvPr id="22" name="フッター プレースホルダー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a:p>
        </p:txBody>
      </p:sp>
      <p:sp>
        <p:nvSpPr>
          <p:cNvPr id="18" name="スライド番号プレースホルダー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5B7E18-3D1B-485C-A758-E2E41F09EBCC}" type="slidenum">
              <a:rPr kumimoji="1" lang="ja-JP" altLang="en-US" smtClean="0"/>
              <a:t>‹#›</a:t>
            </a:fld>
            <a:endParaRPr kumimoji="1" lang="ja-JP" altLang="en-US"/>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87624" y="1628800"/>
            <a:ext cx="6480048" cy="1728192"/>
          </a:xfrm>
        </p:spPr>
        <p:txBody>
          <a:bodyPr>
            <a:normAutofit/>
          </a:bodyPr>
          <a:lstStyle/>
          <a:p>
            <a:pPr algn="l"/>
            <a:r>
              <a:rPr lang="ja-JP" altLang="en-US" sz="6000" dirty="0" smtClean="0"/>
              <a:t>ソフトウェア制作</a:t>
            </a:r>
            <a:r>
              <a:rPr lang="en-US" altLang="ja-JP" sz="5400" dirty="0" smtClean="0"/>
              <a:t/>
            </a:r>
            <a:br>
              <a:rPr lang="en-US" altLang="ja-JP" sz="5400" dirty="0" smtClean="0"/>
            </a:br>
            <a:r>
              <a:rPr lang="ja-JP" altLang="en-US" sz="2800" dirty="0" smtClean="0"/>
              <a:t>情報理工学実験</a:t>
            </a:r>
            <a:r>
              <a:rPr lang="en-US" altLang="ja-JP" sz="2800" dirty="0" smtClean="0"/>
              <a:t>B</a:t>
            </a:r>
            <a:endParaRPr kumimoji="1" lang="ja-JP" altLang="en-US" sz="2800" dirty="0"/>
          </a:p>
        </p:txBody>
      </p:sp>
      <p:sp>
        <p:nvSpPr>
          <p:cNvPr id="4" name="テキスト ボックス 3"/>
          <p:cNvSpPr txBox="1"/>
          <p:nvPr/>
        </p:nvSpPr>
        <p:spPr>
          <a:xfrm>
            <a:off x="4283968" y="4077072"/>
            <a:ext cx="3384376" cy="1477328"/>
          </a:xfrm>
          <a:prstGeom prst="rect">
            <a:avLst/>
          </a:prstGeom>
          <a:noFill/>
        </p:spPr>
        <p:txBody>
          <a:bodyPr wrap="square" rtlCol="0">
            <a:spAutoFit/>
          </a:bodyPr>
          <a:lstStyle/>
          <a:p>
            <a:r>
              <a:rPr lang="ja-JP" altLang="en-US" dirty="0" smtClean="0">
                <a:solidFill>
                  <a:prstClr val="white"/>
                </a:solidFill>
              </a:rPr>
              <a:t>班員</a:t>
            </a:r>
            <a:endParaRPr lang="en-US" altLang="ja-JP" dirty="0" smtClean="0">
              <a:solidFill>
                <a:prstClr val="white"/>
              </a:solidFill>
            </a:endParaRPr>
          </a:p>
          <a:p>
            <a:r>
              <a:rPr lang="ja-JP" altLang="en-US" dirty="0" smtClean="0">
                <a:solidFill>
                  <a:prstClr val="white"/>
                </a:solidFill>
              </a:rPr>
              <a:t>・丸岡　晃</a:t>
            </a:r>
            <a:endParaRPr lang="en-US" altLang="ja-JP" dirty="0" smtClean="0">
              <a:solidFill>
                <a:prstClr val="white"/>
              </a:solidFill>
            </a:endParaRPr>
          </a:p>
          <a:p>
            <a:r>
              <a:rPr lang="ja-JP" altLang="en-US" dirty="0" smtClean="0">
                <a:solidFill>
                  <a:prstClr val="white"/>
                </a:solidFill>
              </a:rPr>
              <a:t>・室田　豊</a:t>
            </a:r>
            <a:endParaRPr lang="en-US" altLang="ja-JP" dirty="0" smtClean="0">
              <a:solidFill>
                <a:prstClr val="white"/>
              </a:solidFill>
            </a:endParaRPr>
          </a:p>
          <a:p>
            <a:r>
              <a:rPr lang="ja-JP" altLang="en-US" dirty="0" smtClean="0">
                <a:solidFill>
                  <a:prstClr val="white"/>
                </a:solidFill>
              </a:rPr>
              <a:t>・横倉　広夢</a:t>
            </a:r>
            <a:endParaRPr lang="en-US" altLang="ja-JP" dirty="0" smtClean="0">
              <a:solidFill>
                <a:prstClr val="white"/>
              </a:solidFill>
            </a:endParaRPr>
          </a:p>
          <a:p>
            <a:r>
              <a:rPr lang="ja-JP" altLang="en-US" dirty="0" smtClean="0">
                <a:solidFill>
                  <a:prstClr val="white"/>
                </a:solidFill>
              </a:rPr>
              <a:t>・渡辺　健人</a:t>
            </a:r>
            <a:endParaRPr lang="en-US" altLang="ja-JP" dirty="0">
              <a:solidFill>
                <a:prstClr val="white"/>
              </a:solidFill>
            </a:endParaRPr>
          </a:p>
        </p:txBody>
      </p:sp>
    </p:spTree>
    <p:extLst>
      <p:ext uri="{BB962C8B-B14F-4D97-AF65-F5344CB8AC3E}">
        <p14:creationId xmlns:p14="http://schemas.microsoft.com/office/powerpoint/2010/main" val="1642438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課題設定</a:t>
            </a:r>
            <a:endParaRPr kumimoji="1" lang="en-US" altLang="ja-JP" dirty="0" smtClean="0"/>
          </a:p>
          <a:p>
            <a:r>
              <a:rPr lang="ja-JP" altLang="en-US" dirty="0"/>
              <a:t>役割</a:t>
            </a:r>
            <a:r>
              <a:rPr lang="ja-JP" altLang="en-US" dirty="0" smtClean="0"/>
              <a:t>分担</a:t>
            </a:r>
            <a:endParaRPr lang="en-US" altLang="ja-JP" dirty="0" smtClean="0"/>
          </a:p>
          <a:p>
            <a:r>
              <a:rPr kumimoji="1" lang="ja-JP" altLang="en-US" dirty="0" smtClean="0"/>
              <a:t>開発環境</a:t>
            </a:r>
            <a:r>
              <a:rPr kumimoji="1" lang="en-US" altLang="ja-JP" dirty="0" smtClean="0"/>
              <a:t> </a:t>
            </a:r>
          </a:p>
          <a:p>
            <a:r>
              <a:rPr lang="ja-JP" altLang="en-US" dirty="0" smtClean="0"/>
              <a:t>プログラム概要</a:t>
            </a:r>
            <a:endParaRPr lang="en-US" altLang="ja-JP" dirty="0" smtClean="0"/>
          </a:p>
          <a:p>
            <a:r>
              <a:rPr lang="ja-JP" altLang="en-US" dirty="0" smtClean="0"/>
              <a:t>プログラム試行</a:t>
            </a:r>
            <a:endParaRPr lang="en-US" altLang="ja-JP" dirty="0" smtClean="0"/>
          </a:p>
          <a:p>
            <a:r>
              <a:rPr lang="ja-JP" altLang="en-US" dirty="0" smtClean="0"/>
              <a:t>補足</a:t>
            </a:r>
            <a:endParaRPr lang="en-US" altLang="ja-JP" dirty="0" smtClean="0"/>
          </a:p>
          <a:p>
            <a:r>
              <a:rPr lang="ja-JP" altLang="en-US" dirty="0"/>
              <a:t>終わり</a:t>
            </a:r>
            <a:r>
              <a:rPr lang="ja-JP" altLang="en-US" dirty="0" smtClean="0"/>
              <a:t>に</a:t>
            </a:r>
            <a:endParaRPr lang="en-US" altLang="ja-JP" dirty="0" smtClean="0"/>
          </a:p>
          <a:p>
            <a:endParaRPr lang="en-US" altLang="ja-JP" dirty="0"/>
          </a:p>
        </p:txBody>
      </p:sp>
    </p:spTree>
    <p:extLst>
      <p:ext uri="{BB962C8B-B14F-4D97-AF65-F5344CB8AC3E}">
        <p14:creationId xmlns:p14="http://schemas.microsoft.com/office/powerpoint/2010/main" val="145450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課題設定</a:t>
            </a:r>
            <a:endParaRPr kumimoji="1" lang="ja-JP" altLang="en-US" dirty="0"/>
          </a:p>
        </p:txBody>
      </p:sp>
      <p:sp>
        <p:nvSpPr>
          <p:cNvPr id="3" name="コンテンツ プレースホルダー 2"/>
          <p:cNvSpPr>
            <a:spLocks noGrp="1"/>
          </p:cNvSpPr>
          <p:nvPr>
            <p:ph idx="1"/>
          </p:nvPr>
        </p:nvSpPr>
        <p:spPr/>
        <p:txBody>
          <a:bodyPr/>
          <a:lstStyle/>
          <a:p>
            <a:endParaRPr lang="en-US" altLang="ja-JP" dirty="0" smtClean="0"/>
          </a:p>
          <a:p>
            <a:r>
              <a:rPr lang="ja-JP" altLang="en-US" dirty="0" smtClean="0"/>
              <a:t>どの</a:t>
            </a:r>
            <a:r>
              <a:rPr lang="ja-JP" altLang="en-US" dirty="0"/>
              <a:t>よう</a:t>
            </a:r>
            <a:r>
              <a:rPr lang="ja-JP" altLang="en-US" dirty="0" smtClean="0"/>
              <a:t>に決定したか？</a:t>
            </a:r>
            <a:endParaRPr lang="en-US" altLang="ja-JP" dirty="0" smtClean="0"/>
          </a:p>
          <a:p>
            <a:endParaRPr kumimoji="1" lang="en-US" altLang="ja-JP" dirty="0" smtClean="0"/>
          </a:p>
          <a:p>
            <a:r>
              <a:rPr lang="ja-JP" altLang="en-US" dirty="0" smtClean="0"/>
              <a:t>設定した課題内容</a:t>
            </a:r>
            <a:endParaRPr kumimoji="1" lang="en-US" altLang="ja-JP" dirty="0"/>
          </a:p>
        </p:txBody>
      </p:sp>
    </p:spTree>
    <p:extLst>
      <p:ext uri="{BB962C8B-B14F-4D97-AF65-F5344CB8AC3E}">
        <p14:creationId xmlns:p14="http://schemas.microsoft.com/office/powerpoint/2010/main" val="1249865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役割分担</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70371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開発に用いた管理システム</a:t>
            </a:r>
            <a:r>
              <a:rPr lang="ja-JP" altLang="en-US" dirty="0" smtClean="0"/>
              <a:t> </a:t>
            </a:r>
            <a:r>
              <a:rPr kumimoji="1" lang="ja-JP" altLang="en-US" dirty="0" smtClean="0"/>
              <a:t>⇒ </a:t>
            </a:r>
            <a:r>
              <a:rPr lang="en-US" altLang="ja-JP" dirty="0" err="1" smtClean="0"/>
              <a:t>Github</a:t>
            </a:r>
            <a:endParaRPr kumimoji="1" lang="en-US" altLang="ja-JP" dirty="0" smtClean="0"/>
          </a:p>
          <a:p>
            <a:endParaRPr lang="en-US" altLang="ja-JP" dirty="0" smtClean="0"/>
          </a:p>
          <a:p>
            <a:r>
              <a:rPr lang="en-US" altLang="ja-JP" dirty="0" err="1" smtClean="0"/>
              <a:t>Github</a:t>
            </a:r>
            <a:r>
              <a:rPr lang="ja-JP" altLang="en-US" dirty="0" smtClean="0"/>
              <a:t>とは？</a:t>
            </a:r>
            <a:endParaRPr lang="en-US" altLang="ja-JP" dirty="0"/>
          </a:p>
          <a:p>
            <a:endParaRPr kumimoji="1" lang="en-US" altLang="ja-JP" dirty="0" smtClean="0"/>
          </a:p>
          <a:p>
            <a:pPr marL="36576" indent="0">
              <a:buNone/>
            </a:pPr>
            <a:endParaRPr kumimoji="1" lang="en-US" altLang="ja-JP" dirty="0" smtClean="0"/>
          </a:p>
          <a:p>
            <a:pPr marL="36576" indent="0">
              <a:buNone/>
            </a:pPr>
            <a:r>
              <a:rPr lang="ja-JP" altLang="en-US" dirty="0" smtClean="0"/>
              <a:t>　</a:t>
            </a:r>
            <a:endParaRPr kumimoji="1" lang="ja-JP" altLang="en-US" dirty="0"/>
          </a:p>
        </p:txBody>
      </p:sp>
    </p:spTree>
    <p:extLst>
      <p:ext uri="{BB962C8B-B14F-4D97-AF65-F5344CB8AC3E}">
        <p14:creationId xmlns:p14="http://schemas.microsoft.com/office/powerpoint/2010/main" val="34401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プログラム概要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506247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プログラム試行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21576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問題点</a:t>
            </a:r>
            <a:endParaRPr kumimoji="1" lang="en-US" altLang="ja-JP" dirty="0" smtClean="0"/>
          </a:p>
          <a:p>
            <a:endParaRPr lang="en-US" altLang="ja-JP" dirty="0"/>
          </a:p>
          <a:p>
            <a:r>
              <a:rPr kumimoji="1" lang="ja-JP" altLang="en-US" dirty="0" smtClean="0"/>
              <a:t>拡張内容</a:t>
            </a:r>
            <a:endParaRPr kumimoji="1" lang="ja-JP" altLang="en-US" dirty="0"/>
          </a:p>
        </p:txBody>
      </p:sp>
    </p:spTree>
    <p:extLst>
      <p:ext uri="{BB962C8B-B14F-4D97-AF65-F5344CB8AC3E}">
        <p14:creationId xmlns:p14="http://schemas.microsoft.com/office/powerpoint/2010/main" val="3720636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終わりに</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922142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61</TotalTime>
  <Words>127</Words>
  <Application>Microsoft Office PowerPoint</Application>
  <PresentationFormat>画面に合わせる (4:3)</PresentationFormat>
  <Paragraphs>51</Paragraphs>
  <Slides>9</Slides>
  <Notes>7</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テクノロジー</vt:lpstr>
      <vt:lpstr>ソフトウェア制作 情報理工学実験B</vt:lpstr>
      <vt:lpstr>目次</vt:lpstr>
      <vt:lpstr>課題設定</vt:lpstr>
      <vt:lpstr>役割分担</vt:lpstr>
      <vt:lpstr>開発環境</vt:lpstr>
      <vt:lpstr>プログラム概要</vt:lpstr>
      <vt:lpstr>プログラム試行</vt:lpstr>
      <vt:lpstr>補足</vt:lpstr>
      <vt:lpstr>終わりに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ソフトウェア制作 情報理工学実験B</dc:title>
  <dc:creator>kent</dc:creator>
  <cp:lastModifiedBy>kent</cp:lastModifiedBy>
  <cp:revision>8</cp:revision>
  <dcterms:created xsi:type="dcterms:W3CDTF">2013-07-02T18:12:20Z</dcterms:created>
  <dcterms:modified xsi:type="dcterms:W3CDTF">2013-07-02T19:14:20Z</dcterms:modified>
</cp:coreProperties>
</file>