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4QViVEaqap/cCoog1b183ZQ9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02a280ad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02a280ad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02a280ad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102a280ada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352ed9ce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352ed9ce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02a280ad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102a280ada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a280a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02a280ada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352ed9ce_1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0352ed9ce_15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352ed9c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0352ed9ce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0352ed9ce_1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0352ed9ce_1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0352ed9ce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0352ed9ce_1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352ed9ce_1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0352ed9ce_15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2a280ad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02a280ada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584200" y="312750"/>
            <a:ext cx="11403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Nigeria: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737225" y="936750"/>
            <a:ext cx="103377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Q1.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Response 1</a:t>
            </a:r>
            <a:r>
              <a:rPr lang="en-GB" sz="1800">
                <a:solidFill>
                  <a:srgbClr val="FF00FF"/>
                </a:solidFill>
              </a:rPr>
              <a:t>:- It is r</a:t>
            </a:r>
            <a:r>
              <a:rPr lang="en-GB" sz="1800">
                <a:solidFill>
                  <a:srgbClr val="FF00FF"/>
                </a:solidFill>
              </a:rPr>
              <a:t>igourous</a:t>
            </a:r>
            <a:r>
              <a:rPr lang="en-GB" sz="1800">
                <a:solidFill>
                  <a:srgbClr val="FF00FF"/>
                </a:solidFill>
              </a:rPr>
              <a:t> exercise under compressed time, downlink of some free resourceful homepages, other journals with vital information goes premium. Some data published online are not correct and </a:t>
            </a:r>
            <a:r>
              <a:rPr lang="en-GB" sz="1800">
                <a:solidFill>
                  <a:srgbClr val="FF00FF"/>
                </a:solidFill>
              </a:rPr>
              <a:t>required expert experience to get them validated (by workshops/consultations).</a:t>
            </a:r>
            <a:endParaRPr sz="1800">
              <a:solidFill>
                <a:srgbClr val="FF00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Q2.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Response 2:- Data are available online but one must continue to use different Search Keywords to improve on output indicators. The collected data were basically sourced from published  research works.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Q3.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Response 3:- All parameters are measurable with adequate resources and facilities. </a:t>
            </a:r>
            <a:endParaRPr sz="1800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Q4</a:t>
            </a:r>
            <a:r>
              <a:rPr lang="en-GB" sz="1800">
                <a:solidFill>
                  <a:srgbClr val="FF00FF"/>
                </a:solidFill>
              </a:rPr>
              <a:t>.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ensure the quality and accuracy of data on livestock parameters in your work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Response 4:- Automation of the data collection, collation, interpretation and dissemination , Published data should be reviewed by subject matter specialist.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02a280ada_1_16"/>
          <p:cNvSpPr txBox="1"/>
          <p:nvPr>
            <p:ph idx="1" type="subTitle"/>
          </p:nvPr>
        </p:nvSpPr>
        <p:spPr>
          <a:xfrm>
            <a:off x="642575" y="6468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2800"/>
              <a:t>Uganda: </a:t>
            </a:r>
            <a:r>
              <a:rPr b="1" lang="en-GB" sz="28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 sz="1600"/>
          </a:p>
        </p:txBody>
      </p:sp>
      <p:sp>
        <p:nvSpPr>
          <p:cNvPr id="139" name="Google Shape;139;g3102a280ada_1_16"/>
          <p:cNvSpPr txBox="1"/>
          <p:nvPr/>
        </p:nvSpPr>
        <p:spPr>
          <a:xfrm>
            <a:off x="566100" y="526700"/>
            <a:ext cx="11486400" cy="6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AA84F"/>
                </a:solidFill>
              </a:rPr>
              <a:t>Varying Units used by the different studies same indicators (Parameters).</a:t>
            </a:r>
            <a:endParaRPr sz="1700">
              <a:solidFill>
                <a:srgbClr val="6AA84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AA84F"/>
                </a:solidFill>
              </a:rPr>
              <a:t>Limited diversity of study location within the country (scope).</a:t>
            </a:r>
            <a:endParaRPr sz="1700">
              <a:solidFill>
                <a:srgbClr val="6AA84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6AA84F"/>
                </a:solidFill>
              </a:rPr>
              <a:t>Limited Scope of parameters (Variables) for Feed resources.</a:t>
            </a:r>
            <a:endParaRPr sz="1700">
              <a:solidFill>
                <a:srgbClr val="6AA84F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The Data is accessibles and can be got from the following sources;</a:t>
            </a:r>
            <a:endParaRPr sz="17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Uganda Bureau of Statistics Census reports</a:t>
            </a:r>
            <a:endParaRPr sz="17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Publications from the research </a:t>
            </a:r>
            <a:r>
              <a:rPr lang="en-GB" sz="1700">
                <a:solidFill>
                  <a:schemeClr val="accent6"/>
                </a:solidFill>
              </a:rPr>
              <a:t>institution eg National Animal Genetic Research Centre and Data Bank, National Agriculture Research Organisation, MAAIF, The Zonal Agriculture Research and Development Institutes, the Academia.</a:t>
            </a:r>
            <a:endParaRPr sz="1700">
              <a:solidFill>
                <a:schemeClr val="accent6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Crop </a:t>
            </a:r>
            <a:r>
              <a:rPr lang="en-GB" sz="1700">
                <a:solidFill>
                  <a:schemeClr val="accent6"/>
                </a:solidFill>
              </a:rPr>
              <a:t>indices: No data</a:t>
            </a:r>
            <a:endParaRPr sz="17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Browse species: No data</a:t>
            </a:r>
            <a:endParaRPr sz="1700">
              <a:solidFill>
                <a:schemeClr val="accent6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ensure the quality and accuracy of data on livestock parameters in your work or region?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Establishing a central database for </a:t>
            </a:r>
            <a:r>
              <a:rPr lang="en-GB" sz="1700">
                <a:solidFill>
                  <a:schemeClr val="accent6"/>
                </a:solidFill>
              </a:rPr>
              <a:t>archiving all feed resources data.</a:t>
            </a:r>
            <a:endParaRPr sz="17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Routine quality </a:t>
            </a:r>
            <a:r>
              <a:rPr lang="en-GB" sz="1700">
                <a:solidFill>
                  <a:schemeClr val="accent6"/>
                </a:solidFill>
              </a:rPr>
              <a:t>assurance</a:t>
            </a:r>
            <a:r>
              <a:rPr lang="en-GB" sz="1700">
                <a:solidFill>
                  <a:schemeClr val="accent6"/>
                </a:solidFill>
              </a:rPr>
              <a:t> with the various stakeholders, </a:t>
            </a:r>
            <a:endParaRPr sz="17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Triangulation of results from the different data sources.</a:t>
            </a:r>
            <a:endParaRPr sz="17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6"/>
                </a:solidFill>
              </a:rPr>
              <a:t>Harmonisation of Units/ Methodologies</a:t>
            </a:r>
            <a:endParaRPr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2a280ada_1_21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Kenya: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45" name="Google Shape;145;g3102a280ada_1_21"/>
          <p:cNvSpPr txBox="1"/>
          <p:nvPr/>
        </p:nvSpPr>
        <p:spPr>
          <a:xfrm>
            <a:off x="232000" y="1366850"/>
            <a:ext cx="11960100" cy="5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00FF"/>
                </a:solidFill>
              </a:rPr>
              <a:t>•</a:t>
            </a:r>
            <a:r>
              <a:rPr lang="en-GB" sz="1700">
                <a:solidFill>
                  <a:srgbClr val="FF00FF"/>
                </a:solidFill>
              </a:rPr>
              <a:t>Getting the data in the right package is a challenge, Not </a:t>
            </a:r>
            <a:r>
              <a:rPr lang="en-GB" sz="1700">
                <a:solidFill>
                  <a:srgbClr val="FF00FF"/>
                </a:solidFill>
              </a:rPr>
              <a:t>disaggregated by</a:t>
            </a:r>
            <a:r>
              <a:rPr lang="en-GB" sz="1700">
                <a:solidFill>
                  <a:srgbClr val="FF00FF"/>
                </a:solidFill>
              </a:rPr>
              <a:t> region,admin units</a:t>
            </a:r>
            <a:endParaRPr sz="1700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00FF"/>
                </a:solidFill>
              </a:rPr>
              <a:t>•Contradictions between the data sources</a:t>
            </a:r>
            <a:endParaRPr sz="1700">
              <a:solidFill>
                <a:srgbClr val="FF00FF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00"/>
              <a:buChar char="•"/>
            </a:pPr>
            <a:r>
              <a:rPr lang="en-GB" sz="1600">
                <a:solidFill>
                  <a:srgbClr val="FF00FF"/>
                </a:solidFill>
              </a:rPr>
              <a:t>•Not readily accessible, and when accessible, it is old</a:t>
            </a:r>
            <a:endParaRPr sz="1600">
              <a:solidFill>
                <a:srgbClr val="FF00FF"/>
              </a:solidFill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00"/>
              <a:buChar char="•"/>
            </a:pPr>
            <a:r>
              <a:rPr lang="en-GB" sz="1600">
                <a:solidFill>
                  <a:srgbClr val="FF00FF"/>
                </a:solidFill>
              </a:rPr>
              <a:t>•KALRO, not readily available online</a:t>
            </a:r>
            <a:endParaRPr sz="1600">
              <a:solidFill>
                <a:srgbClr val="FF00FF"/>
              </a:solidFill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00"/>
              <a:buChar char="•"/>
            </a:pPr>
            <a:r>
              <a:rPr lang="en-GB" sz="1600">
                <a:solidFill>
                  <a:srgbClr val="FF00FF"/>
                </a:solidFill>
              </a:rPr>
              <a:t>•ILRI</a:t>
            </a:r>
            <a:endParaRPr sz="1600">
              <a:solidFill>
                <a:srgbClr val="FF00FF"/>
              </a:solidFill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00"/>
              <a:buChar char="•"/>
            </a:pPr>
            <a:r>
              <a:rPr lang="en-GB" sz="1600">
                <a:solidFill>
                  <a:srgbClr val="FF00FF"/>
                </a:solidFill>
              </a:rPr>
              <a:t>•Individual authors</a:t>
            </a:r>
            <a:endParaRPr sz="1600">
              <a:solidFill>
                <a:srgbClr val="FF00FF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rgbClr val="FF00FF"/>
                </a:solidFill>
              </a:rPr>
              <a:t>•</a:t>
            </a:r>
            <a:r>
              <a:rPr lang="en-GB" sz="1300">
                <a:solidFill>
                  <a:srgbClr val="FF00FF"/>
                </a:solidFill>
              </a:rPr>
              <a:t>Livestock Fertility data, not easily available</a:t>
            </a:r>
            <a:endParaRPr sz="1300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FF"/>
                </a:solidFill>
              </a:rPr>
              <a:t>•Length of Lactation, Not easily available</a:t>
            </a:r>
            <a:endParaRPr sz="1300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FF"/>
                </a:solidFill>
              </a:rPr>
              <a:t>•Harvest Index for animal Feeds, not available</a:t>
            </a:r>
            <a:endParaRPr sz="1300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FF"/>
                </a:solidFill>
              </a:rPr>
              <a:t>•Data on IVOMD, we assumed that this is equivalent to IVDMD</a:t>
            </a:r>
            <a:endParaRPr sz="1300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FF"/>
                </a:solidFill>
              </a:rPr>
              <a:t>•ME for legumes was not accessible</a:t>
            </a:r>
            <a:endParaRPr sz="1300">
              <a:solidFill>
                <a:srgbClr val="FF00F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352ed9ce_10_3"/>
          <p:cNvSpPr txBox="1"/>
          <p:nvPr/>
        </p:nvSpPr>
        <p:spPr>
          <a:xfrm>
            <a:off x="0" y="0"/>
            <a:ext cx="120033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How do you ensure the quality and accuracy of data on livestock parameters in your work or region?</a:t>
            </a:r>
            <a:endParaRPr sz="1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Char char="•"/>
            </a:pPr>
            <a:r>
              <a:rPr lang="en-GB" sz="1800">
                <a:solidFill>
                  <a:srgbClr val="FF00FF"/>
                </a:solidFill>
              </a:rPr>
              <a:t>Compare different sources</a:t>
            </a:r>
            <a:endParaRPr sz="1800">
              <a:solidFill>
                <a:srgbClr val="FF00FF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Char char="•"/>
            </a:pPr>
            <a:r>
              <a:rPr lang="en-GB" sz="1800">
                <a:solidFill>
                  <a:srgbClr val="FF00FF"/>
                </a:solidFill>
              </a:rPr>
              <a:t>Use what is “perceived” to be accurate</a:t>
            </a:r>
            <a:endParaRPr sz="1800">
              <a:solidFill>
                <a:srgbClr val="FF00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Ensure that research/study results are validated before publishing</a:t>
            </a:r>
            <a:endParaRPr sz="1800">
              <a:solidFill>
                <a:srgbClr val="FF00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Establishing a central data repository system for the country</a:t>
            </a:r>
            <a:endParaRPr sz="1800">
              <a:solidFill>
                <a:srgbClr val="FF00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Harmonizing data collection, analysis and interpretation methodologies</a:t>
            </a:r>
            <a:endParaRPr sz="1800">
              <a:solidFill>
                <a:srgbClr val="FF00FF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ts val="1800"/>
              <a:buChar char="•"/>
            </a:pPr>
            <a:r>
              <a:rPr lang="en-GB" sz="1800">
                <a:solidFill>
                  <a:srgbClr val="FF00FF"/>
                </a:solidFill>
              </a:rPr>
              <a:t>Stakeholder involvement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02a280ada_1_1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Cameroon: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91" name="Google Shape;91;g3102a280ada_1_1"/>
          <p:cNvSpPr txBox="1"/>
          <p:nvPr/>
        </p:nvSpPr>
        <p:spPr>
          <a:xfrm>
            <a:off x="120050" y="1366850"/>
            <a:ext cx="12072000" cy="5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80000"/>
                </a:solidFill>
              </a:rPr>
              <a:t>Data are </a:t>
            </a:r>
            <a:r>
              <a:rPr lang="en-GB" sz="2000">
                <a:solidFill>
                  <a:srgbClr val="980000"/>
                </a:solidFill>
              </a:rPr>
              <a:t>very</a:t>
            </a:r>
            <a:r>
              <a:rPr lang="en-GB" sz="2000">
                <a:solidFill>
                  <a:srgbClr val="980000"/>
                </a:solidFill>
              </a:rPr>
              <a:t> scarce </a:t>
            </a:r>
            <a:endParaRPr sz="2000">
              <a:solidFill>
                <a:srgbClr val="98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80000"/>
                </a:solidFill>
              </a:rPr>
              <a:t>very compact with quiet little information and also varying units </a:t>
            </a:r>
            <a:endParaRPr sz="2000">
              <a:solidFill>
                <a:srgbClr val="98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80000"/>
                </a:solidFill>
              </a:rPr>
              <a:t>Data not available all </a:t>
            </a:r>
            <a:r>
              <a:rPr lang="en-GB" sz="2000">
                <a:solidFill>
                  <a:srgbClr val="980000"/>
                </a:solidFill>
              </a:rPr>
              <a:t>agro ecological</a:t>
            </a:r>
            <a:r>
              <a:rPr lang="en-GB" sz="2000">
                <a:solidFill>
                  <a:srgbClr val="980000"/>
                </a:solidFill>
              </a:rPr>
              <a:t> zones,</a:t>
            </a:r>
            <a:r>
              <a:rPr lang="en-GB" sz="2100">
                <a:solidFill>
                  <a:srgbClr val="980000"/>
                </a:solidFill>
              </a:rPr>
              <a:t> </a:t>
            </a:r>
            <a:endParaRPr sz="18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r>
              <a:rPr lang="en-GB" sz="2000">
                <a:solidFill>
                  <a:srgbClr val="980000"/>
                </a:solidFill>
              </a:rPr>
              <a:t>d</a:t>
            </a:r>
            <a:r>
              <a:rPr lang="en-GB" sz="2000">
                <a:solidFill>
                  <a:srgbClr val="980000"/>
                </a:solidFill>
              </a:rPr>
              <a:t>isperse data doutable sources, but in general data is not easily accessible. </a:t>
            </a:r>
            <a:endParaRPr sz="2000">
              <a:solidFill>
                <a:srgbClr val="98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80000"/>
                </a:solidFill>
              </a:rPr>
              <a:t>       Some source can be statistic institutes of Ministry, national research institutes  and universities  </a:t>
            </a:r>
            <a:endParaRPr sz="20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980000"/>
                </a:solidFill>
              </a:rPr>
              <a:t>L</a:t>
            </a:r>
            <a:r>
              <a:rPr lang="en-GB" sz="1900">
                <a:solidFill>
                  <a:srgbClr val="980000"/>
                </a:solidFill>
              </a:rPr>
              <a:t>ivestock </a:t>
            </a:r>
            <a:r>
              <a:rPr lang="en-GB" sz="1900">
                <a:solidFill>
                  <a:srgbClr val="980000"/>
                </a:solidFill>
              </a:rPr>
              <a:t>parameters</a:t>
            </a:r>
            <a:r>
              <a:rPr lang="en-GB" sz="1900">
                <a:solidFill>
                  <a:srgbClr val="980000"/>
                </a:solidFill>
              </a:rPr>
              <a:t> are </a:t>
            </a:r>
            <a:r>
              <a:rPr lang="en-GB" sz="1900">
                <a:solidFill>
                  <a:srgbClr val="980000"/>
                </a:solidFill>
              </a:rPr>
              <a:t>challenging</a:t>
            </a:r>
            <a:r>
              <a:rPr lang="en-GB" sz="1900">
                <a:solidFill>
                  <a:srgbClr val="980000"/>
                </a:solidFill>
              </a:rPr>
              <a:t> due to the diversified breed and </a:t>
            </a:r>
            <a:r>
              <a:rPr lang="en-GB" sz="1900">
                <a:solidFill>
                  <a:srgbClr val="980000"/>
                </a:solidFill>
              </a:rPr>
              <a:t>crossbreed</a:t>
            </a:r>
            <a:r>
              <a:rPr lang="en-GB" sz="1900">
                <a:solidFill>
                  <a:srgbClr val="980000"/>
                </a:solidFill>
              </a:rPr>
              <a:t>, uncontrol breeding and </a:t>
            </a:r>
            <a:r>
              <a:rPr lang="en-GB" sz="1900">
                <a:solidFill>
                  <a:srgbClr val="980000"/>
                </a:solidFill>
              </a:rPr>
              <a:t>genealogy</a:t>
            </a:r>
            <a:r>
              <a:rPr lang="en-GB" sz="1900">
                <a:solidFill>
                  <a:srgbClr val="980000"/>
                </a:solidFill>
              </a:rPr>
              <a:t> of breeds. </a:t>
            </a:r>
            <a:r>
              <a:rPr lang="en-GB" sz="1900">
                <a:solidFill>
                  <a:srgbClr val="980000"/>
                </a:solidFill>
              </a:rPr>
              <a:t>It's</a:t>
            </a:r>
            <a:r>
              <a:rPr lang="en-GB" sz="1900">
                <a:solidFill>
                  <a:srgbClr val="980000"/>
                </a:solidFill>
              </a:rPr>
              <a:t> very difficult collect breeder </a:t>
            </a:r>
            <a:endParaRPr sz="19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ensure the quality and accuracy of data on livestock parameters in your work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</a:rPr>
              <a:t>Harmonisation</a:t>
            </a:r>
            <a:r>
              <a:rPr lang="en-GB" sz="1800">
                <a:solidFill>
                  <a:srgbClr val="980000"/>
                </a:solidFill>
              </a:rPr>
              <a:t> and centralised  data </a:t>
            </a:r>
            <a:r>
              <a:rPr lang="en-GB" sz="1800">
                <a:solidFill>
                  <a:srgbClr val="980000"/>
                </a:solidFill>
              </a:rPr>
              <a:t>through</a:t>
            </a:r>
            <a:r>
              <a:rPr lang="en-GB" sz="1800">
                <a:solidFill>
                  <a:srgbClr val="980000"/>
                </a:solidFill>
              </a:rPr>
              <a:t> a well </a:t>
            </a:r>
            <a:r>
              <a:rPr lang="en-GB" sz="1800">
                <a:solidFill>
                  <a:srgbClr val="980000"/>
                </a:solidFill>
              </a:rPr>
              <a:t>defined</a:t>
            </a:r>
            <a:r>
              <a:rPr lang="en-GB" sz="1800">
                <a:solidFill>
                  <a:srgbClr val="980000"/>
                </a:solidFill>
              </a:rPr>
              <a:t> </a:t>
            </a:r>
            <a:r>
              <a:rPr lang="en-GB" sz="1800">
                <a:solidFill>
                  <a:srgbClr val="980000"/>
                </a:solidFill>
              </a:rPr>
              <a:t>mechanism</a:t>
            </a:r>
            <a:r>
              <a:rPr lang="en-GB" sz="1800">
                <a:solidFill>
                  <a:srgbClr val="980000"/>
                </a:solidFill>
              </a:rPr>
              <a:t> to collect the data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2a280ada_1_6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Somalia: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97" name="Google Shape;97;g3102a280ada_1_6"/>
          <p:cNvSpPr txBox="1"/>
          <p:nvPr/>
        </p:nvSpPr>
        <p:spPr>
          <a:xfrm>
            <a:off x="584200" y="1290638"/>
            <a:ext cx="10337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Response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 Data Availability and Reliability and  Environmental Variability: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Underdeveloped Feed Production and Fodder Markets: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Conflict and Security Issues.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Capacity Gaps: 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Lack of Awareness and Adoption of Best Practices: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352ed9ce_15_26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Somalia: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03" name="Google Shape;103;g310352ed9ce_15_26"/>
          <p:cNvSpPr txBox="1"/>
          <p:nvPr/>
        </p:nvSpPr>
        <p:spPr>
          <a:xfrm>
            <a:off x="584200" y="1290638"/>
            <a:ext cx="10337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0000"/>
                </a:solidFill>
              </a:rPr>
              <a:t>Response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Feed Quality and Composition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 Feed Availability and Pricing: 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Body Condition Scoring (BCS) and Weight Monitoring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Water Quality and Availability 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Disease Monitoring and Control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No data for livestock parameters </a:t>
            </a:r>
            <a:endParaRPr sz="28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352ed9ce_15_0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Somalia: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09" name="Google Shape;109;g310352ed9ce_15_0"/>
          <p:cNvSpPr txBox="1"/>
          <p:nvPr/>
        </p:nvSpPr>
        <p:spPr>
          <a:xfrm>
            <a:off x="584200" y="1290638"/>
            <a:ext cx="10337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Response</a:t>
            </a:r>
            <a:endParaRPr sz="1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Ministry of Livestock, Forestry, and Range=LSDS</a:t>
            </a:r>
            <a:endParaRPr sz="1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International Organizations: Organizations like FAO, IGAD</a:t>
            </a:r>
            <a:endParaRPr sz="1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Regional Projects and NGOs:</a:t>
            </a:r>
            <a:endParaRPr sz="1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Academic and Research Institutions</a:t>
            </a:r>
            <a:endParaRPr sz="1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1800">
                <a:solidFill>
                  <a:srgbClr val="FF0000"/>
                </a:solidFill>
              </a:rPr>
              <a:t>Livestock and Producer Associations6.  </a:t>
            </a:r>
            <a:endParaRPr sz="1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Anecdotal Evidence and Field Surveys:</a:t>
            </a:r>
            <a:endParaRPr sz="1800">
              <a:solidFill>
                <a:srgbClr val="FF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352ed9ce_15_5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Somalia: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15" name="Google Shape;115;g310352ed9ce_15_5"/>
          <p:cNvSpPr txBox="1"/>
          <p:nvPr/>
        </p:nvSpPr>
        <p:spPr>
          <a:xfrm>
            <a:off x="584200" y="1290638"/>
            <a:ext cx="10337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0000"/>
                </a:solidFill>
              </a:rPr>
              <a:t>Resonse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Ensuring the quality and accuracy of data on livestock parameters in Somalia relies on standardized data collection methods, regular field monitoring, stakeholder collaboration, and technology-driven validation processes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Establlishmnet of software </a:t>
            </a: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Hormonization of data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0352ed9ce_15_11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Somalia: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21" name="Google Shape;121;g310352ed9ce_15_11"/>
          <p:cNvSpPr txBox="1"/>
          <p:nvPr/>
        </p:nvSpPr>
        <p:spPr>
          <a:xfrm>
            <a:off x="584200" y="1290638"/>
            <a:ext cx="10337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sz="1800"/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sz="1800"/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ensure the quality and accuracy of data on livestock parameters in your work or region?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0352ed9ce_15_19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Somalia: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27" name="Google Shape;127;g310352ed9ce_15_19"/>
          <p:cNvSpPr txBox="1"/>
          <p:nvPr/>
        </p:nvSpPr>
        <p:spPr>
          <a:xfrm>
            <a:off x="584200" y="1290638"/>
            <a:ext cx="10337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0000"/>
                </a:solidFill>
              </a:rPr>
              <a:t>Resonse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Ensuring the quality and accuracy of data on livestock parameters in Somalia relies on standardized data collection methods, regular field monitoring, stakeholder collaboration, and technology-driven validation processes</a:t>
            </a:r>
            <a:endParaRPr sz="2800">
              <a:solidFill>
                <a:srgbClr val="FF0000"/>
              </a:solidFill>
            </a:endParaRPr>
          </a:p>
          <a:p>
            <a:pPr indent="0" lvl="0" marL="127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Establlishmnet of software </a:t>
            </a:r>
            <a:r>
              <a:rPr lang="en-GB" sz="1800">
                <a:solidFill>
                  <a:schemeClr val="dk1"/>
                </a:solidFill>
              </a:rPr>
              <a:t>Ø</a:t>
            </a:r>
            <a:r>
              <a:rPr lang="en-GB" sz="2800">
                <a:solidFill>
                  <a:srgbClr val="FF0000"/>
                </a:solidFill>
              </a:rPr>
              <a:t>Hormonization of data </a:t>
            </a:r>
            <a:endParaRPr sz="2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sz="1800"/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sz="1800"/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ensure the quality and accuracy of data on livestock parameters in your work or region?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02a280ada_1_11"/>
          <p:cNvSpPr txBox="1"/>
          <p:nvPr>
            <p:ph idx="1" type="subTitle"/>
          </p:nvPr>
        </p:nvSpPr>
        <p:spPr>
          <a:xfrm>
            <a:off x="584200" y="312738"/>
            <a:ext cx="914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Zimbabwe: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Task - Feed and livestock data collection</a:t>
            </a:r>
            <a:endParaRPr/>
          </a:p>
        </p:txBody>
      </p:sp>
      <p:sp>
        <p:nvSpPr>
          <p:cNvPr id="133" name="Google Shape;133;g3102a280ada_1_11"/>
          <p:cNvSpPr txBox="1"/>
          <p:nvPr/>
        </p:nvSpPr>
        <p:spPr>
          <a:xfrm>
            <a:off x="584200" y="1509650"/>
            <a:ext cx="103377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 when identifying and listing feed/livestock parameters specific to your country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-GB" sz="1800">
                <a:solidFill>
                  <a:srgbClr val="980000"/>
                </a:solidFill>
              </a:rPr>
              <a:t>Data was not </a:t>
            </a:r>
            <a:r>
              <a:rPr lang="en-GB" sz="1800">
                <a:solidFill>
                  <a:srgbClr val="980000"/>
                </a:solidFill>
              </a:rPr>
              <a:t>disaggregated by season, agroecological region, administrative unit</a:t>
            </a:r>
            <a:endParaRPr sz="18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-GB" sz="1800">
                <a:solidFill>
                  <a:srgbClr val="980000"/>
                </a:solidFill>
              </a:rPr>
              <a:t>No national repository for livestock, feeds and livestock parameters</a:t>
            </a:r>
            <a:endParaRPr sz="18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-GB" sz="1800">
                <a:solidFill>
                  <a:srgbClr val="980000"/>
                </a:solidFill>
              </a:rPr>
              <a:t>Utilisation of different feedstuffs across the country </a:t>
            </a:r>
            <a:endParaRPr sz="18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accessible is data on these feed/livestock parameters in your country, and what sources do you typically rely 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-GB" sz="1800">
                <a:solidFill>
                  <a:srgbClr val="980000"/>
                </a:solidFill>
              </a:rPr>
              <a:t>Its not easy to access the data and can only be </a:t>
            </a:r>
            <a:r>
              <a:rPr lang="en-GB" sz="1800">
                <a:solidFill>
                  <a:srgbClr val="980000"/>
                </a:solidFill>
              </a:rPr>
              <a:t>accessed</a:t>
            </a:r>
            <a:r>
              <a:rPr lang="en-GB" sz="1800">
                <a:solidFill>
                  <a:srgbClr val="980000"/>
                </a:solidFill>
              </a:rPr>
              <a:t> from published </a:t>
            </a:r>
            <a:r>
              <a:rPr lang="en-GB" sz="1800">
                <a:solidFill>
                  <a:srgbClr val="980000"/>
                </a:solidFill>
              </a:rPr>
              <a:t>academic</a:t>
            </a:r>
            <a:r>
              <a:rPr lang="en-GB" sz="1800">
                <a:solidFill>
                  <a:srgbClr val="980000"/>
                </a:solidFill>
              </a:rPr>
              <a:t> papers which require subscriptions to access and some of these papers they use administrative units which are not aligned to the the units that we may require</a:t>
            </a:r>
            <a:endParaRPr sz="18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there any feed/livestock parameters that you found challenging to measure or monitor regularly? If so, why?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-GB" sz="1800">
                <a:solidFill>
                  <a:srgbClr val="980000"/>
                </a:solidFill>
              </a:rPr>
              <a:t>Most parameters need census or farms where records are kept which is not a tradition in communal areas</a:t>
            </a:r>
            <a:endParaRPr sz="1800">
              <a:solidFill>
                <a:srgbClr val="980000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ensure the quality and accuracy of data on livestock parameters in your work or region?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800"/>
              <a:buChar char="•"/>
            </a:pPr>
            <a:r>
              <a:rPr lang="en-GB" sz="1800">
                <a:solidFill>
                  <a:srgbClr val="980000"/>
                </a:solidFill>
              </a:rPr>
              <a:t>To create a national </a:t>
            </a:r>
            <a:r>
              <a:rPr lang="en-GB" sz="1800">
                <a:solidFill>
                  <a:srgbClr val="980000"/>
                </a:solidFill>
              </a:rPr>
              <a:t>administrative</a:t>
            </a:r>
            <a:r>
              <a:rPr lang="en-GB" sz="1800">
                <a:solidFill>
                  <a:srgbClr val="980000"/>
                </a:solidFill>
              </a:rPr>
              <a:t> unit </a:t>
            </a:r>
            <a:r>
              <a:rPr lang="en-GB" sz="1800">
                <a:solidFill>
                  <a:srgbClr val="980000"/>
                </a:solidFill>
              </a:rPr>
              <a:t>responsible</a:t>
            </a:r>
            <a:r>
              <a:rPr lang="en-GB" sz="1800">
                <a:solidFill>
                  <a:srgbClr val="980000"/>
                </a:solidFill>
              </a:rPr>
              <a:t> for collecting and analysing feed and livestock data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2024-10-30T08:56:08Z</dcterms:created>
  <dc:creator>John Mutua</dc:creator>
</cp:coreProperties>
</file>