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70" r:id="rId6"/>
    <p:sldId id="272" r:id="rId7"/>
    <p:sldId id="26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A370-FEE4-433E-8BD7-EC4BE5A8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75C70-D294-481C-8770-9EC24799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6F42C-656D-4423-A5F9-644445B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0C3E-6443-4473-816E-C41EFDC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22062-F3FA-4865-8303-69C8B71A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D15B-A9A3-4B51-91FC-C3656DC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75068-DAC2-4DF4-90E2-6AA8C22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32528-BCCD-4237-B7AC-9565E5F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FDEFB-6DEB-4D7B-BAFB-3B16B8D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4F5E-A741-4BEC-9067-FE0B533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C30A1-FD6B-411E-A40E-30EFD00B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7B34A-16EC-436F-A7A4-4EB824CB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1DED-069A-44B3-BC5C-D2D5332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6AA7-31AC-4748-B8C2-7E81F9E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C30E-3CED-4EA3-B5F7-6628D67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4371-8DAE-4A5A-808B-629D049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EA63C-B7C3-4F82-9272-13F4C2CD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FA010-073B-46B9-B23E-C414F8E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A6D6-1684-4C2E-96A1-2F2F5DE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5B223-C87A-4A27-AC2C-5FEF79CF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102C-2789-4F00-84BB-D6252BC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687B1-3A99-4E5F-958E-EEAF7937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A16B-5954-41F7-883F-ED276423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C2590-2CCF-4159-B3F2-D83A7BD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0E9D3-EC8D-48D2-A3C0-3546B44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6FCEC-727A-44A8-8176-B0AA88AB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5BC0-16C5-4C0F-A8F5-682EB0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8D94C-724A-403C-85D3-2E8EEE38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A9975-7E45-418D-B362-FC142D3F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05F48-3EA6-4622-AC60-62D99F2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CFF9-530E-41E2-9A8E-D3F37DA5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5659-AF2A-4476-8FE0-B3AE89B3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87CA1-ECEB-43AD-A774-A617A067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9BE77-683B-4CD9-8CD9-61C18556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FF196-35CF-4EB5-B5C0-374CCFC8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37559-A0B5-46D5-8218-97BDFA96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B9810-4F50-4F99-8678-3A6BB6D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E69F78-6716-429F-BAF0-0C12AEA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85D37-D181-4141-B01C-ADD2B25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915B-00EA-4BF9-9F56-EBA3CE2F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ED503-C06B-4A54-A5FB-A55097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9345F-8EBF-4A1E-8029-D6FD37C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372B9-5ADE-4157-8B31-CCF721E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46A73-2ADD-4031-B38B-9E10C44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6077E-4172-4193-86A2-D8F5C00E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473F1-6B60-4DF1-87FC-AE216B4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E4A9-AC87-428E-9D9E-C4E075F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3615-5BD1-43B2-B234-F762FFE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F01F-636E-44DE-819D-6D960655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DE438-E8D0-4ECA-952F-6249CEB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6784C-5317-444F-9C6C-D60297C5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8A11E-5191-465F-BEEE-BEB9CE19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0F60-AEB5-4D32-9144-4CCEE82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BA211-06E2-4034-8070-DE06F1C1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690-363D-4A12-9EF6-9DF7978E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1421-5F03-4E46-9C6D-B0D4E0B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109D-B01E-4669-B1D2-F0FE91B1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6FA3-AA21-444A-AE77-7E55488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71D418-7005-4ECD-ADC9-4169FDB1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4777-62D1-468A-ABB2-C284A2C0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99A2-5CB6-4CA5-9C8D-D7F23DDD8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EE75-EFBA-4CAB-82BF-946DD1C2095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B8EAB-8EA7-4D9A-9C35-55BF0459E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BEA08-636E-47D2-A918-39BE6C17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3856648" y="2967335"/>
            <a:ext cx="481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Hard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 </a:t>
            </a:r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to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 </a:t>
            </a:r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Run</a:t>
            </a:r>
            <a:endParaRPr lang="ko-KR" altLang="en-US" sz="5400" b="1" spc="300" dirty="0">
              <a:latin typeface="+mj-lt"/>
              <a:ea typeface="a가을소풍B" panose="02020600000000000000" pitchFamily="18" charset="-127"/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D579591-3C5B-89AC-5DF0-B4610440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775875"/>
            <a:ext cx="9525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BAA81-34E3-4CB2-7897-E07802B3A97D}"/>
              </a:ext>
            </a:extLst>
          </p:cNvPr>
          <p:cNvSpPr txBox="1"/>
          <p:nvPr/>
        </p:nvSpPr>
        <p:spPr>
          <a:xfrm>
            <a:off x="9256295" y="4924926"/>
            <a:ext cx="225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게임공학과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2021182049</a:t>
            </a:r>
          </a:p>
          <a:p>
            <a:pPr algn="r"/>
            <a:r>
              <a:rPr lang="ko-KR" altLang="en-US" sz="2000" b="1" dirty="0" err="1"/>
              <a:t>윤여명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73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51842E0-D134-46FF-BC87-5584E992C609}"/>
              </a:ext>
            </a:extLst>
          </p:cNvPr>
          <p:cNvSpPr txBox="1"/>
          <p:nvPr/>
        </p:nvSpPr>
        <p:spPr>
          <a:xfrm>
            <a:off x="821874" y="259402"/>
            <a:ext cx="30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>
                <a:ea typeface="나눔스퀘어라운드OTF Regular" panose="020B0600000101010101" pitchFamily="34" charset="-127"/>
              </a:rPr>
              <a:t>Game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>
                <a:ea typeface="나눔스퀘어라운드OTF Regular" panose="020B0600000101010101" pitchFamily="34" charset="-127"/>
              </a:rPr>
              <a:t>Concept</a:t>
            </a:r>
            <a:endParaRPr lang="ko-KR" altLang="en-US" sz="2400" b="1" dirty="0">
              <a:ea typeface="나눔스퀘어라운드OTF Regular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F393E6-A34A-4D21-91FD-8B244AFC42DA}"/>
              </a:ext>
            </a:extLst>
          </p:cNvPr>
          <p:cNvSpPr txBox="1"/>
          <p:nvPr/>
        </p:nvSpPr>
        <p:spPr>
          <a:xfrm>
            <a:off x="6950357" y="992133"/>
            <a:ext cx="470824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Ragdoll Runners</a:t>
            </a:r>
            <a:r>
              <a:rPr lang="ko-KR" altLang="en-US" sz="2000" b="1" dirty="0">
                <a:latin typeface="+mj-ea"/>
                <a:ea typeface="+mj-ea"/>
              </a:rPr>
              <a:t>의 컨셉을 차용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2D </a:t>
            </a:r>
            <a:r>
              <a:rPr lang="ko-KR" altLang="en-US" sz="2000" b="1" dirty="0" err="1">
                <a:latin typeface="+mj-ea"/>
                <a:ea typeface="+mj-ea"/>
              </a:rPr>
              <a:t>횡스크롤</a:t>
            </a:r>
            <a:r>
              <a:rPr lang="ko-KR" altLang="en-US" sz="2000" b="1" dirty="0">
                <a:latin typeface="+mj-ea"/>
                <a:ea typeface="+mj-ea"/>
              </a:rPr>
              <a:t> 장애물 달리기 게임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j-ea"/>
                <a:ea typeface="+mj-ea"/>
              </a:rPr>
              <a:t>2</a:t>
            </a:r>
            <a:r>
              <a:rPr lang="ko-KR" altLang="en-US" sz="2000" b="1" dirty="0">
                <a:latin typeface="+mj-ea"/>
                <a:ea typeface="+mj-ea"/>
              </a:rPr>
              <a:t>인 또는 </a:t>
            </a:r>
            <a:r>
              <a:rPr lang="en-US" altLang="ko-KR" sz="2000" b="1" dirty="0">
                <a:latin typeface="+mj-ea"/>
                <a:ea typeface="+mj-ea"/>
              </a:rPr>
              <a:t>AI</a:t>
            </a:r>
            <a:r>
              <a:rPr lang="ko-KR" altLang="en-US" sz="2000" b="1" dirty="0">
                <a:latin typeface="+mj-ea"/>
                <a:ea typeface="+mj-ea"/>
              </a:rPr>
              <a:t>와 대결해 먼저 결승선에 도달하는 사람이 승리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어려운 조작방법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키 입력을 실수하면 넘어져서 시간이 지체됨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상황에 맞게 써야 하는 커맨드와 실수 없는 키 입력</a:t>
            </a:r>
            <a:r>
              <a:rPr lang="en-US" altLang="ko-KR" sz="2000" b="1" dirty="0">
                <a:latin typeface="+mj-ea"/>
                <a:ea typeface="+mj-ea"/>
              </a:rPr>
              <a:t>,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스테미너</a:t>
            </a:r>
            <a:r>
              <a:rPr lang="ko-KR" altLang="en-US" sz="2000" b="1" dirty="0">
                <a:latin typeface="+mj-ea"/>
                <a:ea typeface="+mj-ea"/>
              </a:rPr>
              <a:t> 관리로 긴장감 있는 경기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자신의 기록을 볼 수 있는 리더보드 시스템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73CFD9-8CEA-470B-8AA4-6F6E0784B88D}"/>
              </a:ext>
            </a:extLst>
          </p:cNvPr>
          <p:cNvCxnSpPr/>
          <p:nvPr/>
        </p:nvCxnSpPr>
        <p:spPr>
          <a:xfrm>
            <a:off x="6201103" y="371035"/>
            <a:ext cx="0" cy="625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641EA8-AD7B-4047-B928-874444D6B16D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01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 descr="스포츠, 육상 경기, 신발류, 사람이(가) 표시된 사진&#10;&#10;자동 생성된 설명">
            <a:extLst>
              <a:ext uri="{FF2B5EF4-FFF2-40B4-BE49-F238E27FC236}">
                <a16:creationId xmlns:a16="http://schemas.microsoft.com/office/drawing/2014/main" id="{51B6EAF5-9F3F-1814-0F20-B5ED9817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4" y="2086374"/>
            <a:ext cx="5138930" cy="28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육상 경기, 스포츠, 대회, 스포츠 경기장이(가) 표시된 사진&#10;&#10;자동 생성된 설명">
            <a:extLst>
              <a:ext uri="{FF2B5EF4-FFF2-40B4-BE49-F238E27FC236}">
                <a16:creationId xmlns:a16="http://schemas.microsoft.com/office/drawing/2014/main" id="{8DFFCDFD-615E-3A9C-87FE-88C7F6BEC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6" y="1438822"/>
            <a:ext cx="5486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Game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P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rogression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F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low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5BFD7-FD9E-31D4-70D4-26F6EE512583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pic>
        <p:nvPicPr>
          <p:cNvPr id="15" name="그림 14" descr="스포츠, 육상 경기, 하늘, 야외이(가) 표시된 사진&#10;&#10;자동 생성된 설명">
            <a:extLst>
              <a:ext uri="{FF2B5EF4-FFF2-40B4-BE49-F238E27FC236}">
                <a16:creationId xmlns:a16="http://schemas.microsoft.com/office/drawing/2014/main" id="{0FD4E676-3F45-45BD-24FD-8A2FC7A35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14" y="1438822"/>
            <a:ext cx="5486400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99C720-B575-9B77-590F-54A294C93912}"/>
              </a:ext>
            </a:extLst>
          </p:cNvPr>
          <p:cNvSpPr txBox="1"/>
          <p:nvPr/>
        </p:nvSpPr>
        <p:spPr>
          <a:xfrm>
            <a:off x="2300190" y="5019068"/>
            <a:ext cx="166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경기 준비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60DE4-011B-34DB-E77B-27398C80EEE4}"/>
              </a:ext>
            </a:extLst>
          </p:cNvPr>
          <p:cNvSpPr txBox="1"/>
          <p:nvPr/>
        </p:nvSpPr>
        <p:spPr>
          <a:xfrm>
            <a:off x="8401444" y="5019068"/>
            <a:ext cx="131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달리기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998A8-3A65-5101-28EE-88AC954B7E9C}"/>
              </a:ext>
            </a:extLst>
          </p:cNvPr>
          <p:cNvSpPr txBox="1"/>
          <p:nvPr/>
        </p:nvSpPr>
        <p:spPr>
          <a:xfrm>
            <a:off x="6314614" y="557042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A-&gt;F</a:t>
            </a:r>
            <a:r>
              <a:rPr lang="ko-KR" altLang="en-US" b="1" dirty="0"/>
              <a:t>를 누르면 왼발이 나가고 </a:t>
            </a:r>
            <a:r>
              <a:rPr lang="en-US" altLang="ko-KR" b="1" dirty="0"/>
              <a:t>S-&gt;D</a:t>
            </a:r>
            <a:r>
              <a:rPr lang="ko-KR" altLang="en-US" b="1" dirty="0"/>
              <a:t>를 누르면 오른발이 나감</a:t>
            </a:r>
            <a:r>
              <a:rPr lang="en-US" altLang="ko-KR" b="1" dirty="0"/>
              <a:t>. </a:t>
            </a:r>
            <a:r>
              <a:rPr lang="ko-KR" altLang="en-US" b="1" dirty="0"/>
              <a:t>입력 순서나 키 입력을 실수하면 넘어짐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D260DE4-011B-34DB-E77B-27398C80EEE4}"/>
              </a:ext>
            </a:extLst>
          </p:cNvPr>
          <p:cNvSpPr txBox="1"/>
          <p:nvPr/>
        </p:nvSpPr>
        <p:spPr>
          <a:xfrm>
            <a:off x="2454818" y="5152033"/>
            <a:ext cx="159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 dirty="0" err="1"/>
              <a:t>스테미너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998A8-3A65-5101-28EE-88AC954B7E9C}"/>
              </a:ext>
            </a:extLst>
          </p:cNvPr>
          <p:cNvSpPr txBox="1"/>
          <p:nvPr/>
        </p:nvSpPr>
        <p:spPr>
          <a:xfrm>
            <a:off x="6326102" y="1987356"/>
            <a:ext cx="5500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행동을 수행 할 때 마다 상응하는 만큼의 </a:t>
            </a:r>
            <a:r>
              <a:rPr lang="ko-KR" altLang="en-US" sz="2000" b="1" dirty="0" err="1"/>
              <a:t>스테미너를</a:t>
            </a:r>
            <a:r>
              <a:rPr lang="ko-KR" altLang="en-US" sz="2000" b="1" dirty="0"/>
              <a:t> 사용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동작을 멈출 때 </a:t>
            </a:r>
            <a:r>
              <a:rPr lang="ko-KR" altLang="en-US" sz="2000" b="1" dirty="0" err="1"/>
              <a:t>스테미너가</a:t>
            </a:r>
            <a:r>
              <a:rPr lang="ko-KR" altLang="en-US" sz="2000" b="1" dirty="0"/>
              <a:t> 회복됨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경기중에 딱 한번 사용할 수 있는 </a:t>
            </a:r>
            <a:r>
              <a:rPr lang="ko-KR" altLang="en-US" sz="2000" b="1" dirty="0" err="1"/>
              <a:t>스테미나</a:t>
            </a:r>
            <a:r>
              <a:rPr lang="ko-KR" altLang="en-US" sz="2000" b="1" dirty="0"/>
              <a:t> 회복 스킬 구현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숨 고르기</a:t>
            </a:r>
            <a:r>
              <a:rPr lang="en-US" altLang="ko-KR" sz="20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스테미너가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에 도달하면 게임오버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 descr="스포츠, 육상 경기, 야외, 하늘이(가) 표시된 사진&#10;&#10;자동 생성된 설명">
            <a:extLst>
              <a:ext uri="{FF2B5EF4-FFF2-40B4-BE49-F238E27FC236}">
                <a16:creationId xmlns:a16="http://schemas.microsoft.com/office/drawing/2014/main" id="{F233FD31-4EE8-EB70-42CF-9FFCBFBA6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9" y="1561041"/>
            <a:ext cx="5500729" cy="3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875AA-6336-52D5-978E-02D985385934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Game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P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rogression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F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low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3496D-8932-63A3-DFE1-2D930A2A6628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DE8B3D7-0364-EF7E-D250-51D82CD0CC32}"/>
              </a:ext>
            </a:extLst>
          </p:cNvPr>
          <p:cNvCxnSpPr/>
          <p:nvPr/>
        </p:nvCxnSpPr>
        <p:spPr>
          <a:xfrm>
            <a:off x="6201103" y="371035"/>
            <a:ext cx="0" cy="6250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Game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P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rogression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F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low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9C720-B575-9B77-590F-54A294C93912}"/>
              </a:ext>
            </a:extLst>
          </p:cNvPr>
          <p:cNvSpPr txBox="1"/>
          <p:nvPr/>
        </p:nvSpPr>
        <p:spPr>
          <a:xfrm>
            <a:off x="2170090" y="5019068"/>
            <a:ext cx="19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장애물 점프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60DE4-011B-34DB-E77B-27398C80EEE4}"/>
              </a:ext>
            </a:extLst>
          </p:cNvPr>
          <p:cNvSpPr txBox="1"/>
          <p:nvPr/>
        </p:nvSpPr>
        <p:spPr>
          <a:xfrm>
            <a:off x="7344166" y="4998996"/>
            <a:ext cx="3427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넘어짐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앞으로 다이빙 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998A8-3A65-5101-28EE-88AC954B7E9C}"/>
              </a:ext>
            </a:extLst>
          </p:cNvPr>
          <p:cNvSpPr txBox="1"/>
          <p:nvPr/>
        </p:nvSpPr>
        <p:spPr>
          <a:xfrm>
            <a:off x="6314614" y="5530281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키 입력을 실수하면 넘어져 </a:t>
            </a:r>
            <a:r>
              <a:rPr lang="en-US" altLang="ko-KR" b="1" dirty="0"/>
              <a:t>2</a:t>
            </a:r>
            <a:r>
              <a:rPr lang="ko-KR" altLang="en-US" b="1" dirty="0"/>
              <a:t>초 동안 입력 불가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결승선 앞 또는 원할 때 사용할 수 있는 다이빙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" name="그림 2" descr="육상 경기, 스포츠, 대회, 육상선수이(가) 표시된 사진&#10;&#10;자동 생성된 설명">
            <a:extLst>
              <a:ext uri="{FF2B5EF4-FFF2-40B4-BE49-F238E27FC236}">
                <a16:creationId xmlns:a16="http://schemas.microsoft.com/office/drawing/2014/main" id="{1FD38D17-C971-118F-D38F-065A2A7A5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6" y="1438822"/>
            <a:ext cx="5486401" cy="3428999"/>
          </a:xfrm>
          <a:prstGeom prst="rect">
            <a:avLst/>
          </a:prstGeom>
        </p:spPr>
      </p:pic>
      <p:pic>
        <p:nvPicPr>
          <p:cNvPr id="5" name="그림 4" descr="스포츠, 육상 경기, 개인 스포츠, 스포츠 경기장이(가) 표시된 사진&#10;&#10;자동 생성된 설명">
            <a:extLst>
              <a:ext uri="{FF2B5EF4-FFF2-40B4-BE49-F238E27FC236}">
                <a16:creationId xmlns:a16="http://schemas.microsoft.com/office/drawing/2014/main" id="{E92B8C5B-CC6F-B065-8227-697B89C2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14" y="1438822"/>
            <a:ext cx="5486400" cy="342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8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Game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P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rogression 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F</a:t>
            </a:r>
            <a:r>
              <a:rPr lang="en-US" altLang="ko-KR" sz="2400" b="1" i="0" dirty="0">
                <a:effectLst/>
                <a:latin typeface="+mj-lt"/>
                <a:ea typeface="나눔고딕" panose="020D0604000000000000" pitchFamily="50" charset="-127"/>
              </a:rPr>
              <a:t>low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5BFD7-FD9E-31D4-70D4-26F6EE512583}"/>
              </a:ext>
            </a:extLst>
          </p:cNvPr>
          <p:cNvSpPr txBox="1"/>
          <p:nvPr/>
        </p:nvSpPr>
        <p:spPr>
          <a:xfrm>
            <a:off x="95393" y="176075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9C720-B575-9B77-590F-54A294C93912}"/>
              </a:ext>
            </a:extLst>
          </p:cNvPr>
          <p:cNvSpPr txBox="1"/>
          <p:nvPr/>
        </p:nvSpPr>
        <p:spPr>
          <a:xfrm>
            <a:off x="2180444" y="5024340"/>
            <a:ext cx="168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게임 종료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60DE4-011B-34DB-E77B-27398C80EEE4}"/>
              </a:ext>
            </a:extLst>
          </p:cNvPr>
          <p:cNvSpPr txBox="1"/>
          <p:nvPr/>
        </p:nvSpPr>
        <p:spPr>
          <a:xfrm>
            <a:off x="8257288" y="4992121"/>
            <a:ext cx="160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 dirty="0"/>
              <a:t>리더보드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4" name="그림 3" descr="육상 경기, 스포츠, 대회, 사람이(가) 표시된 사진&#10;&#10;자동 생성된 설명">
            <a:extLst>
              <a:ext uri="{FF2B5EF4-FFF2-40B4-BE49-F238E27FC236}">
                <a16:creationId xmlns:a16="http://schemas.microsoft.com/office/drawing/2014/main" id="{EAB082B1-D088-7640-21B8-417477CA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" y="1377832"/>
            <a:ext cx="5608202" cy="3476625"/>
          </a:xfrm>
          <a:prstGeom prst="rect">
            <a:avLst/>
          </a:prstGeom>
        </p:spPr>
      </p:pic>
      <p:pic>
        <p:nvPicPr>
          <p:cNvPr id="7" name="그림 6" descr="텍스트, 스크린샷, 폰트, 명함이(가) 표시된 사진&#10;&#10;자동 생성된 설명">
            <a:extLst>
              <a:ext uri="{FF2B5EF4-FFF2-40B4-BE49-F238E27FC236}">
                <a16:creationId xmlns:a16="http://schemas.microsoft.com/office/drawing/2014/main" id="{6B93C42F-7E78-3445-86DA-E12968374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10" y="1345026"/>
            <a:ext cx="5791200" cy="35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25C537-D4B4-4E4E-B019-0E30DB7B1571}"/>
              </a:ext>
            </a:extLst>
          </p:cNvPr>
          <p:cNvSpPr txBox="1"/>
          <p:nvPr/>
        </p:nvSpPr>
        <p:spPr>
          <a:xfrm>
            <a:off x="800004" y="237629"/>
            <a:ext cx="404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400" b="1" dirty="0">
                <a:latin typeface="+mj-lt"/>
                <a:ea typeface="나눔스퀘어라운드OTF Regular" panose="020B0600000101010101" pitchFamily="34" charset="-127"/>
              </a:rPr>
              <a:t>D</a:t>
            </a:r>
            <a:r>
              <a:rPr lang="en-US" altLang="ko-KR" sz="2400" b="1" i="0" dirty="0">
                <a:effectLst/>
                <a:latin typeface="+mj-lt"/>
              </a:rPr>
              <a:t>evelopment Schedule</a:t>
            </a:r>
            <a:endParaRPr lang="ko-KR" altLang="en-US" sz="2400" b="1" dirty="0">
              <a:latin typeface="+mj-lt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C39A4-4549-4CA2-8E45-9CD12EB7342D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03.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1B6682-9BED-3C18-5373-65AD5720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95517"/>
              </p:ext>
            </p:extLst>
          </p:nvPr>
        </p:nvGraphicFramePr>
        <p:xfrm>
          <a:off x="723900" y="968143"/>
          <a:ext cx="10744200" cy="544259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39787">
                  <a:extLst>
                    <a:ext uri="{9D8B030D-6E8A-4147-A177-3AD203B41FA5}">
                      <a16:colId xmlns:a16="http://schemas.microsoft.com/office/drawing/2014/main" val="4207915077"/>
                    </a:ext>
                  </a:extLst>
                </a:gridCol>
                <a:gridCol w="8804413">
                  <a:extLst>
                    <a:ext uri="{9D8B030D-6E8A-4147-A177-3AD203B41FA5}">
                      <a16:colId xmlns:a16="http://schemas.microsoft.com/office/drawing/2014/main" val="2055849420"/>
                    </a:ext>
                  </a:extLst>
                </a:gridCol>
              </a:tblGrid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게임 리소스 수집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24574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초기화면 및 캐릭터 이동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08178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캐릭터 상태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움직임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로직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5548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장애물 충돌 및 </a:t>
                      </a:r>
                      <a:r>
                        <a:rPr lang="ko-KR" altLang="en-US" dirty="0" err="1"/>
                        <a:t>스테미너</a:t>
                      </a:r>
                      <a:r>
                        <a:rPr lang="ko-KR" altLang="en-US" dirty="0"/>
                        <a:t> 시스템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45442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기록 시스템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한 게임 사이클 로직 점검 및 구현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394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및 </a:t>
                      </a:r>
                      <a:r>
                        <a:rPr lang="en-US" altLang="ko-KR" dirty="0"/>
                        <a:t>2P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854450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게임 플레이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사운드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80432"/>
                  </a:ext>
                </a:extLst>
              </a:tr>
              <a:tr h="680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최종 점검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4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2505209" y="3263517"/>
            <a:ext cx="741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>
                <a:latin typeface="+mj-lt"/>
                <a:ea typeface="a가을소풍B" panose="02020600000000000000" pitchFamily="18" charset="-127"/>
              </a:rPr>
              <a:t>THANK YOU FOR LISTENING</a:t>
            </a:r>
            <a:endParaRPr lang="ko-KR" altLang="en-US" sz="3600" b="1" spc="300" dirty="0">
              <a:latin typeface="+mj-lt"/>
              <a:ea typeface="a가을소풍B" panose="02020600000000000000" pitchFamily="18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1B7AEA2A-DB54-75E9-D94E-2CA3E137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23307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262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Tmon몬소리OTF Black</vt:lpstr>
      <vt:lpstr>나눔스퀘어</vt:lpstr>
      <vt:lpstr>나눔스퀘어라운드OTF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심규진</dc:creator>
  <cp:lastModifiedBy>z8071</cp:lastModifiedBy>
  <cp:revision>36</cp:revision>
  <dcterms:created xsi:type="dcterms:W3CDTF">2019-10-16T04:35:29Z</dcterms:created>
  <dcterms:modified xsi:type="dcterms:W3CDTF">2023-10-15T13:05:24Z</dcterms:modified>
</cp:coreProperties>
</file>