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0" r:id="rId5"/>
    <p:sldId id="27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A370-FEE4-433E-8BD7-EC4BE5A8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75C70-D294-481C-8770-9EC24799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6F42C-656D-4423-A5F9-644445B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0C3E-6443-4473-816E-C41EFDC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22062-F3FA-4865-8303-69C8B71A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D15B-A9A3-4B51-91FC-C3656DC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75068-DAC2-4DF4-90E2-6AA8C22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32528-BCCD-4237-B7AC-9565E5F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FDEFB-6DEB-4D7B-BAFB-3B16B8D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4F5E-A741-4BEC-9067-FE0B533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C30A1-FD6B-411E-A40E-30EFD00B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7B34A-16EC-436F-A7A4-4EB824CB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1DED-069A-44B3-BC5C-D2D5332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6AA7-31AC-4748-B8C2-7E81F9E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C30E-3CED-4EA3-B5F7-6628D67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4371-8DAE-4A5A-808B-629D049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EA63C-B7C3-4F82-9272-13F4C2CD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FA010-073B-46B9-B23E-C414F8E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A6D6-1684-4C2E-96A1-2F2F5DE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5B223-C87A-4A27-AC2C-5FEF79CF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102C-2789-4F00-84BB-D6252BC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687B1-3A99-4E5F-958E-EEAF7937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A16B-5954-41F7-883F-ED276423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C2590-2CCF-4159-B3F2-D83A7BD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0E9D3-EC8D-48D2-A3C0-3546B44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6FCEC-727A-44A8-8176-B0AA88AB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5BC0-16C5-4C0F-A8F5-682EB0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8D94C-724A-403C-85D3-2E8EEE38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A9975-7E45-418D-B362-FC142D3F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05F48-3EA6-4622-AC60-62D99F2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CFF9-530E-41E2-9A8E-D3F37DA5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5659-AF2A-4476-8FE0-B3AE89B3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87CA1-ECEB-43AD-A774-A617A067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9BE77-683B-4CD9-8CD9-61C18556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FF196-35CF-4EB5-B5C0-374CCFC8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37559-A0B5-46D5-8218-97BDFA96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B9810-4F50-4F99-8678-3A6BB6D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E69F78-6716-429F-BAF0-0C12AEA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85D37-D181-4141-B01C-ADD2B25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915B-00EA-4BF9-9F56-EBA3CE2F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ED503-C06B-4A54-A5FB-A55097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9345F-8EBF-4A1E-8029-D6FD37C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372B9-5ADE-4157-8B31-CCF721E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46A73-2ADD-4031-B38B-9E10C44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6077E-4172-4193-86A2-D8F5C00E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473F1-6B60-4DF1-87FC-AE216B4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E4A9-AC87-428E-9D9E-C4E075F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3615-5BD1-43B2-B234-F762FFE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F01F-636E-44DE-819D-6D960655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DE438-E8D0-4ECA-952F-6249CEB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6784C-5317-444F-9C6C-D60297C5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8A11E-5191-465F-BEEE-BEB9CE19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0F60-AEB5-4D32-9144-4CCEE82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BA211-06E2-4034-8070-DE06F1C1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690-363D-4A12-9EF6-9DF7978E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1421-5F03-4E46-9C6D-B0D4E0B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109D-B01E-4669-B1D2-F0FE91B1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6FA3-AA21-444A-AE77-7E55488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71D418-7005-4ECD-ADC9-4169FDB1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4777-62D1-468A-ABB2-C284A2C0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99A2-5CB6-4CA5-9C8D-D7F23DDD8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EE75-EFBA-4CAB-82BF-946DD1C2095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B8EAB-8EA7-4D9A-9C35-55BF0459E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BEA08-636E-47D2-A918-39BE6C17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2613261" y="2551837"/>
            <a:ext cx="696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2D 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게임프로그래밍 </a:t>
            </a:r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2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BAA81-34E3-4CB2-7897-E07802B3A97D}"/>
              </a:ext>
            </a:extLst>
          </p:cNvPr>
          <p:cNvSpPr txBox="1"/>
          <p:nvPr/>
        </p:nvSpPr>
        <p:spPr>
          <a:xfrm>
            <a:off x="9256295" y="4924926"/>
            <a:ext cx="225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게임공학과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2021182049</a:t>
            </a:r>
          </a:p>
          <a:p>
            <a:pPr algn="r"/>
            <a:r>
              <a:rPr lang="ko-KR" altLang="en-US" sz="2000" b="1" dirty="0" err="1"/>
              <a:t>윤여명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73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99E814-C930-1B14-F438-52D7E44CFE84}"/>
              </a:ext>
            </a:extLst>
          </p:cNvPr>
          <p:cNvCxnSpPr/>
          <p:nvPr/>
        </p:nvCxnSpPr>
        <p:spPr>
          <a:xfrm>
            <a:off x="3976378" y="303759"/>
            <a:ext cx="0" cy="625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562E36-DDBF-F190-BB21-A3D326B1888E}"/>
              </a:ext>
            </a:extLst>
          </p:cNvPr>
          <p:cNvSpPr txBox="1"/>
          <p:nvPr/>
        </p:nvSpPr>
        <p:spPr>
          <a:xfrm>
            <a:off x="1300901" y="2897387"/>
            <a:ext cx="160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3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목차</a:t>
            </a:r>
            <a:endParaRPr lang="ko-KR" altLang="en-US" sz="3600" b="1" dirty="0"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D229B-23E2-0492-5E63-14E2C088B75F}"/>
              </a:ext>
            </a:extLst>
          </p:cNvPr>
          <p:cNvSpPr txBox="1"/>
          <p:nvPr/>
        </p:nvSpPr>
        <p:spPr>
          <a:xfrm>
            <a:off x="4428395" y="1401558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01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25796-EDD7-6D53-81EB-CE50BD35A2D6}"/>
              </a:ext>
            </a:extLst>
          </p:cNvPr>
          <p:cNvSpPr txBox="1"/>
          <p:nvPr/>
        </p:nvSpPr>
        <p:spPr>
          <a:xfrm>
            <a:off x="4428395" y="287214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FFC02-031E-E405-6E32-9905A0870584}"/>
              </a:ext>
            </a:extLst>
          </p:cNvPr>
          <p:cNvSpPr txBox="1"/>
          <p:nvPr/>
        </p:nvSpPr>
        <p:spPr>
          <a:xfrm>
            <a:off x="5154875" y="2995251"/>
            <a:ext cx="54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Github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commits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통계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A3343-89EC-0B6C-1CC4-FD991542A592}"/>
              </a:ext>
            </a:extLst>
          </p:cNvPr>
          <p:cNvSpPr txBox="1"/>
          <p:nvPr/>
        </p:nvSpPr>
        <p:spPr>
          <a:xfrm>
            <a:off x="5133006" y="4640835"/>
            <a:ext cx="404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latin typeface="+mj-lt"/>
                <a:ea typeface="나눔스퀘어라운드OTF Regular" panose="020B0600000101010101" pitchFamily="34" charset="-127"/>
              </a:rPr>
              <a:t>게임 데모 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3EAF-677C-573A-64D1-F6D8B3FF0601}"/>
              </a:ext>
            </a:extLst>
          </p:cNvPr>
          <p:cNvSpPr txBox="1"/>
          <p:nvPr/>
        </p:nvSpPr>
        <p:spPr>
          <a:xfrm>
            <a:off x="4428395" y="457928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03.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6CB41-B912-E722-C52B-FC7E3C40E678}"/>
              </a:ext>
            </a:extLst>
          </p:cNvPr>
          <p:cNvSpPr txBox="1"/>
          <p:nvPr/>
        </p:nvSpPr>
        <p:spPr>
          <a:xfrm>
            <a:off x="5133006" y="1524668"/>
            <a:ext cx="54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개발 계획 대비 현재 진행 상황</a:t>
            </a:r>
          </a:p>
        </p:txBody>
      </p:sp>
    </p:spTree>
    <p:extLst>
      <p:ext uri="{BB962C8B-B14F-4D97-AF65-F5344CB8AC3E}">
        <p14:creationId xmlns:p14="http://schemas.microsoft.com/office/powerpoint/2010/main" val="417625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51842E0-D134-46FF-BC87-5584E992C609}"/>
              </a:ext>
            </a:extLst>
          </p:cNvPr>
          <p:cNvSpPr txBox="1"/>
          <p:nvPr/>
        </p:nvSpPr>
        <p:spPr>
          <a:xfrm>
            <a:off x="821874" y="299185"/>
            <a:ext cx="30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진행 상황 </a:t>
            </a:r>
            <a:r>
              <a:rPr lang="en-US" altLang="ko-KR" sz="2400" b="1" dirty="0">
                <a:ea typeface="나눔스퀘어라운드OTF Regular" panose="020B0600000101010101" pitchFamily="34" charset="-127"/>
              </a:rPr>
              <a:t>– 87.5%</a:t>
            </a:r>
            <a:endParaRPr lang="ko-KR" altLang="en-US" sz="2400" b="1" dirty="0">
              <a:ea typeface="나눔스퀘어라운드OTF Regular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641EA8-AD7B-4047-B928-874444D6B16D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01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190A57-D1AA-8997-7168-0E848113A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60216"/>
              </p:ext>
            </p:extLst>
          </p:nvPr>
        </p:nvGraphicFramePr>
        <p:xfrm>
          <a:off x="1190136" y="980387"/>
          <a:ext cx="9443299" cy="5525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4466">
                  <a:extLst>
                    <a:ext uri="{9D8B030D-6E8A-4147-A177-3AD203B41FA5}">
                      <a16:colId xmlns:a16="http://schemas.microsoft.com/office/drawing/2014/main" val="3779573051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174068588"/>
                    </a:ext>
                  </a:extLst>
                </a:gridCol>
                <a:gridCol w="4669214">
                  <a:extLst>
                    <a:ext uri="{9D8B030D-6E8A-4147-A177-3AD203B41FA5}">
                      <a16:colId xmlns:a16="http://schemas.microsoft.com/office/drawing/2014/main" val="366025919"/>
                    </a:ext>
                  </a:extLst>
                </a:gridCol>
                <a:gridCol w="2353755">
                  <a:extLst>
                    <a:ext uri="{9D8B030D-6E8A-4147-A177-3AD203B41FA5}">
                      <a16:colId xmlns:a16="http://schemas.microsoft.com/office/drawing/2014/main" val="1978853925"/>
                    </a:ext>
                  </a:extLst>
                </a:gridCol>
              </a:tblGrid>
              <a:tr h="33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717913"/>
                  </a:ext>
                </a:extLst>
              </a:tr>
              <a:tr h="333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70854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추가적인 리소스 필요시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52592"/>
                  </a:ext>
                </a:extLst>
              </a:tr>
              <a:tr h="333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초기화면 및 캐릭터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00684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86234"/>
                  </a:ext>
                </a:extLst>
              </a:tr>
              <a:tr h="333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상태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움직임 로직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60 %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00293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 로직 개선 필요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움직임 어렵게 하는 로직 개선 필요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35272"/>
                  </a:ext>
                </a:extLst>
              </a:tr>
              <a:tr h="333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충돌 및 </a:t>
                      </a:r>
                      <a:r>
                        <a:rPr lang="ko-KR" altLang="en-US" dirty="0" err="1"/>
                        <a:t>스테미너</a:t>
                      </a:r>
                      <a:r>
                        <a:rPr lang="ko-KR" altLang="en-US" dirty="0"/>
                        <a:t>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6165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6732"/>
                  </a:ext>
                </a:extLst>
              </a:tr>
              <a:tr h="3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기록 시스템 및 한 게임 사이클 로직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749877"/>
                  </a:ext>
                </a:extLst>
              </a:tr>
              <a:tr h="3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2P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23280"/>
                  </a:ext>
                </a:extLst>
              </a:tr>
              <a:tr h="379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플레이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56241"/>
                  </a:ext>
                </a:extLst>
              </a:tr>
              <a:tr h="848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2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Github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commits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통계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pic>
        <p:nvPicPr>
          <p:cNvPr id="4" name="그림 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4337F20F-F0A3-8A3C-C9CF-10662D23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" y="1183134"/>
            <a:ext cx="10240652" cy="49435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78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latin typeface="+mj-lt"/>
                <a:ea typeface="나눔스퀘어라운드OTF Regular" panose="020B0600000101010101" pitchFamily="34" charset="-127"/>
              </a:rPr>
              <a:t>게임 데모 시연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03.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6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2505209" y="3263517"/>
            <a:ext cx="741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>
                <a:latin typeface="+mj-lt"/>
                <a:ea typeface="a가을소풍B" panose="02020600000000000000" pitchFamily="18" charset="-127"/>
              </a:rPr>
              <a:t>THANK YOU FOR LISTENING</a:t>
            </a:r>
            <a:endParaRPr lang="ko-KR" altLang="en-US" sz="3600" b="1" spc="300" dirty="0">
              <a:latin typeface="+mj-lt"/>
              <a:ea typeface="a가을소풍B" panose="02020600000000000000" pitchFamily="18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1B7AEA2A-DB54-75E9-D94E-2CA3E137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23307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154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Tmon몬소리OTF Black</vt:lpstr>
      <vt:lpstr>나눔스퀘어라운드OTF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심규진</dc:creator>
  <cp:lastModifiedBy>z8071</cp:lastModifiedBy>
  <cp:revision>40</cp:revision>
  <dcterms:created xsi:type="dcterms:W3CDTF">2019-10-16T04:35:29Z</dcterms:created>
  <dcterms:modified xsi:type="dcterms:W3CDTF">2023-11-12T13:37:38Z</dcterms:modified>
</cp:coreProperties>
</file>