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71" r:id="rId4"/>
    <p:sldId id="273" r:id="rId5"/>
    <p:sldId id="274" r:id="rId6"/>
    <p:sldId id="258" r:id="rId7"/>
    <p:sldId id="277" r:id="rId8"/>
    <p:sldId id="278" r:id="rId9"/>
    <p:sldId id="280" r:id="rId10"/>
    <p:sldId id="286" r:id="rId11"/>
    <p:sldId id="285" r:id="rId12"/>
    <p:sldId id="287" r:id="rId13"/>
    <p:sldId id="288" r:id="rId14"/>
    <p:sldId id="289" r:id="rId15"/>
    <p:sldId id="290" r:id="rId16"/>
    <p:sldId id="291" r:id="rId17"/>
    <p:sldId id="296" r:id="rId18"/>
    <p:sldId id="295" r:id="rId19"/>
    <p:sldId id="292" r:id="rId20"/>
    <p:sldId id="270" r:id="rId21"/>
  </p:sldIdLst>
  <p:sldSz cx="12192000" cy="6858000"/>
  <p:notesSz cx="6858000" cy="9144000"/>
  <p:embeddedFontLst>
    <p:embeddedFont>
      <p:font typeface="Calibri" pitchFamily="34" charset="0"/>
      <p:regular r:id="rId22"/>
      <p:bold r:id="rId23"/>
      <p:italic r:id="rId24"/>
      <p:boldItalic r:id="rId25"/>
    </p:embeddedFont>
    <p:embeddedFont>
      <p:font typeface="맑은 고딕" pitchFamily="50" charset="-127"/>
      <p:regular r:id="rId26"/>
      <p:bold r:id="rId27"/>
    </p:embeddedFont>
    <p:embeddedFont>
      <p:font typeface="Anton" charset="0"/>
      <p:regular r:id="rId28"/>
    </p:embeddedFont>
    <p:embeddedFont>
      <p:font typeface="Noto Sans" charset="0"/>
      <p:regular r:id="rId29"/>
      <p:bold r:id="rId30"/>
      <p:italic r:id="rId31"/>
      <p:boldItalic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54" y="8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style val="10"/>
  <c:chart>
    <c:autoTitleDeleted val="1"/>
    <c:plotArea>
      <c:layout>
        <c:manualLayout>
          <c:layoutTarget val="inner"/>
          <c:xMode val="edge"/>
          <c:yMode val="edge"/>
          <c:x val="0.21561652323211505"/>
          <c:y val="3.5052925652167596E-2"/>
          <c:w val="0.56664270143175832"/>
          <c:h val="0.8499641943271970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text01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아이디어회의</c:v>
                </c:pt>
                <c:pt idx="2">
                  <c:v>코딩 및 디버깅</c:v>
                </c:pt>
                <c:pt idx="3">
                  <c:v>발표준비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2">
                  <c:v>6</c:v>
                </c:pt>
                <c:pt idx="3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3CA1-4917-8A6C-BEC4ECED1EE4}"/>
            </c:ext>
          </c:extLst>
        </c:ser>
        <c:firstSliceAng val="0"/>
      </c:pieChart>
    </c:plotArea>
    <c:legend>
      <c:legendPos val="b"/>
      <c:legendEntry>
        <c:idx val="1"/>
        <c:delete val="1"/>
      </c:legendEntry>
      <c:layout>
        <c:manualLayout>
          <c:xMode val="edge"/>
          <c:yMode val="edge"/>
          <c:x val="0.13155743024878788"/>
          <c:y val="0.91016063122365076"/>
          <c:w val="0.73688497222530802"/>
          <c:h val="8.9839368776349418E-2"/>
        </c:manualLayout>
      </c:layout>
      <c:txPr>
        <a:bodyPr rot="0" vert="horz"/>
        <a:lstStyle/>
        <a:p>
          <a:pPr>
            <a:defRPr sz="1400"/>
          </a:pPr>
          <a:endParaRPr lang="ko-KR"/>
        </a:p>
      </c:txPr>
    </c:legend>
    <c:plotVisOnly val="1"/>
    <c:dispBlanksAs val="zero"/>
  </c:chart>
  <c:txPr>
    <a:bodyPr/>
    <a:lstStyle/>
    <a:p>
      <a:pPr>
        <a:defRPr sz="1800"/>
      </a:pPr>
      <a:endParaRPr lang="ko-KR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4A6C8D-C700-4B69-8FA9-36CD7182C0C1}" type="doc">
      <dgm:prSet loTypeId="urn:microsoft.com/office/officeart/2005/8/layout/process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B21B89B0-7057-40E6-9A20-9F9188A01B93}">
      <dgm:prSet phldrT="[텍스트]" custT="1"/>
      <dgm:spPr/>
      <dgm:t>
        <a:bodyPr/>
        <a:lstStyle/>
        <a:p>
          <a:pPr latinLnBrk="1"/>
          <a:r>
            <a:rPr lang="en-US" altLang="ko-KR" sz="1400" b="1" dirty="0" smtClean="0"/>
            <a:t>1</a:t>
          </a:r>
          <a:r>
            <a:rPr lang="ko-KR" altLang="en-US" sz="1400" b="1" dirty="0" smtClean="0"/>
            <a:t>일차 </a:t>
          </a:r>
          <a:r>
            <a:rPr lang="en-US" altLang="ko-KR" sz="1400" b="1" dirty="0" smtClean="0"/>
            <a:t>(09.09)</a:t>
          </a:r>
          <a:endParaRPr lang="ko-KR" altLang="en-US" sz="1400" b="1" dirty="0"/>
        </a:p>
      </dgm:t>
    </dgm:pt>
    <dgm:pt modelId="{3D64F452-6E91-49B0-9489-DC45844D6A19}" type="parTrans" cxnId="{C6AF3F27-8A81-4ACB-A009-D7E29E19C146}">
      <dgm:prSet/>
      <dgm:spPr/>
      <dgm:t>
        <a:bodyPr/>
        <a:lstStyle/>
        <a:p>
          <a:pPr latinLnBrk="1"/>
          <a:endParaRPr lang="ko-KR" altLang="en-US"/>
        </a:p>
      </dgm:t>
    </dgm:pt>
    <dgm:pt modelId="{79B84753-2082-46EF-94A0-D6DF2E043194}" type="sibTrans" cxnId="{C6AF3F27-8A81-4ACB-A009-D7E29E19C146}">
      <dgm:prSet/>
      <dgm:spPr/>
      <dgm:t>
        <a:bodyPr/>
        <a:lstStyle/>
        <a:p>
          <a:pPr latinLnBrk="1"/>
          <a:endParaRPr lang="ko-KR" altLang="en-US"/>
        </a:p>
      </dgm:t>
    </dgm:pt>
    <dgm:pt modelId="{58A5C911-346B-4BC4-9B5A-1014547876C6}">
      <dgm:prSet phldrT="[텍스트]" custT="1"/>
      <dgm:spPr/>
      <dgm:t>
        <a:bodyPr/>
        <a:lstStyle/>
        <a:p>
          <a:pPr latinLnBrk="1"/>
          <a:r>
            <a:rPr lang="ko-KR" altLang="en-US" sz="1400" dirty="0" smtClean="0"/>
            <a:t>아이디어회의 및 프로젝트 전체 계획 작업</a:t>
          </a:r>
          <a:endParaRPr lang="ko-KR" altLang="en-US" sz="1400" dirty="0"/>
        </a:p>
      </dgm:t>
    </dgm:pt>
    <dgm:pt modelId="{D1AD8C00-7E90-4865-867F-D57E94D0FB30}" type="parTrans" cxnId="{AFEBC002-042F-493E-B348-68F9852E82B3}">
      <dgm:prSet/>
      <dgm:spPr/>
      <dgm:t>
        <a:bodyPr/>
        <a:lstStyle/>
        <a:p>
          <a:pPr latinLnBrk="1"/>
          <a:endParaRPr lang="ko-KR" altLang="en-US"/>
        </a:p>
      </dgm:t>
    </dgm:pt>
    <dgm:pt modelId="{95BCBCC5-AB2C-4881-98BD-4B1C6690BF3A}" type="sibTrans" cxnId="{AFEBC002-042F-493E-B348-68F9852E82B3}">
      <dgm:prSet/>
      <dgm:spPr/>
      <dgm:t>
        <a:bodyPr/>
        <a:lstStyle/>
        <a:p>
          <a:pPr latinLnBrk="1"/>
          <a:endParaRPr lang="ko-KR" altLang="en-US"/>
        </a:p>
      </dgm:t>
    </dgm:pt>
    <dgm:pt modelId="{E319D262-B35A-420E-A6BF-2F448C19EB81}">
      <dgm:prSet phldrT="[텍스트]" custT="1"/>
      <dgm:spPr/>
      <dgm:t>
        <a:bodyPr/>
        <a:lstStyle/>
        <a:p>
          <a:pPr latinLnBrk="1"/>
          <a:r>
            <a:rPr lang="en-US" altLang="ko-KR" sz="1400" b="1" dirty="0" smtClean="0"/>
            <a:t>2</a:t>
          </a:r>
          <a:r>
            <a:rPr lang="ko-KR" altLang="en-US" sz="1400" b="1" dirty="0" smtClean="0"/>
            <a:t>일차 </a:t>
          </a:r>
          <a:r>
            <a:rPr lang="en-US" altLang="ko-KR" sz="1400" b="1" dirty="0" smtClean="0"/>
            <a:t>~ 7</a:t>
          </a:r>
          <a:r>
            <a:rPr lang="ko-KR" altLang="en-US" sz="1400" b="1" dirty="0" smtClean="0"/>
            <a:t>일차 </a:t>
          </a:r>
          <a:r>
            <a:rPr lang="en-US" altLang="ko-KR" sz="1400" b="1" dirty="0" smtClean="0"/>
            <a:t>(09.10~09.15)</a:t>
          </a:r>
          <a:endParaRPr lang="ko-KR" altLang="en-US" sz="1400" b="1" dirty="0"/>
        </a:p>
      </dgm:t>
    </dgm:pt>
    <dgm:pt modelId="{DF6D4993-D28E-41E5-A32C-0390F624C737}" type="parTrans" cxnId="{9D71CC51-E687-4B3B-ACED-9EA2EEAD7C6B}">
      <dgm:prSet/>
      <dgm:spPr/>
      <dgm:t>
        <a:bodyPr/>
        <a:lstStyle/>
        <a:p>
          <a:pPr latinLnBrk="1"/>
          <a:endParaRPr lang="ko-KR" altLang="en-US"/>
        </a:p>
      </dgm:t>
    </dgm:pt>
    <dgm:pt modelId="{D841831B-BFB4-45E8-B307-41353348B224}" type="sibTrans" cxnId="{9D71CC51-E687-4B3B-ACED-9EA2EEAD7C6B}">
      <dgm:prSet/>
      <dgm:spPr/>
      <dgm:t>
        <a:bodyPr/>
        <a:lstStyle/>
        <a:p>
          <a:pPr latinLnBrk="1"/>
          <a:endParaRPr lang="ko-KR" altLang="en-US"/>
        </a:p>
      </dgm:t>
    </dgm:pt>
    <dgm:pt modelId="{4BE6E750-9CDF-45B3-AC78-72E713A0C6BE}">
      <dgm:prSet phldrT="[텍스트]" custT="1"/>
      <dgm:spPr/>
      <dgm:t>
        <a:bodyPr/>
        <a:lstStyle/>
        <a:p>
          <a:pPr latinLnBrk="1"/>
          <a:r>
            <a:rPr lang="ko-KR" altLang="en-US" sz="1400" dirty="0" smtClean="0"/>
            <a:t>프로젝트 코드 작성 및 디버깅 작업</a:t>
          </a:r>
          <a:endParaRPr lang="ko-KR" altLang="en-US" sz="1400" dirty="0"/>
        </a:p>
      </dgm:t>
    </dgm:pt>
    <dgm:pt modelId="{355968E4-4234-4097-8614-5CB652F8B563}" type="parTrans" cxnId="{12EB3468-C5D9-4776-9A54-ECF6CB95858A}">
      <dgm:prSet/>
      <dgm:spPr/>
      <dgm:t>
        <a:bodyPr/>
        <a:lstStyle/>
        <a:p>
          <a:pPr latinLnBrk="1"/>
          <a:endParaRPr lang="ko-KR" altLang="en-US"/>
        </a:p>
      </dgm:t>
    </dgm:pt>
    <dgm:pt modelId="{5740BD0B-2BDB-493A-838F-4F676758F1D2}" type="sibTrans" cxnId="{12EB3468-C5D9-4776-9A54-ECF6CB95858A}">
      <dgm:prSet/>
      <dgm:spPr/>
      <dgm:t>
        <a:bodyPr/>
        <a:lstStyle/>
        <a:p>
          <a:pPr latinLnBrk="1"/>
          <a:endParaRPr lang="ko-KR" altLang="en-US"/>
        </a:p>
      </dgm:t>
    </dgm:pt>
    <dgm:pt modelId="{702CDE8C-E596-4202-AAE2-173F58CAAD6A}">
      <dgm:prSet phldrT="[텍스트]" custT="1"/>
      <dgm:spPr/>
      <dgm:t>
        <a:bodyPr/>
        <a:lstStyle/>
        <a:p>
          <a:pPr latinLnBrk="1"/>
          <a:r>
            <a:rPr lang="en-US" altLang="ko-KR" sz="1400" b="1" dirty="0" smtClean="0"/>
            <a:t>8</a:t>
          </a:r>
          <a:r>
            <a:rPr lang="ko-KR" altLang="en-US" sz="1400" b="1" dirty="0" smtClean="0"/>
            <a:t>일차 </a:t>
          </a:r>
          <a:r>
            <a:rPr lang="en-US" altLang="ko-KR" sz="1400" b="1" dirty="0" smtClean="0"/>
            <a:t>(09.16)</a:t>
          </a:r>
          <a:endParaRPr lang="ko-KR" altLang="en-US" sz="1400" b="1" dirty="0"/>
        </a:p>
      </dgm:t>
    </dgm:pt>
    <dgm:pt modelId="{CFFD9492-22E1-49D2-B960-B8F126091898}" type="parTrans" cxnId="{AFBC830F-8673-4016-B45A-CC656B3B9C82}">
      <dgm:prSet/>
      <dgm:spPr/>
      <dgm:t>
        <a:bodyPr/>
        <a:lstStyle/>
        <a:p>
          <a:pPr latinLnBrk="1"/>
          <a:endParaRPr lang="ko-KR" altLang="en-US"/>
        </a:p>
      </dgm:t>
    </dgm:pt>
    <dgm:pt modelId="{903986EF-84DD-454C-8580-A77EFE3C9A9D}" type="sibTrans" cxnId="{AFBC830F-8673-4016-B45A-CC656B3B9C82}">
      <dgm:prSet/>
      <dgm:spPr/>
      <dgm:t>
        <a:bodyPr/>
        <a:lstStyle/>
        <a:p>
          <a:pPr latinLnBrk="1"/>
          <a:endParaRPr lang="ko-KR" altLang="en-US"/>
        </a:p>
      </dgm:t>
    </dgm:pt>
    <dgm:pt modelId="{3895D317-A77B-4520-A9B3-93B93BC9B725}">
      <dgm:prSet phldrT="[텍스트]" custT="1"/>
      <dgm:spPr/>
      <dgm:t>
        <a:bodyPr/>
        <a:lstStyle/>
        <a:p>
          <a:pPr latinLnBrk="1"/>
          <a:r>
            <a:rPr lang="en-US" altLang="ko-KR" sz="1400" dirty="0" smtClean="0"/>
            <a:t>PPT</a:t>
          </a:r>
          <a:r>
            <a:rPr lang="ko-KR" altLang="en-US" sz="1400" dirty="0" smtClean="0"/>
            <a:t>작성 및 발표준비</a:t>
          </a:r>
          <a:endParaRPr lang="ko-KR" altLang="en-US" sz="1400" dirty="0"/>
        </a:p>
      </dgm:t>
    </dgm:pt>
    <dgm:pt modelId="{230B7FEF-5B5E-4BF2-8B5D-5F4D14AD5336}" type="parTrans" cxnId="{0C1A1729-7B71-4C12-9244-E624D0CA78F4}">
      <dgm:prSet/>
      <dgm:spPr/>
      <dgm:t>
        <a:bodyPr/>
        <a:lstStyle/>
        <a:p>
          <a:pPr latinLnBrk="1"/>
          <a:endParaRPr lang="ko-KR" altLang="en-US"/>
        </a:p>
      </dgm:t>
    </dgm:pt>
    <dgm:pt modelId="{FF115B81-92B9-4A10-AA89-F131E62C7103}" type="sibTrans" cxnId="{0C1A1729-7B71-4C12-9244-E624D0CA78F4}">
      <dgm:prSet/>
      <dgm:spPr/>
      <dgm:t>
        <a:bodyPr/>
        <a:lstStyle/>
        <a:p>
          <a:pPr latinLnBrk="1"/>
          <a:endParaRPr lang="ko-KR" altLang="en-US"/>
        </a:p>
      </dgm:t>
    </dgm:pt>
    <dgm:pt modelId="{AF4DEE69-4AB6-438E-AE23-0AB015EDC297}" type="pres">
      <dgm:prSet presAssocID="{F84A6C8D-C700-4B69-8FA9-36CD7182C0C1}" presName="Name0" presStyleCnt="0">
        <dgm:presLayoutVars>
          <dgm:dir/>
          <dgm:animLvl val="lvl"/>
          <dgm:resizeHandles val="exact"/>
        </dgm:presLayoutVars>
      </dgm:prSet>
      <dgm:spPr/>
    </dgm:pt>
    <dgm:pt modelId="{6A93514D-93B2-47A8-A49D-CBFC8C765CE7}" type="pres">
      <dgm:prSet presAssocID="{702CDE8C-E596-4202-AAE2-173F58CAAD6A}" presName="boxAndChildren" presStyleCnt="0"/>
      <dgm:spPr/>
    </dgm:pt>
    <dgm:pt modelId="{74706865-D2BA-483D-BDB7-B6E00E3DB1FA}" type="pres">
      <dgm:prSet presAssocID="{702CDE8C-E596-4202-AAE2-173F58CAAD6A}" presName="parentTextBox" presStyleLbl="node1" presStyleIdx="0" presStyleCnt="3"/>
      <dgm:spPr/>
    </dgm:pt>
    <dgm:pt modelId="{FD55E909-D2E2-40A1-95B2-20A87473D881}" type="pres">
      <dgm:prSet presAssocID="{702CDE8C-E596-4202-AAE2-173F58CAAD6A}" presName="entireBox" presStyleLbl="node1" presStyleIdx="0" presStyleCnt="3"/>
      <dgm:spPr/>
    </dgm:pt>
    <dgm:pt modelId="{BE1D69AD-F24C-4BE5-8C24-15B99375B0FA}" type="pres">
      <dgm:prSet presAssocID="{702CDE8C-E596-4202-AAE2-173F58CAAD6A}" presName="descendantBox" presStyleCnt="0"/>
      <dgm:spPr/>
    </dgm:pt>
    <dgm:pt modelId="{C761FF44-C178-4C7B-93E5-E03E38B83C01}" type="pres">
      <dgm:prSet presAssocID="{3895D317-A77B-4520-A9B3-93B93BC9B725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5A53D4-8B5F-412A-AB2C-C95EA1EEBEA6}" type="pres">
      <dgm:prSet presAssocID="{D841831B-BFB4-45E8-B307-41353348B224}" presName="sp" presStyleCnt="0"/>
      <dgm:spPr/>
    </dgm:pt>
    <dgm:pt modelId="{A132B1B4-A475-4815-B8B5-DE3C5358E353}" type="pres">
      <dgm:prSet presAssocID="{E319D262-B35A-420E-A6BF-2F448C19EB81}" presName="arrowAndChildren" presStyleCnt="0"/>
      <dgm:spPr/>
    </dgm:pt>
    <dgm:pt modelId="{1F16DC04-9B03-4D4A-827F-BDCACF924A4C}" type="pres">
      <dgm:prSet presAssocID="{E319D262-B35A-420E-A6BF-2F448C19EB81}" presName="parentTextArrow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0835A2F1-EA69-433A-87FD-CF54F640A904}" type="pres">
      <dgm:prSet presAssocID="{E319D262-B35A-420E-A6BF-2F448C19EB81}" presName="arrow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11DD7A8-1CCD-49E7-B84F-B14E96307D0A}" type="pres">
      <dgm:prSet presAssocID="{E319D262-B35A-420E-A6BF-2F448C19EB81}" presName="descendantArrow" presStyleCnt="0"/>
      <dgm:spPr/>
    </dgm:pt>
    <dgm:pt modelId="{9839F1ED-CDDF-40D6-8401-C45A2DFD5703}" type="pres">
      <dgm:prSet presAssocID="{4BE6E750-9CDF-45B3-AC78-72E713A0C6BE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BB2E850-0EAF-4B9A-8F49-215C7A5EE168}" type="pres">
      <dgm:prSet presAssocID="{79B84753-2082-46EF-94A0-D6DF2E043194}" presName="sp" presStyleCnt="0"/>
      <dgm:spPr/>
    </dgm:pt>
    <dgm:pt modelId="{E2982A0E-0085-45CA-8206-25849AF7F349}" type="pres">
      <dgm:prSet presAssocID="{B21B89B0-7057-40E6-9A20-9F9188A01B93}" presName="arrowAndChildren" presStyleCnt="0"/>
      <dgm:spPr/>
    </dgm:pt>
    <dgm:pt modelId="{B93E6461-F35F-46C3-B64E-571A68E86BE3}" type="pres">
      <dgm:prSet presAssocID="{B21B89B0-7057-40E6-9A20-9F9188A01B93}" presName="parentTextArrow" presStyleLbl="node1" presStyleIdx="1" presStyleCnt="3"/>
      <dgm:spPr/>
    </dgm:pt>
    <dgm:pt modelId="{EEC548DD-25C6-4D8E-A06C-3F8BFC9C78AE}" type="pres">
      <dgm:prSet presAssocID="{B21B89B0-7057-40E6-9A20-9F9188A01B93}" presName="arrow" presStyleLbl="node1" presStyleIdx="2" presStyleCnt="3"/>
      <dgm:spPr/>
    </dgm:pt>
    <dgm:pt modelId="{55AB6B33-A51F-4D4B-9902-D73972957C53}" type="pres">
      <dgm:prSet presAssocID="{B21B89B0-7057-40E6-9A20-9F9188A01B93}" presName="descendantArrow" presStyleCnt="0"/>
      <dgm:spPr/>
    </dgm:pt>
    <dgm:pt modelId="{04FACA21-B54B-4EF0-BDA4-FE88630A5203}" type="pres">
      <dgm:prSet presAssocID="{58A5C911-346B-4BC4-9B5A-1014547876C6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EACDAF29-16D4-4FD1-9D01-DBD345205A00}" type="presOf" srcId="{E319D262-B35A-420E-A6BF-2F448C19EB81}" destId="{0835A2F1-EA69-433A-87FD-CF54F640A904}" srcOrd="1" destOrd="0" presId="urn:microsoft.com/office/officeart/2005/8/layout/process4"/>
    <dgm:cxn modelId="{706E3D06-01BE-44AF-B4FA-7D84A9CD7A6F}" type="presOf" srcId="{58A5C911-346B-4BC4-9B5A-1014547876C6}" destId="{04FACA21-B54B-4EF0-BDA4-FE88630A5203}" srcOrd="0" destOrd="0" presId="urn:microsoft.com/office/officeart/2005/8/layout/process4"/>
    <dgm:cxn modelId="{BE971820-89E0-4A41-B1E6-C0A74C884256}" type="presOf" srcId="{F84A6C8D-C700-4B69-8FA9-36CD7182C0C1}" destId="{AF4DEE69-4AB6-438E-AE23-0AB015EDC297}" srcOrd="0" destOrd="0" presId="urn:microsoft.com/office/officeart/2005/8/layout/process4"/>
    <dgm:cxn modelId="{AFBC830F-8673-4016-B45A-CC656B3B9C82}" srcId="{F84A6C8D-C700-4B69-8FA9-36CD7182C0C1}" destId="{702CDE8C-E596-4202-AAE2-173F58CAAD6A}" srcOrd="2" destOrd="0" parTransId="{CFFD9492-22E1-49D2-B960-B8F126091898}" sibTransId="{903986EF-84DD-454C-8580-A77EFE3C9A9D}"/>
    <dgm:cxn modelId="{1ED92F47-3342-483B-B544-7403A2D97FC9}" type="presOf" srcId="{B21B89B0-7057-40E6-9A20-9F9188A01B93}" destId="{EEC548DD-25C6-4D8E-A06C-3F8BFC9C78AE}" srcOrd="1" destOrd="0" presId="urn:microsoft.com/office/officeart/2005/8/layout/process4"/>
    <dgm:cxn modelId="{AB47489C-E135-4D5C-9081-BBD1FE4BDDB7}" type="presOf" srcId="{4BE6E750-9CDF-45B3-AC78-72E713A0C6BE}" destId="{9839F1ED-CDDF-40D6-8401-C45A2DFD5703}" srcOrd="0" destOrd="0" presId="urn:microsoft.com/office/officeart/2005/8/layout/process4"/>
    <dgm:cxn modelId="{AFEBC002-042F-493E-B348-68F9852E82B3}" srcId="{B21B89B0-7057-40E6-9A20-9F9188A01B93}" destId="{58A5C911-346B-4BC4-9B5A-1014547876C6}" srcOrd="0" destOrd="0" parTransId="{D1AD8C00-7E90-4865-867F-D57E94D0FB30}" sibTransId="{95BCBCC5-AB2C-4881-98BD-4B1C6690BF3A}"/>
    <dgm:cxn modelId="{B9FCFE42-1A0B-4A86-A724-2F8B6401F5BA}" type="presOf" srcId="{E319D262-B35A-420E-A6BF-2F448C19EB81}" destId="{1F16DC04-9B03-4D4A-827F-BDCACF924A4C}" srcOrd="0" destOrd="0" presId="urn:microsoft.com/office/officeart/2005/8/layout/process4"/>
    <dgm:cxn modelId="{6A984728-AB6D-4515-B06E-AA6FC7920283}" type="presOf" srcId="{702CDE8C-E596-4202-AAE2-173F58CAAD6A}" destId="{74706865-D2BA-483D-BDB7-B6E00E3DB1FA}" srcOrd="0" destOrd="0" presId="urn:microsoft.com/office/officeart/2005/8/layout/process4"/>
    <dgm:cxn modelId="{C6AF3F27-8A81-4ACB-A009-D7E29E19C146}" srcId="{F84A6C8D-C700-4B69-8FA9-36CD7182C0C1}" destId="{B21B89B0-7057-40E6-9A20-9F9188A01B93}" srcOrd="0" destOrd="0" parTransId="{3D64F452-6E91-49B0-9489-DC45844D6A19}" sibTransId="{79B84753-2082-46EF-94A0-D6DF2E043194}"/>
    <dgm:cxn modelId="{12EB3468-C5D9-4776-9A54-ECF6CB95858A}" srcId="{E319D262-B35A-420E-A6BF-2F448C19EB81}" destId="{4BE6E750-9CDF-45B3-AC78-72E713A0C6BE}" srcOrd="0" destOrd="0" parTransId="{355968E4-4234-4097-8614-5CB652F8B563}" sibTransId="{5740BD0B-2BDB-493A-838F-4F676758F1D2}"/>
    <dgm:cxn modelId="{9D71CC51-E687-4B3B-ACED-9EA2EEAD7C6B}" srcId="{F84A6C8D-C700-4B69-8FA9-36CD7182C0C1}" destId="{E319D262-B35A-420E-A6BF-2F448C19EB81}" srcOrd="1" destOrd="0" parTransId="{DF6D4993-D28E-41E5-A32C-0390F624C737}" sibTransId="{D841831B-BFB4-45E8-B307-41353348B224}"/>
    <dgm:cxn modelId="{E210B1D8-F6E5-4373-B89B-951D021BEE2B}" type="presOf" srcId="{702CDE8C-E596-4202-AAE2-173F58CAAD6A}" destId="{FD55E909-D2E2-40A1-95B2-20A87473D881}" srcOrd="1" destOrd="0" presId="urn:microsoft.com/office/officeart/2005/8/layout/process4"/>
    <dgm:cxn modelId="{0C1A1729-7B71-4C12-9244-E624D0CA78F4}" srcId="{702CDE8C-E596-4202-AAE2-173F58CAAD6A}" destId="{3895D317-A77B-4520-A9B3-93B93BC9B725}" srcOrd="0" destOrd="0" parTransId="{230B7FEF-5B5E-4BF2-8B5D-5F4D14AD5336}" sibTransId="{FF115B81-92B9-4A10-AA89-F131E62C7103}"/>
    <dgm:cxn modelId="{A661A182-CD3C-46ED-B75A-0F20AF564BE6}" type="presOf" srcId="{3895D317-A77B-4520-A9B3-93B93BC9B725}" destId="{C761FF44-C178-4C7B-93E5-E03E38B83C01}" srcOrd="0" destOrd="0" presId="urn:microsoft.com/office/officeart/2005/8/layout/process4"/>
    <dgm:cxn modelId="{46F62EB5-5B0D-4F3B-935A-B4DEF4008A13}" type="presOf" srcId="{B21B89B0-7057-40E6-9A20-9F9188A01B93}" destId="{B93E6461-F35F-46C3-B64E-571A68E86BE3}" srcOrd="0" destOrd="0" presId="urn:microsoft.com/office/officeart/2005/8/layout/process4"/>
    <dgm:cxn modelId="{A0FFEA08-8A73-4E5B-9444-57C39328EBF2}" type="presParOf" srcId="{AF4DEE69-4AB6-438E-AE23-0AB015EDC297}" destId="{6A93514D-93B2-47A8-A49D-CBFC8C765CE7}" srcOrd="0" destOrd="0" presId="urn:microsoft.com/office/officeart/2005/8/layout/process4"/>
    <dgm:cxn modelId="{7EBC6F8F-A58E-4409-8F44-2D98DF283F05}" type="presParOf" srcId="{6A93514D-93B2-47A8-A49D-CBFC8C765CE7}" destId="{74706865-D2BA-483D-BDB7-B6E00E3DB1FA}" srcOrd="0" destOrd="0" presId="urn:microsoft.com/office/officeart/2005/8/layout/process4"/>
    <dgm:cxn modelId="{B19E9493-F2C3-4394-AEF6-47A7CD0F7AB2}" type="presParOf" srcId="{6A93514D-93B2-47A8-A49D-CBFC8C765CE7}" destId="{FD55E909-D2E2-40A1-95B2-20A87473D881}" srcOrd="1" destOrd="0" presId="urn:microsoft.com/office/officeart/2005/8/layout/process4"/>
    <dgm:cxn modelId="{A14E7755-382B-4B33-9FB8-452DBD3D5653}" type="presParOf" srcId="{6A93514D-93B2-47A8-A49D-CBFC8C765CE7}" destId="{BE1D69AD-F24C-4BE5-8C24-15B99375B0FA}" srcOrd="2" destOrd="0" presId="urn:microsoft.com/office/officeart/2005/8/layout/process4"/>
    <dgm:cxn modelId="{335226E7-B939-41EF-84BA-22CC7EDAD93C}" type="presParOf" srcId="{BE1D69AD-F24C-4BE5-8C24-15B99375B0FA}" destId="{C761FF44-C178-4C7B-93E5-E03E38B83C01}" srcOrd="0" destOrd="0" presId="urn:microsoft.com/office/officeart/2005/8/layout/process4"/>
    <dgm:cxn modelId="{9D85EE77-071F-4B97-9FB8-1D420D96977D}" type="presParOf" srcId="{AF4DEE69-4AB6-438E-AE23-0AB015EDC297}" destId="{A15A53D4-8B5F-412A-AB2C-C95EA1EEBEA6}" srcOrd="1" destOrd="0" presId="urn:microsoft.com/office/officeart/2005/8/layout/process4"/>
    <dgm:cxn modelId="{5646EF3E-4230-45D1-BFC1-00FA69CB91B3}" type="presParOf" srcId="{AF4DEE69-4AB6-438E-AE23-0AB015EDC297}" destId="{A132B1B4-A475-4815-B8B5-DE3C5358E353}" srcOrd="2" destOrd="0" presId="urn:microsoft.com/office/officeart/2005/8/layout/process4"/>
    <dgm:cxn modelId="{808BA610-F329-44AC-8EF6-366C4A138C02}" type="presParOf" srcId="{A132B1B4-A475-4815-B8B5-DE3C5358E353}" destId="{1F16DC04-9B03-4D4A-827F-BDCACF924A4C}" srcOrd="0" destOrd="0" presId="urn:microsoft.com/office/officeart/2005/8/layout/process4"/>
    <dgm:cxn modelId="{E3EB71FA-31DD-49AA-9A01-0D67F445B1AE}" type="presParOf" srcId="{A132B1B4-A475-4815-B8B5-DE3C5358E353}" destId="{0835A2F1-EA69-433A-87FD-CF54F640A904}" srcOrd="1" destOrd="0" presId="urn:microsoft.com/office/officeart/2005/8/layout/process4"/>
    <dgm:cxn modelId="{65E479BF-7287-441C-B228-E864737E022D}" type="presParOf" srcId="{A132B1B4-A475-4815-B8B5-DE3C5358E353}" destId="{711DD7A8-1CCD-49E7-B84F-B14E96307D0A}" srcOrd="2" destOrd="0" presId="urn:microsoft.com/office/officeart/2005/8/layout/process4"/>
    <dgm:cxn modelId="{F684D34E-5336-4DE4-B18E-EB43DBBF7D1E}" type="presParOf" srcId="{711DD7A8-1CCD-49E7-B84F-B14E96307D0A}" destId="{9839F1ED-CDDF-40D6-8401-C45A2DFD5703}" srcOrd="0" destOrd="0" presId="urn:microsoft.com/office/officeart/2005/8/layout/process4"/>
    <dgm:cxn modelId="{D4C4464C-6E85-46ED-B13F-6473E7DE40FF}" type="presParOf" srcId="{AF4DEE69-4AB6-438E-AE23-0AB015EDC297}" destId="{CBB2E850-0EAF-4B9A-8F49-215C7A5EE168}" srcOrd="3" destOrd="0" presId="urn:microsoft.com/office/officeart/2005/8/layout/process4"/>
    <dgm:cxn modelId="{2566DA06-3409-417D-82D1-4A6AA4B97F34}" type="presParOf" srcId="{AF4DEE69-4AB6-438E-AE23-0AB015EDC297}" destId="{E2982A0E-0085-45CA-8206-25849AF7F349}" srcOrd="4" destOrd="0" presId="urn:microsoft.com/office/officeart/2005/8/layout/process4"/>
    <dgm:cxn modelId="{7A682A77-745F-4A90-87A4-1EF9BA075E39}" type="presParOf" srcId="{E2982A0E-0085-45CA-8206-25849AF7F349}" destId="{B93E6461-F35F-46C3-B64E-571A68E86BE3}" srcOrd="0" destOrd="0" presId="urn:microsoft.com/office/officeart/2005/8/layout/process4"/>
    <dgm:cxn modelId="{1F6AC429-F3FE-4E35-8AB9-6A4CB216D2DA}" type="presParOf" srcId="{E2982A0E-0085-45CA-8206-25849AF7F349}" destId="{EEC548DD-25C6-4D8E-A06C-3F8BFC9C78AE}" srcOrd="1" destOrd="0" presId="urn:microsoft.com/office/officeart/2005/8/layout/process4"/>
    <dgm:cxn modelId="{DF326262-0CEA-4044-86DD-796B6A34D113}" type="presParOf" srcId="{E2982A0E-0085-45CA-8206-25849AF7F349}" destId="{55AB6B33-A51F-4D4B-9902-D73972957C53}" srcOrd="2" destOrd="0" presId="urn:microsoft.com/office/officeart/2005/8/layout/process4"/>
    <dgm:cxn modelId="{59EB7A9D-4FE0-43F6-93DA-03B044AD2EA9}" type="presParOf" srcId="{55AB6B33-A51F-4D4B-9902-D73972957C53}" destId="{04FACA21-B54B-4EF0-BDA4-FE88630A520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55E909-D2E2-40A1-95B2-20A87473D881}">
      <dsp:nvSpPr>
        <dsp:cNvPr id="0" name=""/>
        <dsp:cNvSpPr/>
      </dsp:nvSpPr>
      <dsp:spPr>
        <a:xfrm>
          <a:off x="0" y="2380430"/>
          <a:ext cx="4286250" cy="7813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8</a:t>
          </a:r>
          <a:r>
            <a:rPr lang="ko-KR" altLang="en-US" sz="1400" b="1" kern="1200" dirty="0" smtClean="0"/>
            <a:t>일차 </a:t>
          </a:r>
          <a:r>
            <a:rPr lang="en-US" altLang="ko-KR" sz="1400" b="1" kern="1200" dirty="0" smtClean="0"/>
            <a:t>(09.16)</a:t>
          </a:r>
          <a:endParaRPr lang="ko-KR" altLang="en-US" sz="1400" b="1" kern="1200" dirty="0"/>
        </a:p>
      </dsp:txBody>
      <dsp:txXfrm>
        <a:off x="0" y="2380430"/>
        <a:ext cx="4286250" cy="421907"/>
      </dsp:txXfrm>
    </dsp:sp>
    <dsp:sp modelId="{C761FF44-C178-4C7B-93E5-E03E38B83C01}">
      <dsp:nvSpPr>
        <dsp:cNvPr id="0" name=""/>
        <dsp:cNvSpPr/>
      </dsp:nvSpPr>
      <dsp:spPr>
        <a:xfrm>
          <a:off x="0" y="2786712"/>
          <a:ext cx="4286250" cy="35940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/>
            <a:t>PPT</a:t>
          </a:r>
          <a:r>
            <a:rPr lang="ko-KR" altLang="en-US" sz="1400" kern="1200" dirty="0" smtClean="0"/>
            <a:t>작성 및 발표준비</a:t>
          </a:r>
          <a:endParaRPr lang="ko-KR" altLang="en-US" sz="1400" kern="1200" dirty="0"/>
        </a:p>
      </dsp:txBody>
      <dsp:txXfrm>
        <a:off x="0" y="2786712"/>
        <a:ext cx="4286250" cy="359402"/>
      </dsp:txXfrm>
    </dsp:sp>
    <dsp:sp modelId="{0835A2F1-EA69-433A-87FD-CF54F640A904}">
      <dsp:nvSpPr>
        <dsp:cNvPr id="0" name=""/>
        <dsp:cNvSpPr/>
      </dsp:nvSpPr>
      <dsp:spPr>
        <a:xfrm rot="10800000">
          <a:off x="0" y="1190494"/>
          <a:ext cx="4286250" cy="1201655"/>
        </a:xfrm>
        <a:prstGeom prst="upArrowCallout">
          <a:avLst/>
        </a:prstGeom>
        <a:solidFill>
          <a:schemeClr val="accent2">
            <a:hueOff val="-4271743"/>
            <a:satOff val="12481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2</a:t>
          </a:r>
          <a:r>
            <a:rPr lang="ko-KR" altLang="en-US" sz="1400" b="1" kern="1200" dirty="0" smtClean="0"/>
            <a:t>일차 </a:t>
          </a:r>
          <a:r>
            <a:rPr lang="en-US" altLang="ko-KR" sz="1400" b="1" kern="1200" dirty="0" smtClean="0"/>
            <a:t>~ 7</a:t>
          </a:r>
          <a:r>
            <a:rPr lang="ko-KR" altLang="en-US" sz="1400" b="1" kern="1200" dirty="0" smtClean="0"/>
            <a:t>일차 </a:t>
          </a:r>
          <a:r>
            <a:rPr lang="en-US" altLang="ko-KR" sz="1400" b="1" kern="1200" dirty="0" smtClean="0"/>
            <a:t>(09.10~09.15)</a:t>
          </a:r>
          <a:endParaRPr lang="ko-KR" altLang="en-US" sz="1400" b="1" kern="1200" dirty="0"/>
        </a:p>
      </dsp:txBody>
      <dsp:txXfrm>
        <a:off x="0" y="1190494"/>
        <a:ext cx="4286250" cy="421781"/>
      </dsp:txXfrm>
    </dsp:sp>
    <dsp:sp modelId="{9839F1ED-CDDF-40D6-8401-C45A2DFD5703}">
      <dsp:nvSpPr>
        <dsp:cNvPr id="0" name=""/>
        <dsp:cNvSpPr/>
      </dsp:nvSpPr>
      <dsp:spPr>
        <a:xfrm>
          <a:off x="0" y="1612275"/>
          <a:ext cx="4286250" cy="359294"/>
        </a:xfrm>
        <a:prstGeom prst="rect">
          <a:avLst/>
        </a:prstGeom>
        <a:solidFill>
          <a:schemeClr val="accent2">
            <a:tint val="40000"/>
            <a:alpha val="90000"/>
            <a:hueOff val="-4289216"/>
            <a:satOff val="10818"/>
            <a:lumOff val="-38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89216"/>
              <a:satOff val="10818"/>
              <a:lumOff val="-3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프로젝트 코드 작성 및 디버깅 작업</a:t>
          </a:r>
          <a:endParaRPr lang="ko-KR" altLang="en-US" sz="1400" kern="1200" dirty="0"/>
        </a:p>
      </dsp:txBody>
      <dsp:txXfrm>
        <a:off x="0" y="1612275"/>
        <a:ext cx="4286250" cy="359294"/>
      </dsp:txXfrm>
    </dsp:sp>
    <dsp:sp modelId="{EEC548DD-25C6-4D8E-A06C-3F8BFC9C78AE}">
      <dsp:nvSpPr>
        <dsp:cNvPr id="0" name=""/>
        <dsp:cNvSpPr/>
      </dsp:nvSpPr>
      <dsp:spPr>
        <a:xfrm rot="10800000">
          <a:off x="0" y="558"/>
          <a:ext cx="4286250" cy="1201655"/>
        </a:xfrm>
        <a:prstGeom prst="upArrowCallout">
          <a:avLst/>
        </a:prstGeom>
        <a:solidFill>
          <a:schemeClr val="accent2">
            <a:hueOff val="-8543487"/>
            <a:satOff val="24962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/>
            <a:t>1</a:t>
          </a:r>
          <a:r>
            <a:rPr lang="ko-KR" altLang="en-US" sz="1400" b="1" kern="1200" dirty="0" smtClean="0"/>
            <a:t>일차 </a:t>
          </a:r>
          <a:r>
            <a:rPr lang="en-US" altLang="ko-KR" sz="1400" b="1" kern="1200" dirty="0" smtClean="0"/>
            <a:t>(09.09)</a:t>
          </a:r>
          <a:endParaRPr lang="ko-KR" altLang="en-US" sz="1400" b="1" kern="1200" dirty="0"/>
        </a:p>
      </dsp:txBody>
      <dsp:txXfrm>
        <a:off x="0" y="558"/>
        <a:ext cx="4286250" cy="421781"/>
      </dsp:txXfrm>
    </dsp:sp>
    <dsp:sp modelId="{04FACA21-B54B-4EF0-BDA4-FE88630A5203}">
      <dsp:nvSpPr>
        <dsp:cNvPr id="0" name=""/>
        <dsp:cNvSpPr/>
      </dsp:nvSpPr>
      <dsp:spPr>
        <a:xfrm>
          <a:off x="0" y="422340"/>
          <a:ext cx="4286250" cy="359294"/>
        </a:xfrm>
        <a:prstGeom prst="rect">
          <a:avLst/>
        </a:prstGeom>
        <a:solidFill>
          <a:schemeClr val="accent2">
            <a:tint val="40000"/>
            <a:alpha val="90000"/>
            <a:hueOff val="-8578433"/>
            <a:satOff val="21636"/>
            <a:lumOff val="-76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578433"/>
              <a:satOff val="21636"/>
              <a:lumOff val="-7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아이디어회의 및 프로젝트 전체 계획 작업</a:t>
          </a:r>
          <a:endParaRPr lang="ko-KR" altLang="en-US" sz="1400" kern="1200" dirty="0"/>
        </a:p>
      </dsp:txBody>
      <dsp:txXfrm>
        <a:off x="0" y="422340"/>
        <a:ext cx="4286250" cy="359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E7E061C-06DC-4028-99AD-5F8BE33B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B1AF-C8C2-4138-A5D1-0112C9E1B8BB}" type="datetimeFigureOut">
              <a:rPr lang="ko-KR" altLang="en-US" smtClean="0"/>
              <a:pPr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0E46E35-624A-451A-93A5-55D8060C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AA237F4-2681-4876-A287-0D1F1513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0CC3-7876-4F30-874E-596DDBB3E3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2749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E7E061C-06DC-4028-99AD-5F8BE33B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B1AF-C8C2-4138-A5D1-0112C9E1B8BB}" type="datetimeFigureOut">
              <a:rPr lang="ko-KR" altLang="en-US" smtClean="0"/>
              <a:pPr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0E46E35-624A-451A-93A5-55D8060C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AA237F4-2681-4876-A287-0D1F1513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0CC3-7876-4F30-874E-596DDBB3E3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xmlns="" id="{C2FCC631-E81F-431E-BA66-DD4A4BD7D6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42379" y="1779500"/>
            <a:ext cx="4131284" cy="3697374"/>
          </a:xfrm>
          <a:custGeom>
            <a:avLst/>
            <a:gdLst>
              <a:gd name="connsiteX0" fmla="*/ 0 w 4131284"/>
              <a:gd name="connsiteY0" fmla="*/ 95250 h 3697374"/>
              <a:gd name="connsiteX1" fmla="*/ 2572400 w 4131284"/>
              <a:gd name="connsiteY1" fmla="*/ 1390505 h 3697374"/>
              <a:gd name="connsiteX2" fmla="*/ 2572400 w 4131284"/>
              <a:gd name="connsiteY2" fmla="*/ 3697374 h 3697374"/>
              <a:gd name="connsiteX3" fmla="*/ 0 w 4131284"/>
              <a:gd name="connsiteY3" fmla="*/ 2402119 h 3697374"/>
              <a:gd name="connsiteX4" fmla="*/ 2572401 w 4131284"/>
              <a:gd name="connsiteY4" fmla="*/ 0 h 3697374"/>
              <a:gd name="connsiteX5" fmla="*/ 4131284 w 4131284"/>
              <a:gd name="connsiteY5" fmla="*/ 784929 h 3697374"/>
              <a:gd name="connsiteX6" fmla="*/ 4131284 w 4131284"/>
              <a:gd name="connsiteY6" fmla="*/ 2182899 h 3697374"/>
              <a:gd name="connsiteX7" fmla="*/ 2572401 w 4131284"/>
              <a:gd name="connsiteY7" fmla="*/ 1397970 h 3697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31284" h="3697374">
                <a:moveTo>
                  <a:pt x="0" y="95250"/>
                </a:moveTo>
                <a:lnTo>
                  <a:pt x="2572400" y="1390505"/>
                </a:lnTo>
                <a:lnTo>
                  <a:pt x="2572400" y="3697374"/>
                </a:lnTo>
                <a:lnTo>
                  <a:pt x="0" y="2402119"/>
                </a:lnTo>
                <a:close/>
                <a:moveTo>
                  <a:pt x="2572401" y="0"/>
                </a:moveTo>
                <a:lnTo>
                  <a:pt x="4131284" y="784929"/>
                </a:lnTo>
                <a:lnTo>
                  <a:pt x="4131284" y="2182899"/>
                </a:lnTo>
                <a:lnTo>
                  <a:pt x="2572401" y="13979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6277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E7E061C-06DC-4028-99AD-5F8BE33B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B1AF-C8C2-4138-A5D1-0112C9E1B8BB}" type="datetimeFigureOut">
              <a:rPr lang="ko-KR" altLang="en-US" smtClean="0"/>
              <a:pPr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0E46E35-624A-451A-93A5-55D8060C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AA237F4-2681-4876-A287-0D1F1513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0CC3-7876-4F30-874E-596DDBB3E3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434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E7E061C-06DC-4028-99AD-5F8BE33B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B1AF-C8C2-4138-A5D1-0112C9E1B8BB}" type="datetimeFigureOut">
              <a:rPr lang="ko-KR" altLang="en-US" smtClean="0"/>
              <a:pPr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0E46E35-624A-451A-93A5-55D8060C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AA237F4-2681-4876-A287-0D1F1513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0CC3-7876-4F30-874E-596DDBB3E3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807BE653-7B88-4A19-AF84-1DFA309FF2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75140" y="890232"/>
            <a:ext cx="5416861" cy="5967769"/>
          </a:xfrm>
          <a:custGeom>
            <a:avLst/>
            <a:gdLst>
              <a:gd name="connsiteX0" fmla="*/ 0 w 5416861"/>
              <a:gd name="connsiteY0" fmla="*/ 0 h 5967769"/>
              <a:gd name="connsiteX1" fmla="*/ 5416861 w 5416861"/>
              <a:gd name="connsiteY1" fmla="*/ 2727498 h 5967769"/>
              <a:gd name="connsiteX2" fmla="*/ 5416861 w 5416861"/>
              <a:gd name="connsiteY2" fmla="*/ 5967769 h 5967769"/>
              <a:gd name="connsiteX3" fmla="*/ 2091224 w 5416861"/>
              <a:gd name="connsiteY3" fmla="*/ 5967769 h 5967769"/>
              <a:gd name="connsiteX4" fmla="*/ 0 w 5416861"/>
              <a:gd name="connsiteY4" fmla="*/ 4914796 h 5967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6861" h="5967769">
                <a:moveTo>
                  <a:pt x="0" y="0"/>
                </a:moveTo>
                <a:lnTo>
                  <a:pt x="5416861" y="2727498"/>
                </a:lnTo>
                <a:lnTo>
                  <a:pt x="5416861" y="5967769"/>
                </a:lnTo>
                <a:lnTo>
                  <a:pt x="2091224" y="5967769"/>
                </a:lnTo>
                <a:lnTo>
                  <a:pt x="0" y="491479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0869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xmlns="" id="{2C0FCC2B-44AD-4583-AD11-3D732A74E0A1}"/>
              </a:ext>
            </a:extLst>
          </p:cNvPr>
          <p:cNvSpPr/>
          <p:nvPr userDrawn="1"/>
        </p:nvSpPr>
        <p:spPr>
          <a:xfrm>
            <a:off x="4" y="1"/>
            <a:ext cx="11801471" cy="6858000"/>
          </a:xfrm>
          <a:custGeom>
            <a:avLst/>
            <a:gdLst>
              <a:gd name="connsiteX0" fmla="*/ 0 w 11457963"/>
              <a:gd name="connsiteY0" fmla="*/ 0 h 6858000"/>
              <a:gd name="connsiteX1" fmla="*/ 4411936 w 11457963"/>
              <a:gd name="connsiteY1" fmla="*/ 0 h 6858000"/>
              <a:gd name="connsiteX2" fmla="*/ 4471696 w 11457963"/>
              <a:gd name="connsiteY2" fmla="*/ 233965 h 6858000"/>
              <a:gd name="connsiteX3" fmla="*/ 8176969 w 11457963"/>
              <a:gd name="connsiteY3" fmla="*/ 2809873 h 6858000"/>
              <a:gd name="connsiteX4" fmla="*/ 11444832 w 11457963"/>
              <a:gd name="connsiteY4" fmla="*/ 6641928 h 6858000"/>
              <a:gd name="connsiteX5" fmla="*/ 11419863 w 11457963"/>
              <a:gd name="connsiteY5" fmla="*/ 6858000 h 6858000"/>
              <a:gd name="connsiteX6" fmla="*/ 78 w 11457963"/>
              <a:gd name="connsiteY6" fmla="*/ 6858000 h 6858000"/>
              <a:gd name="connsiteX7" fmla="*/ 0 w 11457963"/>
              <a:gd name="connsiteY7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57963" h="6858000">
                <a:moveTo>
                  <a:pt x="0" y="0"/>
                </a:moveTo>
                <a:lnTo>
                  <a:pt x="4411936" y="0"/>
                </a:lnTo>
                <a:lnTo>
                  <a:pt x="4471696" y="233965"/>
                </a:lnTo>
                <a:cubicBezTo>
                  <a:pt x="4732095" y="1153069"/>
                  <a:pt x="5264107" y="2036166"/>
                  <a:pt x="8176969" y="2809873"/>
                </a:cubicBezTo>
                <a:cubicBezTo>
                  <a:pt x="11089833" y="3583580"/>
                  <a:pt x="11548570" y="5383111"/>
                  <a:pt x="11444832" y="6641928"/>
                </a:cubicBezTo>
                <a:lnTo>
                  <a:pt x="11419863" y="6858000"/>
                </a:lnTo>
                <a:lnTo>
                  <a:pt x="78" y="6858000"/>
                </a:lnTo>
                <a:lnTo>
                  <a:pt x="0" y="68579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E7E061C-06DC-4028-99AD-5F8BE33B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B1AF-C8C2-4138-A5D1-0112C9E1B8BB}" type="datetimeFigureOut">
              <a:rPr lang="ko-KR" altLang="en-US" smtClean="0"/>
              <a:pPr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0E46E35-624A-451A-93A5-55D8060C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AA237F4-2681-4876-A287-0D1F1513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D0CC3-7876-4F30-874E-596DDBB3E3C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97AEAFB-37AC-4A25-AFCF-890A7AB5AB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40076" y="1647825"/>
            <a:ext cx="5122624" cy="3958966"/>
          </a:xfrm>
          <a:prstGeom prst="rect">
            <a:avLst/>
          </a:prstGeom>
        </p:spPr>
      </p:pic>
      <p:sp>
        <p:nvSpPr>
          <p:cNvPr id="9" name="그림 개체 틀 8">
            <a:extLst>
              <a:ext uri="{FF2B5EF4-FFF2-40B4-BE49-F238E27FC236}">
                <a16:creationId xmlns:a16="http://schemas.microsoft.com/office/drawing/2014/main" xmlns="" id="{B6E075A3-B93C-4454-BA3F-5B6583724E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326" y="1743075"/>
            <a:ext cx="4923588" cy="2843623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6689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D8CF90E-749A-4651-A2B9-0EB710CD5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328B16E-308F-49C0-A6B2-3F7F5BD7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8D3D497-0D06-4883-A8C6-0730A6074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4B1AF-C8C2-4138-A5D1-0112C9E1B8BB}" type="datetimeFigureOut">
              <a:rPr lang="ko-KR" altLang="en-US" smtClean="0"/>
              <a:pPr/>
              <a:t>2021-09-15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9767552-7C89-47F4-A0BB-CB244A0D0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2342C2-99C8-4FDD-A6A2-7A2899B02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D0CC3-7876-4F30-874E-596DDBB3E3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7626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>
            <a:extLst>
              <a:ext uri="{FF2B5EF4-FFF2-40B4-BE49-F238E27FC236}">
                <a16:creationId xmlns:a16="http://schemas.microsoft.com/office/drawing/2014/main" xmlns="" id="{6485ED5A-84CB-4402-8220-F89777E14283}"/>
              </a:ext>
            </a:extLst>
          </p:cNvPr>
          <p:cNvSpPr/>
          <p:nvPr/>
        </p:nvSpPr>
        <p:spPr>
          <a:xfrm rot="5400000">
            <a:off x="-640556" y="1039020"/>
            <a:ext cx="4481512" cy="3200400"/>
          </a:xfrm>
          <a:prstGeom prst="parallelogram">
            <a:avLst>
              <a:gd name="adj" fmla="val 503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xmlns="" id="{F2B3B030-2988-4B1B-80FF-8616EEBC1FD1}"/>
              </a:ext>
            </a:extLst>
          </p:cNvPr>
          <p:cNvSpPr/>
          <p:nvPr/>
        </p:nvSpPr>
        <p:spPr>
          <a:xfrm rot="5400000">
            <a:off x="7555139" y="-1324656"/>
            <a:ext cx="3312205" cy="5961517"/>
          </a:xfrm>
          <a:custGeom>
            <a:avLst/>
            <a:gdLst>
              <a:gd name="connsiteX0" fmla="*/ 0 w 3312205"/>
              <a:gd name="connsiteY0" fmla="*/ 5961517 h 5961517"/>
              <a:gd name="connsiteX1" fmla="*/ 0 w 3312205"/>
              <a:gd name="connsiteY1" fmla="*/ 5824569 h 5961517"/>
              <a:gd name="connsiteX2" fmla="*/ 2941877 w 3312205"/>
              <a:gd name="connsiteY2" fmla="*/ 0 h 5961517"/>
              <a:gd name="connsiteX3" fmla="*/ 3312205 w 3312205"/>
              <a:gd name="connsiteY3" fmla="*/ 0 h 5961517"/>
              <a:gd name="connsiteX4" fmla="*/ 301158 w 3312205"/>
              <a:gd name="connsiteY4" fmla="*/ 5961517 h 596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2205" h="5961517">
                <a:moveTo>
                  <a:pt x="0" y="5961517"/>
                </a:moveTo>
                <a:lnTo>
                  <a:pt x="0" y="5824569"/>
                </a:lnTo>
                <a:lnTo>
                  <a:pt x="2941877" y="0"/>
                </a:lnTo>
                <a:lnTo>
                  <a:pt x="3312205" y="0"/>
                </a:lnTo>
                <a:lnTo>
                  <a:pt x="301158" y="5961517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xmlns="" id="{743311FF-186C-43E3-A921-3B1ED6CE62C5}"/>
              </a:ext>
            </a:extLst>
          </p:cNvPr>
          <p:cNvSpPr/>
          <p:nvPr/>
        </p:nvSpPr>
        <p:spPr>
          <a:xfrm rot="5400000">
            <a:off x="9573461" y="1768664"/>
            <a:ext cx="2129778" cy="3107300"/>
          </a:xfrm>
          <a:custGeom>
            <a:avLst/>
            <a:gdLst>
              <a:gd name="connsiteX0" fmla="*/ 0 w 2275148"/>
              <a:gd name="connsiteY0" fmla="*/ 3319392 h 3319392"/>
              <a:gd name="connsiteX1" fmla="*/ 1676562 w 2275148"/>
              <a:gd name="connsiteY1" fmla="*/ 0 h 3319392"/>
              <a:gd name="connsiteX2" fmla="*/ 2275148 w 2275148"/>
              <a:gd name="connsiteY2" fmla="*/ 0 h 3319392"/>
              <a:gd name="connsiteX3" fmla="*/ 598586 w 2275148"/>
              <a:gd name="connsiteY3" fmla="*/ 3319392 h 331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5148" h="3319392">
                <a:moveTo>
                  <a:pt x="0" y="3319392"/>
                </a:moveTo>
                <a:lnTo>
                  <a:pt x="1676562" y="0"/>
                </a:lnTo>
                <a:lnTo>
                  <a:pt x="2275148" y="0"/>
                </a:lnTo>
                <a:lnTo>
                  <a:pt x="598586" y="331939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39AB8D9-FB02-42AE-81BB-8B014F54FCE0}"/>
              </a:ext>
            </a:extLst>
          </p:cNvPr>
          <p:cNvSpPr txBox="1"/>
          <p:nvPr/>
        </p:nvSpPr>
        <p:spPr>
          <a:xfrm>
            <a:off x="2213974" y="1284800"/>
            <a:ext cx="818732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300" dirty="0" smtClean="0">
                <a:solidFill>
                  <a:schemeClr val="bg1"/>
                </a:solidFill>
                <a:latin typeface="+mj-lt"/>
              </a:rPr>
              <a:t>Item </a:t>
            </a:r>
          </a:p>
          <a:p>
            <a:pPr algn="ctr"/>
            <a:r>
              <a:rPr lang="en-US" altLang="ko-KR" sz="8300" dirty="0" smtClean="0">
                <a:solidFill>
                  <a:schemeClr val="bg1"/>
                </a:solidFill>
                <a:latin typeface="+mj-lt"/>
              </a:rPr>
              <a:t>Upgrade Program</a:t>
            </a:r>
            <a:endParaRPr lang="en-US" altLang="ko-KR" sz="8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xmlns="" id="{30673B00-834C-4D9A-BED1-D7C5C3C3566F}"/>
              </a:ext>
            </a:extLst>
          </p:cNvPr>
          <p:cNvSpPr/>
          <p:nvPr/>
        </p:nvSpPr>
        <p:spPr>
          <a:xfrm>
            <a:off x="7982994" y="5202010"/>
            <a:ext cx="3288826" cy="1655990"/>
          </a:xfrm>
          <a:custGeom>
            <a:avLst/>
            <a:gdLst>
              <a:gd name="connsiteX0" fmla="*/ 0 w 3288826"/>
              <a:gd name="connsiteY0" fmla="*/ 0 h 1655990"/>
              <a:gd name="connsiteX1" fmla="*/ 3288826 w 3288826"/>
              <a:gd name="connsiteY1" fmla="*/ 1655990 h 1655990"/>
              <a:gd name="connsiteX2" fmla="*/ 0 w 3288826"/>
              <a:gd name="connsiteY2" fmla="*/ 1655990 h 1655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8826" h="1655990">
                <a:moveTo>
                  <a:pt x="0" y="0"/>
                </a:moveTo>
                <a:lnTo>
                  <a:pt x="3288826" y="1655990"/>
                </a:lnTo>
                <a:lnTo>
                  <a:pt x="0" y="16559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평행 사변형 36">
            <a:extLst>
              <a:ext uri="{FF2B5EF4-FFF2-40B4-BE49-F238E27FC236}">
                <a16:creationId xmlns:a16="http://schemas.microsoft.com/office/drawing/2014/main" xmlns="" id="{95E2EF5A-5447-41CD-9AD3-A7C380679B12}"/>
              </a:ext>
            </a:extLst>
          </p:cNvPr>
          <p:cNvSpPr/>
          <p:nvPr/>
        </p:nvSpPr>
        <p:spPr>
          <a:xfrm rot="5400000">
            <a:off x="2210201" y="4184650"/>
            <a:ext cx="959990" cy="1581152"/>
          </a:xfrm>
          <a:prstGeom prst="parallelogram">
            <a:avLst>
              <a:gd name="adj" fmla="val 850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292663E0-011D-4E2B-B47E-218CD437042A}"/>
              </a:ext>
            </a:extLst>
          </p:cNvPr>
          <p:cNvSpPr txBox="1"/>
          <p:nvPr/>
        </p:nvSpPr>
        <p:spPr>
          <a:xfrm>
            <a:off x="7391399" y="4176754"/>
            <a:ext cx="3352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1"/>
                </a:solidFill>
              </a:rPr>
              <a:t>&lt; 1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조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bg1"/>
                </a:solidFill>
              </a:rPr>
              <a:t>박종엽 조윤우 류재영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26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E549F9D-38D0-4043-A463-70B5F6791EE2}"/>
              </a:ext>
            </a:extLst>
          </p:cNvPr>
          <p:cNvSpPr txBox="1"/>
          <p:nvPr/>
        </p:nvSpPr>
        <p:spPr>
          <a:xfrm>
            <a:off x="1950949" y="1619439"/>
            <a:ext cx="421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/>
                </a:solidFill>
                <a:latin typeface="+mj-lt"/>
              </a:rPr>
              <a:t>1 )</a:t>
            </a:r>
            <a:r>
              <a:rPr lang="en-US" altLang="ko-KR" sz="20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ko-KR" altLang="en-US" sz="2000" dirty="0" err="1" smtClean="0">
                <a:solidFill>
                  <a:schemeClr val="accent1"/>
                </a:solidFill>
                <a:latin typeface="+mj-lt"/>
              </a:rPr>
              <a:t>인벤토리</a:t>
            </a:r>
            <a:endParaRPr lang="ko-KR" altLang="en-US" sz="2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3" name="평행 사변형 22">
            <a:extLst>
              <a:ext uri="{FF2B5EF4-FFF2-40B4-BE49-F238E27FC236}">
                <a16:creationId xmlns:a16="http://schemas.microsoft.com/office/drawing/2014/main" xmlns="" id="{14AD1029-81C5-4182-9216-4BEF0CF7D760}"/>
              </a:ext>
            </a:extLst>
          </p:cNvPr>
          <p:cNvSpPr/>
          <p:nvPr/>
        </p:nvSpPr>
        <p:spPr>
          <a:xfrm rot="5400000">
            <a:off x="939876" y="611501"/>
            <a:ext cx="715305" cy="803634"/>
          </a:xfrm>
          <a:prstGeom prst="parallelogram">
            <a:avLst>
              <a:gd name="adj" fmla="val 5732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xmlns="" id="{00E6DD0A-B90E-46B4-A996-050B9DD266C1}"/>
              </a:ext>
            </a:extLst>
          </p:cNvPr>
          <p:cNvSpPr/>
          <p:nvPr/>
        </p:nvSpPr>
        <p:spPr>
          <a:xfrm rot="5400000">
            <a:off x="-134008" y="787852"/>
            <a:ext cx="1163728" cy="895711"/>
          </a:xfrm>
          <a:prstGeom prst="parallelogram">
            <a:avLst>
              <a:gd name="adj" fmla="val 53072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69FE0EF-38E0-4B41-9E67-BFA233F92B3F}"/>
              </a:ext>
            </a:extLst>
          </p:cNvPr>
          <p:cNvSpPr txBox="1"/>
          <p:nvPr/>
        </p:nvSpPr>
        <p:spPr>
          <a:xfrm>
            <a:off x="1656918" y="809814"/>
            <a:ext cx="533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/>
                </a:solidFill>
                <a:latin typeface="+mj-lt"/>
              </a:rPr>
              <a:t>4. </a:t>
            </a:r>
            <a:r>
              <a:rPr lang="ko-KR" altLang="en-US" sz="3600" dirty="0" smtClean="0">
                <a:solidFill>
                  <a:schemeClr val="accent1"/>
                </a:solidFill>
                <a:latin typeface="+mj-lt"/>
              </a:rPr>
              <a:t>프로그램 소개</a:t>
            </a:r>
            <a:endParaRPr lang="ko-KR" altLang="en-US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7874" y="2600324"/>
            <a:ext cx="3819525" cy="1942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플레이어의 보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유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아이템목록 출력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구매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또는 강화 시 변경되는 아이템내역저장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5100" y="2614613"/>
            <a:ext cx="43243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아래쪽 화살표 9"/>
          <p:cNvSpPr/>
          <p:nvPr/>
        </p:nvSpPr>
        <p:spPr>
          <a:xfrm>
            <a:off x="3495675" y="2990850"/>
            <a:ext cx="238125" cy="37147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9338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E549F9D-38D0-4043-A463-70B5F6791EE2}"/>
              </a:ext>
            </a:extLst>
          </p:cNvPr>
          <p:cNvSpPr txBox="1"/>
          <p:nvPr/>
        </p:nvSpPr>
        <p:spPr>
          <a:xfrm>
            <a:off x="1950949" y="1619439"/>
            <a:ext cx="421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/>
                </a:solidFill>
                <a:latin typeface="+mj-lt"/>
              </a:rPr>
              <a:t>2 )</a:t>
            </a:r>
            <a:r>
              <a:rPr lang="en-US" altLang="ko-KR" sz="20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ko-KR" altLang="en-US" sz="2000" dirty="0" smtClean="0">
                <a:solidFill>
                  <a:schemeClr val="accent1"/>
                </a:solidFill>
                <a:latin typeface="+mj-lt"/>
              </a:rPr>
              <a:t>상</a:t>
            </a:r>
            <a:r>
              <a:rPr lang="ko-KR" altLang="en-US" sz="2000" dirty="0" smtClean="0">
                <a:solidFill>
                  <a:schemeClr val="accent1"/>
                </a:solidFill>
                <a:latin typeface="+mj-lt"/>
              </a:rPr>
              <a:t>점</a:t>
            </a:r>
            <a:r>
              <a:rPr lang="ko-KR" altLang="en-US" sz="2000" dirty="0" smtClean="0">
                <a:solidFill>
                  <a:schemeClr val="accent1"/>
                </a:solidFill>
                <a:latin typeface="+mj-lt"/>
              </a:rPr>
              <a:t> 기능</a:t>
            </a:r>
            <a:endParaRPr lang="ko-KR" altLang="en-US" sz="2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3" name="평행 사변형 22">
            <a:extLst>
              <a:ext uri="{FF2B5EF4-FFF2-40B4-BE49-F238E27FC236}">
                <a16:creationId xmlns:a16="http://schemas.microsoft.com/office/drawing/2014/main" xmlns="" id="{14AD1029-81C5-4182-9216-4BEF0CF7D760}"/>
              </a:ext>
            </a:extLst>
          </p:cNvPr>
          <p:cNvSpPr/>
          <p:nvPr/>
        </p:nvSpPr>
        <p:spPr>
          <a:xfrm rot="5400000">
            <a:off x="939876" y="611501"/>
            <a:ext cx="715305" cy="803634"/>
          </a:xfrm>
          <a:prstGeom prst="parallelogram">
            <a:avLst>
              <a:gd name="adj" fmla="val 5732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xmlns="" id="{00E6DD0A-B90E-46B4-A996-050B9DD266C1}"/>
              </a:ext>
            </a:extLst>
          </p:cNvPr>
          <p:cNvSpPr/>
          <p:nvPr/>
        </p:nvSpPr>
        <p:spPr>
          <a:xfrm rot="5400000">
            <a:off x="-134008" y="787852"/>
            <a:ext cx="1163728" cy="895711"/>
          </a:xfrm>
          <a:prstGeom prst="parallelogram">
            <a:avLst>
              <a:gd name="adj" fmla="val 53072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69FE0EF-38E0-4B41-9E67-BFA233F92B3F}"/>
              </a:ext>
            </a:extLst>
          </p:cNvPr>
          <p:cNvSpPr txBox="1"/>
          <p:nvPr/>
        </p:nvSpPr>
        <p:spPr>
          <a:xfrm>
            <a:off x="1656918" y="809814"/>
            <a:ext cx="533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/>
                </a:solidFill>
                <a:latin typeface="+mj-lt"/>
              </a:rPr>
              <a:t>4. </a:t>
            </a:r>
            <a:r>
              <a:rPr lang="ko-KR" altLang="en-US" sz="3600" dirty="0" smtClean="0">
                <a:solidFill>
                  <a:schemeClr val="accent1"/>
                </a:solidFill>
                <a:latin typeface="+mj-lt"/>
              </a:rPr>
              <a:t>프로그램 소개</a:t>
            </a:r>
            <a:endParaRPr lang="ko-KR" altLang="en-US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7400" y="2419350"/>
            <a:ext cx="2952750" cy="11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플레이어 직업에 따라 분류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원하는 아이템을 구매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5900" y="2414588"/>
            <a:ext cx="567690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아래쪽 화살표 8"/>
          <p:cNvSpPr/>
          <p:nvPr/>
        </p:nvSpPr>
        <p:spPr>
          <a:xfrm>
            <a:off x="3362325" y="2838450"/>
            <a:ext cx="238125" cy="37147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9338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E549F9D-38D0-4043-A463-70B5F6791EE2}"/>
              </a:ext>
            </a:extLst>
          </p:cNvPr>
          <p:cNvSpPr txBox="1"/>
          <p:nvPr/>
        </p:nvSpPr>
        <p:spPr>
          <a:xfrm>
            <a:off x="1950949" y="1619439"/>
            <a:ext cx="421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/>
                </a:solidFill>
                <a:latin typeface="+mj-lt"/>
              </a:rPr>
              <a:t>3 )</a:t>
            </a:r>
            <a:r>
              <a:rPr lang="en-US" altLang="ko-KR" sz="20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ko-KR" altLang="en-US" sz="2000" dirty="0" smtClean="0">
                <a:solidFill>
                  <a:schemeClr val="accent1"/>
                </a:solidFill>
                <a:latin typeface="+mj-lt"/>
              </a:rPr>
              <a:t>강</a:t>
            </a:r>
            <a:r>
              <a:rPr lang="ko-KR" altLang="en-US" sz="2000" dirty="0" smtClean="0">
                <a:solidFill>
                  <a:schemeClr val="accent1"/>
                </a:solidFill>
                <a:latin typeface="+mj-lt"/>
              </a:rPr>
              <a:t>화</a:t>
            </a:r>
            <a:r>
              <a:rPr lang="ko-KR" altLang="en-US" sz="2000" dirty="0" smtClean="0">
                <a:solidFill>
                  <a:schemeClr val="accent1"/>
                </a:solidFill>
                <a:latin typeface="+mj-lt"/>
              </a:rPr>
              <a:t> 기능</a:t>
            </a:r>
            <a:endParaRPr lang="ko-KR" altLang="en-US" sz="2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3" name="평행 사변형 22">
            <a:extLst>
              <a:ext uri="{FF2B5EF4-FFF2-40B4-BE49-F238E27FC236}">
                <a16:creationId xmlns:a16="http://schemas.microsoft.com/office/drawing/2014/main" xmlns="" id="{14AD1029-81C5-4182-9216-4BEF0CF7D760}"/>
              </a:ext>
            </a:extLst>
          </p:cNvPr>
          <p:cNvSpPr/>
          <p:nvPr/>
        </p:nvSpPr>
        <p:spPr>
          <a:xfrm rot="5400000">
            <a:off x="939876" y="611501"/>
            <a:ext cx="715305" cy="803634"/>
          </a:xfrm>
          <a:prstGeom prst="parallelogram">
            <a:avLst>
              <a:gd name="adj" fmla="val 5732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xmlns="" id="{00E6DD0A-B90E-46B4-A996-050B9DD266C1}"/>
              </a:ext>
            </a:extLst>
          </p:cNvPr>
          <p:cNvSpPr/>
          <p:nvPr/>
        </p:nvSpPr>
        <p:spPr>
          <a:xfrm rot="5400000">
            <a:off x="-134008" y="787852"/>
            <a:ext cx="1163728" cy="895711"/>
          </a:xfrm>
          <a:prstGeom prst="parallelogram">
            <a:avLst>
              <a:gd name="adj" fmla="val 53072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69FE0EF-38E0-4B41-9E67-BFA233F92B3F}"/>
              </a:ext>
            </a:extLst>
          </p:cNvPr>
          <p:cNvSpPr txBox="1"/>
          <p:nvPr/>
        </p:nvSpPr>
        <p:spPr>
          <a:xfrm>
            <a:off x="1656918" y="809814"/>
            <a:ext cx="533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/>
                </a:solidFill>
                <a:latin typeface="+mj-lt"/>
              </a:rPr>
              <a:t>4. </a:t>
            </a:r>
            <a:r>
              <a:rPr lang="ko-KR" altLang="en-US" sz="3600" dirty="0" smtClean="0">
                <a:solidFill>
                  <a:schemeClr val="accent1"/>
                </a:solidFill>
                <a:latin typeface="+mj-lt"/>
              </a:rPr>
              <a:t>프로그램 소개</a:t>
            </a:r>
            <a:endParaRPr lang="ko-KR" altLang="en-US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7873" y="2352675"/>
            <a:ext cx="3962402" cy="231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강화할 아이템 선택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강화할수록 확률을 낮춤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실패 시 폭파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</a:rPr>
              <a:t>&amp;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강화 </a:t>
            </a:r>
            <a:r>
              <a:rPr lang="ko-KR" altLang="en-US" sz="1600" b="1" dirty="0" err="1" smtClean="0">
                <a:solidFill>
                  <a:schemeClr val="bg2">
                    <a:lumMod val="50000"/>
                  </a:schemeClr>
                </a:solidFill>
              </a:rPr>
              <a:t>방어권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 선택여부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3362325" y="2752725"/>
            <a:ext cx="238125" cy="37147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375" y="2195513"/>
            <a:ext cx="46672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아래쪽 화살표 9"/>
          <p:cNvSpPr/>
          <p:nvPr/>
        </p:nvSpPr>
        <p:spPr>
          <a:xfrm>
            <a:off x="3352800" y="3552825"/>
            <a:ext cx="238125" cy="37147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9338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E549F9D-38D0-4043-A463-70B5F6791EE2}"/>
              </a:ext>
            </a:extLst>
          </p:cNvPr>
          <p:cNvSpPr txBox="1"/>
          <p:nvPr/>
        </p:nvSpPr>
        <p:spPr>
          <a:xfrm>
            <a:off x="1950949" y="1619439"/>
            <a:ext cx="421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/>
                </a:solidFill>
                <a:latin typeface="+mj-lt"/>
              </a:rPr>
              <a:t>4</a:t>
            </a:r>
            <a:r>
              <a:rPr lang="en-US" altLang="ko-KR" sz="2000" dirty="0" smtClean="0">
                <a:solidFill>
                  <a:schemeClr val="accent1"/>
                </a:solidFill>
                <a:latin typeface="+mj-lt"/>
              </a:rPr>
              <a:t> )</a:t>
            </a:r>
            <a:r>
              <a:rPr lang="en-US" altLang="ko-KR" sz="20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ko-KR" altLang="en-US" sz="2000" dirty="0" smtClean="0">
                <a:solidFill>
                  <a:schemeClr val="accent1"/>
                </a:solidFill>
                <a:latin typeface="+mj-lt"/>
              </a:rPr>
              <a:t>강화목록 기능</a:t>
            </a:r>
            <a:endParaRPr lang="ko-KR" altLang="en-US" sz="2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3" name="평행 사변형 22">
            <a:extLst>
              <a:ext uri="{FF2B5EF4-FFF2-40B4-BE49-F238E27FC236}">
                <a16:creationId xmlns:a16="http://schemas.microsoft.com/office/drawing/2014/main" xmlns="" id="{14AD1029-81C5-4182-9216-4BEF0CF7D760}"/>
              </a:ext>
            </a:extLst>
          </p:cNvPr>
          <p:cNvSpPr/>
          <p:nvPr/>
        </p:nvSpPr>
        <p:spPr>
          <a:xfrm rot="5400000">
            <a:off x="939876" y="611501"/>
            <a:ext cx="715305" cy="803634"/>
          </a:xfrm>
          <a:prstGeom prst="parallelogram">
            <a:avLst>
              <a:gd name="adj" fmla="val 5732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xmlns="" id="{00E6DD0A-B90E-46B4-A996-050B9DD266C1}"/>
              </a:ext>
            </a:extLst>
          </p:cNvPr>
          <p:cNvSpPr/>
          <p:nvPr/>
        </p:nvSpPr>
        <p:spPr>
          <a:xfrm rot="5400000">
            <a:off x="-134008" y="787852"/>
            <a:ext cx="1163728" cy="895711"/>
          </a:xfrm>
          <a:prstGeom prst="parallelogram">
            <a:avLst>
              <a:gd name="adj" fmla="val 53072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69FE0EF-38E0-4B41-9E67-BFA233F92B3F}"/>
              </a:ext>
            </a:extLst>
          </p:cNvPr>
          <p:cNvSpPr txBox="1"/>
          <p:nvPr/>
        </p:nvSpPr>
        <p:spPr>
          <a:xfrm>
            <a:off x="1656918" y="809814"/>
            <a:ext cx="533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/>
                </a:solidFill>
                <a:latin typeface="+mj-lt"/>
              </a:rPr>
              <a:t>4. </a:t>
            </a:r>
            <a:r>
              <a:rPr lang="ko-KR" altLang="en-US" sz="3600" dirty="0" smtClean="0">
                <a:solidFill>
                  <a:schemeClr val="accent1"/>
                </a:solidFill>
                <a:latin typeface="+mj-lt"/>
              </a:rPr>
              <a:t>프로그램 소개</a:t>
            </a:r>
            <a:endParaRPr lang="ko-KR" altLang="en-US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7873" y="2743200"/>
            <a:ext cx="3562352" cy="1203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플레이어의 강화 성공여부와 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비용내역을 저장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2650" y="2833688"/>
            <a:ext cx="604837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9338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F15595A-4DC1-4D06-B4D9-43DA2F5E6601}"/>
              </a:ext>
            </a:extLst>
          </p:cNvPr>
          <p:cNvSpPr txBox="1"/>
          <p:nvPr/>
        </p:nvSpPr>
        <p:spPr>
          <a:xfrm>
            <a:off x="3776074" y="2476035"/>
            <a:ext cx="6449603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300" dirty="0">
                <a:solidFill>
                  <a:schemeClr val="bg1"/>
                </a:solidFill>
                <a:latin typeface="+mj-lt"/>
              </a:rPr>
              <a:t>Thank you</a:t>
            </a:r>
            <a:endParaRPr lang="ko-KR" altLang="en-US" sz="8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3529106-B869-4FB1-A9B3-16280FCA314C}"/>
              </a:ext>
            </a:extLst>
          </p:cNvPr>
          <p:cNvSpPr txBox="1"/>
          <p:nvPr/>
        </p:nvSpPr>
        <p:spPr>
          <a:xfrm>
            <a:off x="4330666" y="2823281"/>
            <a:ext cx="4909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3"/>
                </a:solidFill>
              </a:rPr>
              <a:t>3. </a:t>
            </a:r>
            <a:r>
              <a:rPr lang="ko-KR" altLang="en-US" sz="4400" b="1" dirty="0" smtClean="0">
                <a:solidFill>
                  <a:schemeClr val="accent3"/>
                </a:solidFill>
              </a:rPr>
              <a:t>개선 사항</a:t>
            </a:r>
            <a:endParaRPr lang="en-US" altLang="ko-KR" sz="4400" b="1" dirty="0">
              <a:solidFill>
                <a:schemeClr val="accent3"/>
              </a:solidFill>
            </a:endParaRPr>
          </a:p>
        </p:txBody>
      </p:sp>
      <p:grpSp>
        <p:nvGrpSpPr>
          <p:cNvPr id="2" name="그룹 22">
            <a:extLst>
              <a:ext uri="{FF2B5EF4-FFF2-40B4-BE49-F238E27FC236}">
                <a16:creationId xmlns:a16="http://schemas.microsoft.com/office/drawing/2014/main" xmlns="" id="{D823FFAC-3A03-4EC8-9678-216D3E80497D}"/>
              </a:ext>
            </a:extLst>
          </p:cNvPr>
          <p:cNvGrpSpPr/>
          <p:nvPr/>
        </p:nvGrpSpPr>
        <p:grpSpPr>
          <a:xfrm>
            <a:off x="2675624" y="4617536"/>
            <a:ext cx="2662553" cy="444670"/>
            <a:chOff x="706982" y="4429917"/>
            <a:chExt cx="2662553" cy="444670"/>
          </a:xfrm>
        </p:grpSpPr>
        <p:sp>
          <p:nvSpPr>
            <p:cNvPr id="10" name="Google Shape;408;p21">
              <a:extLst>
                <a:ext uri="{FF2B5EF4-FFF2-40B4-BE49-F238E27FC236}">
                  <a16:creationId xmlns:a16="http://schemas.microsoft.com/office/drawing/2014/main" xmlns="" id="{3BD6E8B1-EB00-4486-8D71-6EFF022DE541}"/>
                </a:ext>
              </a:extLst>
            </p:cNvPr>
            <p:cNvSpPr txBox="1"/>
            <p:nvPr/>
          </p:nvSpPr>
          <p:spPr>
            <a:xfrm>
              <a:off x="1420799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400"/>
                <a:buFont typeface="Arial"/>
                <a:buNone/>
              </a:pPr>
              <a:r>
                <a:rPr lang="en-US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Address</a:t>
              </a:r>
              <a:endParaRPr sz="1200" b="1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409;p21">
              <a:extLst>
                <a:ext uri="{FF2B5EF4-FFF2-40B4-BE49-F238E27FC236}">
                  <a16:creationId xmlns:a16="http://schemas.microsoft.com/office/drawing/2014/main" xmlns="" id="{BF0B9D7B-24F6-4EC0-A96E-9BDCA994F11C}"/>
                </a:ext>
              </a:extLst>
            </p:cNvPr>
            <p:cNvSpPr txBox="1"/>
            <p:nvPr/>
          </p:nvSpPr>
          <p:spPr>
            <a:xfrm>
              <a:off x="706982" y="4665035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Please enter your address.</a:t>
              </a:r>
              <a:endParaRPr sz="1100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" name="그룹 21">
            <a:extLst>
              <a:ext uri="{FF2B5EF4-FFF2-40B4-BE49-F238E27FC236}">
                <a16:creationId xmlns:a16="http://schemas.microsoft.com/office/drawing/2014/main" xmlns="" id="{8AFF46A9-D6EC-4190-9870-942BE436CE76}"/>
              </a:ext>
            </a:extLst>
          </p:cNvPr>
          <p:cNvGrpSpPr/>
          <p:nvPr/>
        </p:nvGrpSpPr>
        <p:grpSpPr>
          <a:xfrm>
            <a:off x="4764724" y="4617536"/>
            <a:ext cx="2662553" cy="441451"/>
            <a:chOff x="3775901" y="4429917"/>
            <a:chExt cx="2662553" cy="441451"/>
          </a:xfrm>
        </p:grpSpPr>
        <p:sp>
          <p:nvSpPr>
            <p:cNvPr id="14" name="Google Shape;408;p21">
              <a:extLst>
                <a:ext uri="{FF2B5EF4-FFF2-40B4-BE49-F238E27FC236}">
                  <a16:creationId xmlns:a16="http://schemas.microsoft.com/office/drawing/2014/main" xmlns="" id="{FD52CC8C-FA46-4D8D-93F1-3764DFEEFD99}"/>
                </a:ext>
              </a:extLst>
            </p:cNvPr>
            <p:cNvSpPr txBox="1"/>
            <p:nvPr/>
          </p:nvSpPr>
          <p:spPr>
            <a:xfrm>
              <a:off x="4489718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>
                <a:buClr>
                  <a:schemeClr val="accent4"/>
                </a:buClr>
                <a:buSzPts val="1400"/>
              </a:pPr>
              <a:r>
                <a:rPr lang="en-US" altLang="ko-KR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Number</a:t>
              </a:r>
            </a:p>
          </p:txBody>
        </p:sp>
        <p:sp>
          <p:nvSpPr>
            <p:cNvPr id="16" name="Google Shape;409;p21">
              <a:extLst>
                <a:ext uri="{FF2B5EF4-FFF2-40B4-BE49-F238E27FC236}">
                  <a16:creationId xmlns:a16="http://schemas.microsoft.com/office/drawing/2014/main" xmlns="" id="{2D374D68-434C-4123-80F6-6F87E34140A7}"/>
                </a:ext>
              </a:extLst>
            </p:cNvPr>
            <p:cNvSpPr txBox="1"/>
            <p:nvPr/>
          </p:nvSpPr>
          <p:spPr>
            <a:xfrm>
              <a:off x="3775901" y="4661816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/>
              <a:r>
                <a:rPr lang="en-US" altLang="ko-KR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+00 0000 00000</a:t>
              </a:r>
            </a:p>
          </p:txBody>
        </p:sp>
      </p:grpSp>
      <p:grpSp>
        <p:nvGrpSpPr>
          <p:cNvPr id="5" name="그룹 20">
            <a:extLst>
              <a:ext uri="{FF2B5EF4-FFF2-40B4-BE49-F238E27FC236}">
                <a16:creationId xmlns:a16="http://schemas.microsoft.com/office/drawing/2014/main" xmlns="" id="{3A621151-F292-417B-9F0E-F08EC08AB05D}"/>
              </a:ext>
            </a:extLst>
          </p:cNvPr>
          <p:cNvGrpSpPr/>
          <p:nvPr/>
        </p:nvGrpSpPr>
        <p:grpSpPr>
          <a:xfrm>
            <a:off x="6853824" y="4617536"/>
            <a:ext cx="2662553" cy="441451"/>
            <a:chOff x="6096000" y="4429917"/>
            <a:chExt cx="2662553" cy="441451"/>
          </a:xfrm>
        </p:grpSpPr>
        <p:sp>
          <p:nvSpPr>
            <p:cNvPr id="18" name="Google Shape;408;p21">
              <a:extLst>
                <a:ext uri="{FF2B5EF4-FFF2-40B4-BE49-F238E27FC236}">
                  <a16:creationId xmlns:a16="http://schemas.microsoft.com/office/drawing/2014/main" xmlns="" id="{492A18C1-E6D2-4D50-B0FA-2149EF4A5775}"/>
                </a:ext>
              </a:extLst>
            </p:cNvPr>
            <p:cNvSpPr txBox="1"/>
            <p:nvPr/>
          </p:nvSpPr>
          <p:spPr>
            <a:xfrm>
              <a:off x="6809817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>
                <a:buClr>
                  <a:schemeClr val="accent4"/>
                </a:buClr>
                <a:buSzPts val="1400"/>
              </a:pPr>
              <a:r>
                <a:rPr lang="en-US" altLang="ko-KR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E-mail</a:t>
              </a:r>
            </a:p>
          </p:txBody>
        </p:sp>
        <p:sp>
          <p:nvSpPr>
            <p:cNvPr id="20" name="Google Shape;409;p21">
              <a:extLst>
                <a:ext uri="{FF2B5EF4-FFF2-40B4-BE49-F238E27FC236}">
                  <a16:creationId xmlns:a16="http://schemas.microsoft.com/office/drawing/2014/main" xmlns="" id="{B6C65D2E-2696-4FF7-B653-B19DE6236D5F}"/>
                </a:ext>
              </a:extLst>
            </p:cNvPr>
            <p:cNvSpPr txBox="1"/>
            <p:nvPr/>
          </p:nvSpPr>
          <p:spPr>
            <a:xfrm>
              <a:off x="6096000" y="4661816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/>
              <a:r>
                <a:rPr lang="en-US" altLang="ko-KR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support@email.com</a:t>
              </a:r>
              <a:endParaRPr lang="en-US" altLang="ko-KR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평행 사변형 25">
            <a:extLst>
              <a:ext uri="{FF2B5EF4-FFF2-40B4-BE49-F238E27FC236}">
                <a16:creationId xmlns:a16="http://schemas.microsoft.com/office/drawing/2014/main" xmlns="" id="{ACA7FA6B-0F6F-482A-86A1-4A525FE8B044}"/>
              </a:ext>
            </a:extLst>
          </p:cNvPr>
          <p:cNvSpPr/>
          <p:nvPr/>
        </p:nvSpPr>
        <p:spPr>
          <a:xfrm rot="5400000">
            <a:off x="9602110" y="3945119"/>
            <a:ext cx="3021806" cy="2157974"/>
          </a:xfrm>
          <a:prstGeom prst="parallelogram">
            <a:avLst>
              <a:gd name="adj" fmla="val 503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xmlns="" id="{74AD1E48-C50E-4CC7-9772-D0781285D505}"/>
              </a:ext>
            </a:extLst>
          </p:cNvPr>
          <p:cNvSpPr/>
          <p:nvPr/>
        </p:nvSpPr>
        <p:spPr>
          <a:xfrm rot="5400000">
            <a:off x="362123" y="126610"/>
            <a:ext cx="2069683" cy="2793930"/>
          </a:xfrm>
          <a:custGeom>
            <a:avLst/>
            <a:gdLst>
              <a:gd name="connsiteX0" fmla="*/ 0 w 2069683"/>
              <a:gd name="connsiteY0" fmla="*/ 2793930 h 2793930"/>
              <a:gd name="connsiteX1" fmla="*/ 1411160 w 2069683"/>
              <a:gd name="connsiteY1" fmla="*/ 0 h 2793930"/>
              <a:gd name="connsiteX2" fmla="*/ 2069683 w 2069683"/>
              <a:gd name="connsiteY2" fmla="*/ 0 h 2793930"/>
              <a:gd name="connsiteX3" fmla="*/ 658523 w 2069683"/>
              <a:gd name="connsiteY3" fmla="*/ 2793930 h 279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9683" h="2793930">
                <a:moveTo>
                  <a:pt x="0" y="2793930"/>
                </a:moveTo>
                <a:lnTo>
                  <a:pt x="1411160" y="0"/>
                </a:lnTo>
                <a:lnTo>
                  <a:pt x="2069683" y="0"/>
                </a:lnTo>
                <a:lnTo>
                  <a:pt x="658523" y="279393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xmlns="" id="{F542A857-1C49-43D5-AD61-20B450FA4CF7}"/>
              </a:ext>
            </a:extLst>
          </p:cNvPr>
          <p:cNvSpPr/>
          <p:nvPr/>
        </p:nvSpPr>
        <p:spPr>
          <a:xfrm rot="5400000">
            <a:off x="9785924" y="2546495"/>
            <a:ext cx="959990" cy="1581152"/>
          </a:xfrm>
          <a:prstGeom prst="parallelogram">
            <a:avLst>
              <a:gd name="adj" fmla="val 850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265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13">
            <a:extLst>
              <a:ext uri="{FF2B5EF4-FFF2-40B4-BE49-F238E27FC236}">
                <a16:creationId xmlns:a16="http://schemas.microsoft.com/office/drawing/2014/main" xmlns="" id="{21D2C57A-DF9D-4CB1-9BC4-698CD5F067CE}"/>
              </a:ext>
            </a:extLst>
          </p:cNvPr>
          <p:cNvSpPr/>
          <p:nvPr/>
        </p:nvSpPr>
        <p:spPr>
          <a:xfrm flipH="1" flipV="1">
            <a:off x="6161289" y="4281212"/>
            <a:ext cx="1777718" cy="1776688"/>
          </a:xfrm>
          <a:custGeom>
            <a:avLst/>
            <a:gdLst>
              <a:gd name="connsiteX0" fmla="*/ 1945342 w 1945342"/>
              <a:gd name="connsiteY0" fmla="*/ 0 h 1944216"/>
              <a:gd name="connsiteX1" fmla="*/ 1944773 w 1945342"/>
              <a:gd name="connsiteY1" fmla="*/ 982179 h 1944216"/>
              <a:gd name="connsiteX2" fmla="*/ 1264150 w 1945342"/>
              <a:gd name="connsiteY2" fmla="*/ 1263756 h 1944216"/>
              <a:gd name="connsiteX3" fmla="*/ 982179 w 1945342"/>
              <a:gd name="connsiteY3" fmla="*/ 1944216 h 1944216"/>
              <a:gd name="connsiteX4" fmla="*/ 0 w 1945342"/>
              <a:gd name="connsiteY4" fmla="*/ 1944216 h 1944216"/>
              <a:gd name="connsiteX5" fmla="*/ 326884 w 1945342"/>
              <a:gd name="connsiteY5" fmla="*/ 865215 h 1944216"/>
              <a:gd name="connsiteX6" fmla="*/ 389697 w 1945342"/>
              <a:gd name="connsiteY6" fmla="*/ 780410 h 1944216"/>
              <a:gd name="connsiteX7" fmla="*/ 272465 w 1945342"/>
              <a:gd name="connsiteY7" fmla="*/ 372228 h 1944216"/>
              <a:gd name="connsiteX8" fmla="*/ 677750 w 1945342"/>
              <a:gd name="connsiteY8" fmla="*/ 471387 h 1944216"/>
              <a:gd name="connsiteX9" fmla="*/ 712546 w 1945342"/>
              <a:gd name="connsiteY9" fmla="*/ 439894 h 1944216"/>
              <a:gd name="connsiteX10" fmla="*/ 1945342 w 1945342"/>
              <a:gd name="connsiteY10" fmla="*/ 0 h 194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45342" h="1944216">
                <a:moveTo>
                  <a:pt x="1945342" y="0"/>
                </a:moveTo>
                <a:cubicBezTo>
                  <a:pt x="1945152" y="327393"/>
                  <a:pt x="1944963" y="654786"/>
                  <a:pt x="1944773" y="982179"/>
                </a:cubicBezTo>
                <a:cubicBezTo>
                  <a:pt x="1689528" y="982031"/>
                  <a:pt x="1444688" y="1083323"/>
                  <a:pt x="1264150" y="1263756"/>
                </a:cubicBezTo>
                <a:cubicBezTo>
                  <a:pt x="1083613" y="1444189"/>
                  <a:pt x="982179" y="1688971"/>
                  <a:pt x="982179" y="1944216"/>
                </a:cubicBezTo>
                <a:lnTo>
                  <a:pt x="0" y="1944216"/>
                </a:lnTo>
                <a:cubicBezTo>
                  <a:pt x="0" y="1557341"/>
                  <a:pt x="115308" y="1182360"/>
                  <a:pt x="326884" y="865215"/>
                </a:cubicBezTo>
                <a:lnTo>
                  <a:pt x="389697" y="780410"/>
                </a:lnTo>
                <a:lnTo>
                  <a:pt x="272465" y="372228"/>
                </a:lnTo>
                <a:lnTo>
                  <a:pt x="677750" y="471387"/>
                </a:lnTo>
                <a:lnTo>
                  <a:pt x="712546" y="439894"/>
                </a:lnTo>
                <a:cubicBezTo>
                  <a:pt x="1058732" y="156433"/>
                  <a:pt x="1493988" y="-261"/>
                  <a:pt x="194534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Noto Sans" pitchFamily="34" charset="0"/>
              <a:ea typeface="맑은 고딕" pitchFamily="50" charset="-127"/>
            </a:endParaRPr>
          </a:p>
        </p:txBody>
      </p:sp>
      <p:sp>
        <p:nvSpPr>
          <p:cNvPr id="6" name="자유형 11">
            <a:extLst>
              <a:ext uri="{FF2B5EF4-FFF2-40B4-BE49-F238E27FC236}">
                <a16:creationId xmlns:a16="http://schemas.microsoft.com/office/drawing/2014/main" xmlns="" id="{1C6A2B20-0E4E-4E45-AABE-A02138A4679C}"/>
              </a:ext>
            </a:extLst>
          </p:cNvPr>
          <p:cNvSpPr/>
          <p:nvPr/>
        </p:nvSpPr>
        <p:spPr>
          <a:xfrm flipH="1">
            <a:off x="6161289" y="2373960"/>
            <a:ext cx="1777718" cy="1776688"/>
          </a:xfrm>
          <a:custGeom>
            <a:avLst/>
            <a:gdLst>
              <a:gd name="connsiteX0" fmla="*/ 1945342 w 1945342"/>
              <a:gd name="connsiteY0" fmla="*/ 0 h 1944216"/>
              <a:gd name="connsiteX1" fmla="*/ 1944773 w 1945342"/>
              <a:gd name="connsiteY1" fmla="*/ 982179 h 1944216"/>
              <a:gd name="connsiteX2" fmla="*/ 1264150 w 1945342"/>
              <a:gd name="connsiteY2" fmla="*/ 1263756 h 1944216"/>
              <a:gd name="connsiteX3" fmla="*/ 982179 w 1945342"/>
              <a:gd name="connsiteY3" fmla="*/ 1944216 h 1944216"/>
              <a:gd name="connsiteX4" fmla="*/ 0 w 1945342"/>
              <a:gd name="connsiteY4" fmla="*/ 1944216 h 1944216"/>
              <a:gd name="connsiteX5" fmla="*/ 326884 w 1945342"/>
              <a:gd name="connsiteY5" fmla="*/ 865215 h 1944216"/>
              <a:gd name="connsiteX6" fmla="*/ 389697 w 1945342"/>
              <a:gd name="connsiteY6" fmla="*/ 780410 h 1944216"/>
              <a:gd name="connsiteX7" fmla="*/ 272465 w 1945342"/>
              <a:gd name="connsiteY7" fmla="*/ 372228 h 1944216"/>
              <a:gd name="connsiteX8" fmla="*/ 677750 w 1945342"/>
              <a:gd name="connsiteY8" fmla="*/ 471387 h 1944216"/>
              <a:gd name="connsiteX9" fmla="*/ 712546 w 1945342"/>
              <a:gd name="connsiteY9" fmla="*/ 439894 h 1944216"/>
              <a:gd name="connsiteX10" fmla="*/ 1945342 w 1945342"/>
              <a:gd name="connsiteY10" fmla="*/ 0 h 194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45342" h="1944216">
                <a:moveTo>
                  <a:pt x="1945342" y="0"/>
                </a:moveTo>
                <a:cubicBezTo>
                  <a:pt x="1945152" y="327393"/>
                  <a:pt x="1944963" y="654786"/>
                  <a:pt x="1944773" y="982179"/>
                </a:cubicBezTo>
                <a:cubicBezTo>
                  <a:pt x="1689528" y="982031"/>
                  <a:pt x="1444688" y="1083323"/>
                  <a:pt x="1264150" y="1263756"/>
                </a:cubicBezTo>
                <a:cubicBezTo>
                  <a:pt x="1083613" y="1444189"/>
                  <a:pt x="982179" y="1688971"/>
                  <a:pt x="982179" y="1944216"/>
                </a:cubicBezTo>
                <a:lnTo>
                  <a:pt x="0" y="1944216"/>
                </a:lnTo>
                <a:cubicBezTo>
                  <a:pt x="0" y="1557341"/>
                  <a:pt x="115308" y="1182360"/>
                  <a:pt x="326884" y="865215"/>
                </a:cubicBezTo>
                <a:lnTo>
                  <a:pt x="389697" y="780410"/>
                </a:lnTo>
                <a:lnTo>
                  <a:pt x="272465" y="372228"/>
                </a:lnTo>
                <a:lnTo>
                  <a:pt x="677750" y="471387"/>
                </a:lnTo>
                <a:lnTo>
                  <a:pt x="712546" y="439894"/>
                </a:lnTo>
                <a:cubicBezTo>
                  <a:pt x="1058732" y="156433"/>
                  <a:pt x="1493988" y="-261"/>
                  <a:pt x="194534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Noto Sans" pitchFamily="34" charset="0"/>
              <a:ea typeface="맑은 고딕" pitchFamily="50" charset="-127"/>
            </a:endParaRPr>
          </a:p>
        </p:txBody>
      </p:sp>
      <p:sp>
        <p:nvSpPr>
          <p:cNvPr id="8" name="자유형 12">
            <a:extLst>
              <a:ext uri="{FF2B5EF4-FFF2-40B4-BE49-F238E27FC236}">
                <a16:creationId xmlns:a16="http://schemas.microsoft.com/office/drawing/2014/main" xmlns="" id="{DB6C9495-25D5-49AF-9DC3-3504E69A720F}"/>
              </a:ext>
            </a:extLst>
          </p:cNvPr>
          <p:cNvSpPr/>
          <p:nvPr/>
        </p:nvSpPr>
        <p:spPr>
          <a:xfrm flipV="1">
            <a:off x="4252993" y="4281212"/>
            <a:ext cx="1777718" cy="1776688"/>
          </a:xfrm>
          <a:custGeom>
            <a:avLst/>
            <a:gdLst>
              <a:gd name="connsiteX0" fmla="*/ 1945342 w 1945342"/>
              <a:gd name="connsiteY0" fmla="*/ 0 h 1944216"/>
              <a:gd name="connsiteX1" fmla="*/ 1944773 w 1945342"/>
              <a:gd name="connsiteY1" fmla="*/ 982179 h 1944216"/>
              <a:gd name="connsiteX2" fmla="*/ 1264150 w 1945342"/>
              <a:gd name="connsiteY2" fmla="*/ 1263756 h 1944216"/>
              <a:gd name="connsiteX3" fmla="*/ 982179 w 1945342"/>
              <a:gd name="connsiteY3" fmla="*/ 1944216 h 1944216"/>
              <a:gd name="connsiteX4" fmla="*/ 0 w 1945342"/>
              <a:gd name="connsiteY4" fmla="*/ 1944216 h 1944216"/>
              <a:gd name="connsiteX5" fmla="*/ 326884 w 1945342"/>
              <a:gd name="connsiteY5" fmla="*/ 865215 h 1944216"/>
              <a:gd name="connsiteX6" fmla="*/ 389697 w 1945342"/>
              <a:gd name="connsiteY6" fmla="*/ 780410 h 1944216"/>
              <a:gd name="connsiteX7" fmla="*/ 272465 w 1945342"/>
              <a:gd name="connsiteY7" fmla="*/ 372228 h 1944216"/>
              <a:gd name="connsiteX8" fmla="*/ 677750 w 1945342"/>
              <a:gd name="connsiteY8" fmla="*/ 471387 h 1944216"/>
              <a:gd name="connsiteX9" fmla="*/ 712546 w 1945342"/>
              <a:gd name="connsiteY9" fmla="*/ 439894 h 1944216"/>
              <a:gd name="connsiteX10" fmla="*/ 1945342 w 1945342"/>
              <a:gd name="connsiteY10" fmla="*/ 0 h 194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45342" h="1944216">
                <a:moveTo>
                  <a:pt x="1945342" y="0"/>
                </a:moveTo>
                <a:cubicBezTo>
                  <a:pt x="1945152" y="327393"/>
                  <a:pt x="1944963" y="654786"/>
                  <a:pt x="1944773" y="982179"/>
                </a:cubicBezTo>
                <a:cubicBezTo>
                  <a:pt x="1689528" y="982031"/>
                  <a:pt x="1444688" y="1083323"/>
                  <a:pt x="1264150" y="1263756"/>
                </a:cubicBezTo>
                <a:cubicBezTo>
                  <a:pt x="1083613" y="1444189"/>
                  <a:pt x="982179" y="1688971"/>
                  <a:pt x="982179" y="1944216"/>
                </a:cubicBezTo>
                <a:lnTo>
                  <a:pt x="0" y="1944216"/>
                </a:lnTo>
                <a:cubicBezTo>
                  <a:pt x="0" y="1557341"/>
                  <a:pt x="115308" y="1182360"/>
                  <a:pt x="326884" y="865215"/>
                </a:cubicBezTo>
                <a:lnTo>
                  <a:pt x="389697" y="780410"/>
                </a:lnTo>
                <a:lnTo>
                  <a:pt x="272465" y="372228"/>
                </a:lnTo>
                <a:lnTo>
                  <a:pt x="677750" y="471387"/>
                </a:lnTo>
                <a:lnTo>
                  <a:pt x="712546" y="439894"/>
                </a:lnTo>
                <a:cubicBezTo>
                  <a:pt x="1058732" y="156433"/>
                  <a:pt x="1493988" y="-261"/>
                  <a:pt x="19453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sz="2000">
              <a:latin typeface="Noto Sans" pitchFamily="34" charset="0"/>
              <a:ea typeface="맑은 고딕" pitchFamily="50" charset="-127"/>
            </a:endParaRPr>
          </a:p>
        </p:txBody>
      </p:sp>
      <p:sp>
        <p:nvSpPr>
          <p:cNvPr id="10" name="자유형 10">
            <a:extLst>
              <a:ext uri="{FF2B5EF4-FFF2-40B4-BE49-F238E27FC236}">
                <a16:creationId xmlns:a16="http://schemas.microsoft.com/office/drawing/2014/main" xmlns="" id="{37AD5504-C67D-455D-B9A6-1712F9398EC2}"/>
              </a:ext>
            </a:extLst>
          </p:cNvPr>
          <p:cNvSpPr/>
          <p:nvPr/>
        </p:nvSpPr>
        <p:spPr>
          <a:xfrm>
            <a:off x="4252993" y="2373960"/>
            <a:ext cx="1777718" cy="1776688"/>
          </a:xfrm>
          <a:custGeom>
            <a:avLst/>
            <a:gdLst>
              <a:gd name="connsiteX0" fmla="*/ 1945342 w 1945342"/>
              <a:gd name="connsiteY0" fmla="*/ 0 h 1944216"/>
              <a:gd name="connsiteX1" fmla="*/ 1944773 w 1945342"/>
              <a:gd name="connsiteY1" fmla="*/ 982179 h 1944216"/>
              <a:gd name="connsiteX2" fmla="*/ 1264150 w 1945342"/>
              <a:gd name="connsiteY2" fmla="*/ 1263756 h 1944216"/>
              <a:gd name="connsiteX3" fmla="*/ 982179 w 1945342"/>
              <a:gd name="connsiteY3" fmla="*/ 1944216 h 1944216"/>
              <a:gd name="connsiteX4" fmla="*/ 0 w 1945342"/>
              <a:gd name="connsiteY4" fmla="*/ 1944216 h 1944216"/>
              <a:gd name="connsiteX5" fmla="*/ 326884 w 1945342"/>
              <a:gd name="connsiteY5" fmla="*/ 865215 h 1944216"/>
              <a:gd name="connsiteX6" fmla="*/ 389697 w 1945342"/>
              <a:gd name="connsiteY6" fmla="*/ 780410 h 1944216"/>
              <a:gd name="connsiteX7" fmla="*/ 272465 w 1945342"/>
              <a:gd name="connsiteY7" fmla="*/ 372228 h 1944216"/>
              <a:gd name="connsiteX8" fmla="*/ 677750 w 1945342"/>
              <a:gd name="connsiteY8" fmla="*/ 471387 h 1944216"/>
              <a:gd name="connsiteX9" fmla="*/ 712546 w 1945342"/>
              <a:gd name="connsiteY9" fmla="*/ 439894 h 1944216"/>
              <a:gd name="connsiteX10" fmla="*/ 1945342 w 1945342"/>
              <a:gd name="connsiteY10" fmla="*/ 0 h 194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45342" h="1944216">
                <a:moveTo>
                  <a:pt x="1945342" y="0"/>
                </a:moveTo>
                <a:cubicBezTo>
                  <a:pt x="1945152" y="327393"/>
                  <a:pt x="1944963" y="654786"/>
                  <a:pt x="1944773" y="982179"/>
                </a:cubicBezTo>
                <a:cubicBezTo>
                  <a:pt x="1689528" y="982031"/>
                  <a:pt x="1444688" y="1083323"/>
                  <a:pt x="1264150" y="1263756"/>
                </a:cubicBezTo>
                <a:cubicBezTo>
                  <a:pt x="1083613" y="1444189"/>
                  <a:pt x="982179" y="1688971"/>
                  <a:pt x="982179" y="1944216"/>
                </a:cubicBezTo>
                <a:lnTo>
                  <a:pt x="0" y="1944216"/>
                </a:lnTo>
                <a:cubicBezTo>
                  <a:pt x="0" y="1557341"/>
                  <a:pt x="115308" y="1182360"/>
                  <a:pt x="326884" y="865215"/>
                </a:cubicBezTo>
                <a:lnTo>
                  <a:pt x="389697" y="780410"/>
                </a:lnTo>
                <a:lnTo>
                  <a:pt x="272465" y="372228"/>
                </a:lnTo>
                <a:lnTo>
                  <a:pt x="677750" y="471387"/>
                </a:lnTo>
                <a:lnTo>
                  <a:pt x="712546" y="439894"/>
                </a:lnTo>
                <a:cubicBezTo>
                  <a:pt x="1058732" y="156433"/>
                  <a:pt x="1493988" y="-261"/>
                  <a:pt x="19453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Noto Sans" pitchFamily="34" charset="0"/>
              <a:ea typeface="맑은 고딕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4EC80C5-CB0B-4E04-B546-E1E1ED962D15}"/>
              </a:ext>
            </a:extLst>
          </p:cNvPr>
          <p:cNvSpPr txBox="1"/>
          <p:nvPr/>
        </p:nvSpPr>
        <p:spPr>
          <a:xfrm>
            <a:off x="1047318" y="2942055"/>
            <a:ext cx="262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1"/>
                </a:solidFill>
              </a:rPr>
              <a:t>회원가입기능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734B8DA-3254-4E7E-9397-EB828D39FA7A}"/>
              </a:ext>
            </a:extLst>
          </p:cNvPr>
          <p:cNvSpPr txBox="1"/>
          <p:nvPr/>
        </p:nvSpPr>
        <p:spPr>
          <a:xfrm>
            <a:off x="1047318" y="2418835"/>
            <a:ext cx="8477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accent1"/>
                </a:solidFill>
                <a:latin typeface="+mj-lt"/>
              </a:rPr>
              <a:t>A</a:t>
            </a:r>
            <a:endParaRPr lang="ko-KR" altLang="en-US" sz="2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4EEFE16-EAE0-4300-AFC6-0D7B7E019494}"/>
              </a:ext>
            </a:extLst>
          </p:cNvPr>
          <p:cNvSpPr txBox="1"/>
          <p:nvPr/>
        </p:nvSpPr>
        <p:spPr>
          <a:xfrm>
            <a:off x="1047318" y="5131088"/>
            <a:ext cx="262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1"/>
                </a:solidFill>
              </a:rPr>
              <a:t>아이템 판매기능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6AE0943-D896-4108-806C-11BA1150C133}"/>
              </a:ext>
            </a:extLst>
          </p:cNvPr>
          <p:cNvSpPr txBox="1"/>
          <p:nvPr/>
        </p:nvSpPr>
        <p:spPr>
          <a:xfrm>
            <a:off x="1047318" y="4607868"/>
            <a:ext cx="8477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  <a:latin typeface="+mj-lt"/>
              </a:rPr>
              <a:t>C</a:t>
            </a:r>
            <a:endParaRPr lang="ko-KR" altLang="en-US" sz="2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B88C254-EA38-4F20-B86B-9FD53045FA1E}"/>
              </a:ext>
            </a:extLst>
          </p:cNvPr>
          <p:cNvSpPr txBox="1"/>
          <p:nvPr/>
        </p:nvSpPr>
        <p:spPr>
          <a:xfrm>
            <a:off x="8515350" y="2942055"/>
            <a:ext cx="2629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1"/>
                </a:solidFill>
              </a:rPr>
              <a:t>플레이어의 직업에 따른 </a:t>
            </a:r>
            <a:endParaRPr lang="en-US" altLang="ko-KR" sz="1600" b="1" dirty="0" smtClean="0">
              <a:solidFill>
                <a:schemeClr val="accent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accent1"/>
                </a:solidFill>
              </a:rPr>
              <a:t>무기구매 제약기능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72F33F9-8BBD-49BC-8EF2-8418FE22CC30}"/>
              </a:ext>
            </a:extLst>
          </p:cNvPr>
          <p:cNvSpPr txBox="1"/>
          <p:nvPr/>
        </p:nvSpPr>
        <p:spPr>
          <a:xfrm>
            <a:off x="10296957" y="2418835"/>
            <a:ext cx="8477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accent1"/>
                </a:solidFill>
                <a:latin typeface="+mj-lt"/>
              </a:rPr>
              <a:t>B</a:t>
            </a:r>
            <a:endParaRPr lang="ko-KR" altLang="en-US" sz="2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8297C98-CC77-4748-8BC4-818396B8603A}"/>
              </a:ext>
            </a:extLst>
          </p:cNvPr>
          <p:cNvSpPr txBox="1"/>
          <p:nvPr/>
        </p:nvSpPr>
        <p:spPr>
          <a:xfrm>
            <a:off x="8515350" y="5131088"/>
            <a:ext cx="262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 smtClean="0">
                <a:solidFill>
                  <a:schemeClr val="accent1"/>
                </a:solidFill>
              </a:rPr>
              <a:t>캐</a:t>
            </a:r>
            <a:r>
              <a:rPr lang="ko-KR" altLang="en-US" sz="1600" b="1" dirty="0" smtClean="0">
                <a:solidFill>
                  <a:schemeClr val="accent1"/>
                </a:solidFill>
              </a:rPr>
              <a:t>시</a:t>
            </a:r>
            <a:r>
              <a:rPr lang="ko-KR" altLang="en-US" sz="1600" b="1" dirty="0" smtClean="0">
                <a:solidFill>
                  <a:schemeClr val="accent1"/>
                </a:solidFill>
              </a:rPr>
              <a:t>충전기능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1601B97-C259-4C95-892D-446539F00E99}"/>
              </a:ext>
            </a:extLst>
          </p:cNvPr>
          <p:cNvSpPr txBox="1"/>
          <p:nvPr/>
        </p:nvSpPr>
        <p:spPr>
          <a:xfrm>
            <a:off x="10296957" y="4607868"/>
            <a:ext cx="8477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accent1"/>
                </a:solidFill>
                <a:latin typeface="+mj-lt"/>
              </a:rPr>
              <a:t>D</a:t>
            </a:r>
            <a:endParaRPr lang="ko-KR" altLang="en-US" sz="28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2" name="그룹 28">
            <a:extLst>
              <a:ext uri="{FF2B5EF4-FFF2-40B4-BE49-F238E27FC236}">
                <a16:creationId xmlns:a16="http://schemas.microsoft.com/office/drawing/2014/main" xmlns="" id="{841BACBC-7F99-44F3-9B7C-AF7CDD5289AC}"/>
              </a:ext>
            </a:extLst>
          </p:cNvPr>
          <p:cNvGrpSpPr/>
          <p:nvPr/>
        </p:nvGrpSpPr>
        <p:grpSpPr>
          <a:xfrm>
            <a:off x="4954966" y="5059804"/>
            <a:ext cx="301520" cy="350396"/>
            <a:chOff x="1781175" y="5616576"/>
            <a:chExt cx="695325" cy="808038"/>
          </a:xfrm>
          <a:solidFill>
            <a:schemeClr val="bg1"/>
          </a:solidFill>
        </p:grpSpPr>
        <p:sp>
          <p:nvSpPr>
            <p:cNvPr id="30" name="Freeform 269">
              <a:extLst>
                <a:ext uri="{FF2B5EF4-FFF2-40B4-BE49-F238E27FC236}">
                  <a16:creationId xmlns:a16="http://schemas.microsoft.com/office/drawing/2014/main" xmlns="" id="{FB1C7626-412A-40A5-BD5F-78FF4B2E4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4375" y="5842001"/>
              <a:ext cx="415925" cy="395288"/>
            </a:xfrm>
            <a:custGeom>
              <a:avLst/>
              <a:gdLst>
                <a:gd name="T0" fmla="*/ 39 w 115"/>
                <a:gd name="T1" fmla="*/ 109 h 109"/>
                <a:gd name="T2" fmla="*/ 0 w 115"/>
                <a:gd name="T3" fmla="*/ 98 h 109"/>
                <a:gd name="T4" fmla="*/ 5 w 115"/>
                <a:gd name="T5" fmla="*/ 89 h 109"/>
                <a:gd name="T6" fmla="*/ 39 w 115"/>
                <a:gd name="T7" fmla="*/ 98 h 109"/>
                <a:gd name="T8" fmla="*/ 105 w 115"/>
                <a:gd name="T9" fmla="*/ 32 h 109"/>
                <a:gd name="T10" fmla="*/ 99 w 115"/>
                <a:gd name="T11" fmla="*/ 4 h 109"/>
                <a:gd name="T12" fmla="*/ 108 w 115"/>
                <a:gd name="T13" fmla="*/ 0 h 109"/>
                <a:gd name="T14" fmla="*/ 115 w 115"/>
                <a:gd name="T15" fmla="*/ 32 h 109"/>
                <a:gd name="T16" fmla="*/ 39 w 115"/>
                <a:gd name="T17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109">
                  <a:moveTo>
                    <a:pt x="39" y="109"/>
                  </a:moveTo>
                  <a:cubicBezTo>
                    <a:pt x="25" y="109"/>
                    <a:pt x="12" y="105"/>
                    <a:pt x="0" y="98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15" y="95"/>
                    <a:pt x="27" y="98"/>
                    <a:pt x="39" y="98"/>
                  </a:cubicBezTo>
                  <a:cubicBezTo>
                    <a:pt x="75" y="98"/>
                    <a:pt x="105" y="69"/>
                    <a:pt x="105" y="32"/>
                  </a:cubicBezTo>
                  <a:cubicBezTo>
                    <a:pt x="105" y="22"/>
                    <a:pt x="103" y="13"/>
                    <a:pt x="99" y="4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3" y="10"/>
                    <a:pt x="115" y="21"/>
                    <a:pt x="115" y="32"/>
                  </a:cubicBezTo>
                  <a:cubicBezTo>
                    <a:pt x="115" y="74"/>
                    <a:pt x="81" y="109"/>
                    <a:pt x="39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70">
              <a:extLst>
                <a:ext uri="{FF2B5EF4-FFF2-40B4-BE49-F238E27FC236}">
                  <a16:creationId xmlns:a16="http://schemas.microsoft.com/office/drawing/2014/main" xmlns="" id="{B51F8AA3-FF55-46DF-A85B-C0BAFD9FC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6263" y="5683251"/>
              <a:ext cx="395287" cy="303213"/>
            </a:xfrm>
            <a:custGeom>
              <a:avLst/>
              <a:gdLst>
                <a:gd name="T0" fmla="*/ 1 w 109"/>
                <a:gd name="T1" fmla="*/ 84 h 84"/>
                <a:gd name="T2" fmla="*/ 0 w 109"/>
                <a:gd name="T3" fmla="*/ 76 h 84"/>
                <a:gd name="T4" fmla="*/ 77 w 109"/>
                <a:gd name="T5" fmla="*/ 0 h 84"/>
                <a:gd name="T6" fmla="*/ 109 w 109"/>
                <a:gd name="T7" fmla="*/ 7 h 84"/>
                <a:gd name="T8" fmla="*/ 105 w 109"/>
                <a:gd name="T9" fmla="*/ 16 h 84"/>
                <a:gd name="T10" fmla="*/ 77 w 109"/>
                <a:gd name="T11" fmla="*/ 10 h 84"/>
                <a:gd name="T12" fmla="*/ 11 w 109"/>
                <a:gd name="T13" fmla="*/ 76 h 84"/>
                <a:gd name="T14" fmla="*/ 11 w 109"/>
                <a:gd name="T15" fmla="*/ 83 h 84"/>
                <a:gd name="T16" fmla="*/ 1 w 109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84">
                  <a:moveTo>
                    <a:pt x="1" y="84"/>
                  </a:moveTo>
                  <a:cubicBezTo>
                    <a:pt x="1" y="81"/>
                    <a:pt x="0" y="79"/>
                    <a:pt x="0" y="76"/>
                  </a:cubicBezTo>
                  <a:cubicBezTo>
                    <a:pt x="0" y="34"/>
                    <a:pt x="35" y="0"/>
                    <a:pt x="77" y="0"/>
                  </a:cubicBezTo>
                  <a:cubicBezTo>
                    <a:pt x="88" y="0"/>
                    <a:pt x="99" y="2"/>
                    <a:pt x="109" y="7"/>
                  </a:cubicBezTo>
                  <a:cubicBezTo>
                    <a:pt x="105" y="16"/>
                    <a:pt x="105" y="16"/>
                    <a:pt x="105" y="16"/>
                  </a:cubicBezTo>
                  <a:cubicBezTo>
                    <a:pt x="96" y="12"/>
                    <a:pt x="87" y="10"/>
                    <a:pt x="77" y="10"/>
                  </a:cubicBezTo>
                  <a:cubicBezTo>
                    <a:pt x="40" y="10"/>
                    <a:pt x="11" y="40"/>
                    <a:pt x="11" y="76"/>
                  </a:cubicBezTo>
                  <a:cubicBezTo>
                    <a:pt x="11" y="78"/>
                    <a:pt x="11" y="81"/>
                    <a:pt x="11" y="83"/>
                  </a:cubicBezTo>
                  <a:lnTo>
                    <a:pt x="1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71">
              <a:extLst>
                <a:ext uri="{FF2B5EF4-FFF2-40B4-BE49-F238E27FC236}">
                  <a16:creationId xmlns:a16="http://schemas.microsoft.com/office/drawing/2014/main" xmlns="" id="{AB7FBB16-5856-4716-A1BA-68B6AE0238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8213" y="5616576"/>
              <a:ext cx="257175" cy="257175"/>
            </a:xfrm>
            <a:custGeom>
              <a:avLst/>
              <a:gdLst>
                <a:gd name="T0" fmla="*/ 35 w 71"/>
                <a:gd name="T1" fmla="*/ 71 h 71"/>
                <a:gd name="T2" fmla="*/ 0 w 71"/>
                <a:gd name="T3" fmla="*/ 35 h 71"/>
                <a:gd name="T4" fmla="*/ 35 w 71"/>
                <a:gd name="T5" fmla="*/ 0 h 71"/>
                <a:gd name="T6" fmla="*/ 71 w 71"/>
                <a:gd name="T7" fmla="*/ 35 h 71"/>
                <a:gd name="T8" fmla="*/ 35 w 71"/>
                <a:gd name="T9" fmla="*/ 71 h 71"/>
                <a:gd name="T10" fmla="*/ 35 w 71"/>
                <a:gd name="T11" fmla="*/ 8 h 71"/>
                <a:gd name="T12" fmla="*/ 8 w 71"/>
                <a:gd name="T13" fmla="*/ 35 h 71"/>
                <a:gd name="T14" fmla="*/ 35 w 71"/>
                <a:gd name="T15" fmla="*/ 63 h 71"/>
                <a:gd name="T16" fmla="*/ 63 w 71"/>
                <a:gd name="T17" fmla="*/ 35 h 71"/>
                <a:gd name="T18" fmla="*/ 35 w 71"/>
                <a:gd name="T19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71">
                  <a:moveTo>
                    <a:pt x="35" y="71"/>
                  </a:moveTo>
                  <a:cubicBezTo>
                    <a:pt x="16" y="71"/>
                    <a:pt x="0" y="55"/>
                    <a:pt x="0" y="35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55" y="0"/>
                    <a:pt x="71" y="16"/>
                    <a:pt x="71" y="35"/>
                  </a:cubicBezTo>
                  <a:cubicBezTo>
                    <a:pt x="71" y="55"/>
                    <a:pt x="55" y="71"/>
                    <a:pt x="35" y="71"/>
                  </a:cubicBezTo>
                  <a:close/>
                  <a:moveTo>
                    <a:pt x="35" y="8"/>
                  </a:moveTo>
                  <a:cubicBezTo>
                    <a:pt x="20" y="8"/>
                    <a:pt x="8" y="20"/>
                    <a:pt x="8" y="35"/>
                  </a:cubicBezTo>
                  <a:cubicBezTo>
                    <a:pt x="8" y="51"/>
                    <a:pt x="20" y="63"/>
                    <a:pt x="35" y="63"/>
                  </a:cubicBezTo>
                  <a:cubicBezTo>
                    <a:pt x="50" y="63"/>
                    <a:pt x="63" y="51"/>
                    <a:pt x="63" y="35"/>
                  </a:cubicBezTo>
                  <a:cubicBezTo>
                    <a:pt x="63" y="20"/>
                    <a:pt x="50" y="8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72">
              <a:extLst>
                <a:ext uri="{FF2B5EF4-FFF2-40B4-BE49-F238E27FC236}">
                  <a16:creationId xmlns:a16="http://schemas.microsoft.com/office/drawing/2014/main" xmlns="" id="{F9BF7DAE-CE7A-49CC-9A81-C4C504C56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238" y="5697538"/>
              <a:ext cx="115887" cy="93663"/>
            </a:xfrm>
            <a:custGeom>
              <a:avLst/>
              <a:gdLst>
                <a:gd name="T0" fmla="*/ 32 w 32"/>
                <a:gd name="T1" fmla="*/ 1 h 26"/>
                <a:gd name="T2" fmla="*/ 32 w 32"/>
                <a:gd name="T3" fmla="*/ 1 h 26"/>
                <a:gd name="T4" fmla="*/ 28 w 32"/>
                <a:gd name="T5" fmla="*/ 22 h 26"/>
                <a:gd name="T6" fmla="*/ 27 w 32"/>
                <a:gd name="T7" fmla="*/ 25 h 26"/>
                <a:gd name="T8" fmla="*/ 26 w 32"/>
                <a:gd name="T9" fmla="*/ 25 h 26"/>
                <a:gd name="T10" fmla="*/ 24 w 32"/>
                <a:gd name="T11" fmla="*/ 26 h 26"/>
                <a:gd name="T12" fmla="*/ 22 w 32"/>
                <a:gd name="T13" fmla="*/ 25 h 26"/>
                <a:gd name="T14" fmla="*/ 21 w 32"/>
                <a:gd name="T15" fmla="*/ 24 h 26"/>
                <a:gd name="T16" fmla="*/ 20 w 32"/>
                <a:gd name="T17" fmla="*/ 22 h 26"/>
                <a:gd name="T18" fmla="*/ 16 w 32"/>
                <a:gd name="T19" fmla="*/ 4 h 26"/>
                <a:gd name="T20" fmla="*/ 16 w 32"/>
                <a:gd name="T21" fmla="*/ 4 h 26"/>
                <a:gd name="T22" fmla="*/ 16 w 32"/>
                <a:gd name="T23" fmla="*/ 4 h 26"/>
                <a:gd name="T24" fmla="*/ 16 w 32"/>
                <a:gd name="T25" fmla="*/ 4 h 26"/>
                <a:gd name="T26" fmla="*/ 12 w 32"/>
                <a:gd name="T27" fmla="*/ 22 h 26"/>
                <a:gd name="T28" fmla="*/ 10 w 32"/>
                <a:gd name="T29" fmla="*/ 25 h 26"/>
                <a:gd name="T30" fmla="*/ 8 w 32"/>
                <a:gd name="T31" fmla="*/ 26 h 26"/>
                <a:gd name="T32" fmla="*/ 6 w 32"/>
                <a:gd name="T33" fmla="*/ 25 h 26"/>
                <a:gd name="T34" fmla="*/ 5 w 32"/>
                <a:gd name="T35" fmla="*/ 25 h 26"/>
                <a:gd name="T36" fmla="*/ 4 w 32"/>
                <a:gd name="T37" fmla="*/ 22 h 26"/>
                <a:gd name="T38" fmla="*/ 0 w 32"/>
                <a:gd name="T39" fmla="*/ 1 h 26"/>
                <a:gd name="T40" fmla="*/ 0 w 32"/>
                <a:gd name="T41" fmla="*/ 1 h 26"/>
                <a:gd name="T42" fmla="*/ 0 w 32"/>
                <a:gd name="T43" fmla="*/ 0 h 26"/>
                <a:gd name="T44" fmla="*/ 0 w 32"/>
                <a:gd name="T45" fmla="*/ 0 h 26"/>
                <a:gd name="T46" fmla="*/ 3 w 32"/>
                <a:gd name="T47" fmla="*/ 0 h 26"/>
                <a:gd name="T48" fmla="*/ 3 w 32"/>
                <a:gd name="T49" fmla="*/ 0 h 26"/>
                <a:gd name="T50" fmla="*/ 4 w 32"/>
                <a:gd name="T51" fmla="*/ 1 h 26"/>
                <a:gd name="T52" fmla="*/ 7 w 32"/>
                <a:gd name="T53" fmla="*/ 22 h 26"/>
                <a:gd name="T54" fmla="*/ 8 w 32"/>
                <a:gd name="T55" fmla="*/ 22 h 26"/>
                <a:gd name="T56" fmla="*/ 8 w 32"/>
                <a:gd name="T57" fmla="*/ 22 h 26"/>
                <a:gd name="T58" fmla="*/ 13 w 32"/>
                <a:gd name="T59" fmla="*/ 1 h 26"/>
                <a:gd name="T60" fmla="*/ 15 w 32"/>
                <a:gd name="T61" fmla="*/ 0 h 26"/>
                <a:gd name="T62" fmla="*/ 17 w 32"/>
                <a:gd name="T63" fmla="*/ 0 h 26"/>
                <a:gd name="T64" fmla="*/ 19 w 32"/>
                <a:gd name="T65" fmla="*/ 1 h 26"/>
                <a:gd name="T66" fmla="*/ 23 w 32"/>
                <a:gd name="T67" fmla="*/ 22 h 26"/>
                <a:gd name="T68" fmla="*/ 24 w 32"/>
                <a:gd name="T69" fmla="*/ 22 h 26"/>
                <a:gd name="T70" fmla="*/ 24 w 32"/>
                <a:gd name="T71" fmla="*/ 22 h 26"/>
                <a:gd name="T72" fmla="*/ 28 w 32"/>
                <a:gd name="T73" fmla="*/ 1 h 26"/>
                <a:gd name="T74" fmla="*/ 28 w 32"/>
                <a:gd name="T75" fmla="*/ 0 h 26"/>
                <a:gd name="T76" fmla="*/ 29 w 32"/>
                <a:gd name="T77" fmla="*/ 0 h 26"/>
                <a:gd name="T78" fmla="*/ 31 w 32"/>
                <a:gd name="T79" fmla="*/ 0 h 26"/>
                <a:gd name="T80" fmla="*/ 32 w 32"/>
                <a:gd name="T81" fmla="*/ 0 h 26"/>
                <a:gd name="T82" fmla="*/ 32 w 32"/>
                <a:gd name="T83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" h="26"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3"/>
                    <a:pt x="27" y="24"/>
                    <a:pt x="27" y="25"/>
                  </a:cubicBezTo>
                  <a:cubicBezTo>
                    <a:pt x="27" y="25"/>
                    <a:pt x="26" y="25"/>
                    <a:pt x="26" y="25"/>
                  </a:cubicBezTo>
                  <a:cubicBezTo>
                    <a:pt x="26" y="25"/>
                    <a:pt x="25" y="26"/>
                    <a:pt x="24" y="26"/>
                  </a:cubicBezTo>
                  <a:cubicBezTo>
                    <a:pt x="23" y="26"/>
                    <a:pt x="22" y="25"/>
                    <a:pt x="22" y="25"/>
                  </a:cubicBezTo>
                  <a:cubicBezTo>
                    <a:pt x="22" y="25"/>
                    <a:pt x="21" y="25"/>
                    <a:pt x="21" y="24"/>
                  </a:cubicBezTo>
                  <a:cubicBezTo>
                    <a:pt x="21" y="24"/>
                    <a:pt x="20" y="23"/>
                    <a:pt x="20" y="2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4"/>
                    <a:pt x="11" y="24"/>
                    <a:pt x="10" y="25"/>
                  </a:cubicBezTo>
                  <a:cubicBezTo>
                    <a:pt x="10" y="25"/>
                    <a:pt x="9" y="26"/>
                    <a:pt x="8" y="26"/>
                  </a:cubicBezTo>
                  <a:cubicBezTo>
                    <a:pt x="7" y="26"/>
                    <a:pt x="6" y="25"/>
                    <a:pt x="6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4" y="24"/>
                    <a:pt x="4" y="23"/>
                    <a:pt x="4" y="2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1"/>
                    <a:pt x="19" y="1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9" y="0"/>
                    <a:pt x="2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1"/>
                    <a:pt x="32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73">
              <a:extLst>
                <a:ext uri="{FF2B5EF4-FFF2-40B4-BE49-F238E27FC236}">
                  <a16:creationId xmlns:a16="http://schemas.microsoft.com/office/drawing/2014/main" xmlns="" id="{31F6E023-AFBD-4522-A721-ADECB63A0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363" y="5732463"/>
              <a:ext cx="141287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276">
              <a:extLst>
                <a:ext uri="{FF2B5EF4-FFF2-40B4-BE49-F238E27FC236}">
                  <a16:creationId xmlns:a16="http://schemas.microsoft.com/office/drawing/2014/main" xmlns="" id="{12D72E29-19D4-4886-BDF3-970851BC4A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1175" y="5969001"/>
              <a:ext cx="254000" cy="257175"/>
            </a:xfrm>
            <a:custGeom>
              <a:avLst/>
              <a:gdLst>
                <a:gd name="T0" fmla="*/ 35 w 70"/>
                <a:gd name="T1" fmla="*/ 71 h 71"/>
                <a:gd name="T2" fmla="*/ 0 w 70"/>
                <a:gd name="T3" fmla="*/ 35 h 71"/>
                <a:gd name="T4" fmla="*/ 35 w 70"/>
                <a:gd name="T5" fmla="*/ 0 h 71"/>
                <a:gd name="T6" fmla="*/ 70 w 70"/>
                <a:gd name="T7" fmla="*/ 35 h 71"/>
                <a:gd name="T8" fmla="*/ 35 w 70"/>
                <a:gd name="T9" fmla="*/ 71 h 71"/>
                <a:gd name="T10" fmla="*/ 35 w 70"/>
                <a:gd name="T11" fmla="*/ 8 h 71"/>
                <a:gd name="T12" fmla="*/ 8 w 70"/>
                <a:gd name="T13" fmla="*/ 35 h 71"/>
                <a:gd name="T14" fmla="*/ 35 w 70"/>
                <a:gd name="T15" fmla="*/ 63 h 71"/>
                <a:gd name="T16" fmla="*/ 62 w 70"/>
                <a:gd name="T17" fmla="*/ 35 h 71"/>
                <a:gd name="T18" fmla="*/ 35 w 70"/>
                <a:gd name="T19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71">
                  <a:moveTo>
                    <a:pt x="35" y="71"/>
                  </a:moveTo>
                  <a:cubicBezTo>
                    <a:pt x="15" y="71"/>
                    <a:pt x="0" y="55"/>
                    <a:pt x="0" y="35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54" y="0"/>
                    <a:pt x="70" y="16"/>
                    <a:pt x="70" y="35"/>
                  </a:cubicBezTo>
                  <a:cubicBezTo>
                    <a:pt x="70" y="55"/>
                    <a:pt x="54" y="71"/>
                    <a:pt x="35" y="71"/>
                  </a:cubicBezTo>
                  <a:close/>
                  <a:moveTo>
                    <a:pt x="35" y="8"/>
                  </a:moveTo>
                  <a:cubicBezTo>
                    <a:pt x="20" y="8"/>
                    <a:pt x="8" y="20"/>
                    <a:pt x="8" y="35"/>
                  </a:cubicBezTo>
                  <a:cubicBezTo>
                    <a:pt x="8" y="51"/>
                    <a:pt x="20" y="63"/>
                    <a:pt x="35" y="63"/>
                  </a:cubicBezTo>
                  <a:cubicBezTo>
                    <a:pt x="50" y="63"/>
                    <a:pt x="62" y="51"/>
                    <a:pt x="62" y="35"/>
                  </a:cubicBezTo>
                  <a:cubicBezTo>
                    <a:pt x="62" y="20"/>
                    <a:pt x="50" y="8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77">
              <a:extLst>
                <a:ext uri="{FF2B5EF4-FFF2-40B4-BE49-F238E27FC236}">
                  <a16:creationId xmlns:a16="http://schemas.microsoft.com/office/drawing/2014/main" xmlns="" id="{314FFEE2-21E7-49B9-8515-72B811B4A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0238" y="6030913"/>
              <a:ext cx="14287" cy="136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278">
              <a:extLst>
                <a:ext uri="{FF2B5EF4-FFF2-40B4-BE49-F238E27FC236}">
                  <a16:creationId xmlns:a16="http://schemas.microsoft.com/office/drawing/2014/main" xmlns="" id="{F81662CF-AE34-4549-A318-F43111207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1663" y="6051551"/>
              <a:ext cx="68262" cy="95250"/>
            </a:xfrm>
            <a:custGeom>
              <a:avLst/>
              <a:gdLst>
                <a:gd name="T0" fmla="*/ 7 w 19"/>
                <a:gd name="T1" fmla="*/ 3 h 26"/>
                <a:gd name="T2" fmla="*/ 19 w 19"/>
                <a:gd name="T3" fmla="*/ 3 h 26"/>
                <a:gd name="T4" fmla="*/ 19 w 19"/>
                <a:gd name="T5" fmla="*/ 0 h 26"/>
                <a:gd name="T6" fmla="*/ 7 w 19"/>
                <a:gd name="T7" fmla="*/ 0 h 26"/>
                <a:gd name="T8" fmla="*/ 0 w 19"/>
                <a:gd name="T9" fmla="*/ 7 h 26"/>
                <a:gd name="T10" fmla="*/ 7 w 19"/>
                <a:gd name="T11" fmla="*/ 14 h 26"/>
                <a:gd name="T12" fmla="*/ 12 w 19"/>
                <a:gd name="T13" fmla="*/ 14 h 26"/>
                <a:gd name="T14" fmla="*/ 16 w 19"/>
                <a:gd name="T15" fmla="*/ 19 h 26"/>
                <a:gd name="T16" fmla="*/ 12 w 19"/>
                <a:gd name="T17" fmla="*/ 22 h 26"/>
                <a:gd name="T18" fmla="*/ 0 w 19"/>
                <a:gd name="T19" fmla="*/ 22 h 26"/>
                <a:gd name="T20" fmla="*/ 0 w 19"/>
                <a:gd name="T21" fmla="*/ 26 h 26"/>
                <a:gd name="T22" fmla="*/ 12 w 19"/>
                <a:gd name="T23" fmla="*/ 26 h 26"/>
                <a:gd name="T24" fmla="*/ 19 w 19"/>
                <a:gd name="T25" fmla="*/ 19 h 26"/>
                <a:gd name="T26" fmla="*/ 12 w 19"/>
                <a:gd name="T27" fmla="*/ 11 h 26"/>
                <a:gd name="T28" fmla="*/ 7 w 19"/>
                <a:gd name="T29" fmla="*/ 11 h 26"/>
                <a:gd name="T30" fmla="*/ 4 w 19"/>
                <a:gd name="T31" fmla="*/ 7 h 26"/>
                <a:gd name="T32" fmla="*/ 7 w 19"/>
                <a:gd name="T33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6">
                  <a:moveTo>
                    <a:pt x="7" y="3"/>
                  </a:moveTo>
                  <a:cubicBezTo>
                    <a:pt x="19" y="3"/>
                    <a:pt x="19" y="3"/>
                    <a:pt x="19" y="3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" y="0"/>
                    <a:pt x="0" y="2"/>
                    <a:pt x="0" y="7"/>
                  </a:cubicBezTo>
                  <a:cubicBezTo>
                    <a:pt x="0" y="12"/>
                    <a:pt x="2" y="14"/>
                    <a:pt x="7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6" y="16"/>
                    <a:pt x="16" y="19"/>
                  </a:cubicBezTo>
                  <a:cubicBezTo>
                    <a:pt x="16" y="21"/>
                    <a:pt x="14" y="22"/>
                    <a:pt x="12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7" y="26"/>
                    <a:pt x="19" y="24"/>
                    <a:pt x="19" y="19"/>
                  </a:cubicBezTo>
                  <a:cubicBezTo>
                    <a:pt x="19" y="13"/>
                    <a:pt x="17" y="11"/>
                    <a:pt x="12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5" y="11"/>
                    <a:pt x="4" y="10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79">
              <a:extLst>
                <a:ext uri="{FF2B5EF4-FFF2-40B4-BE49-F238E27FC236}">
                  <a16:creationId xmlns:a16="http://schemas.microsoft.com/office/drawing/2014/main" xmlns="" id="{2E8D9A8A-E3D5-470C-84DC-F5FE45A59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613" y="5910263"/>
              <a:ext cx="271462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80">
              <a:extLst>
                <a:ext uri="{FF2B5EF4-FFF2-40B4-BE49-F238E27FC236}">
                  <a16:creationId xmlns:a16="http://schemas.microsoft.com/office/drawing/2014/main" xmlns="" id="{E6DACFC7-FBA9-4CFD-9598-B3DFA1CCE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375" y="5961063"/>
              <a:ext cx="158750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81">
              <a:extLst>
                <a:ext uri="{FF2B5EF4-FFF2-40B4-BE49-F238E27FC236}">
                  <a16:creationId xmlns:a16="http://schemas.microsoft.com/office/drawing/2014/main" xmlns="" id="{AF157FA9-864C-40FC-AFC7-BE39C32B6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1075" y="6048376"/>
              <a:ext cx="127000" cy="42863"/>
            </a:xfrm>
            <a:custGeom>
              <a:avLst/>
              <a:gdLst>
                <a:gd name="T0" fmla="*/ 4 w 35"/>
                <a:gd name="T1" fmla="*/ 11 h 12"/>
                <a:gd name="T2" fmla="*/ 0 w 35"/>
                <a:gd name="T3" fmla="*/ 8 h 12"/>
                <a:gd name="T4" fmla="*/ 3 w 35"/>
                <a:gd name="T5" fmla="*/ 4 h 12"/>
                <a:gd name="T6" fmla="*/ 30 w 35"/>
                <a:gd name="T7" fmla="*/ 0 h 12"/>
                <a:gd name="T8" fmla="*/ 34 w 35"/>
                <a:gd name="T9" fmla="*/ 3 h 12"/>
                <a:gd name="T10" fmla="*/ 31 w 35"/>
                <a:gd name="T11" fmla="*/ 8 h 12"/>
                <a:gd name="T12" fmla="*/ 4 w 35"/>
                <a:gd name="T1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2">
                  <a:moveTo>
                    <a:pt x="4" y="11"/>
                  </a:moveTo>
                  <a:cubicBezTo>
                    <a:pt x="2" y="12"/>
                    <a:pt x="0" y="10"/>
                    <a:pt x="0" y="8"/>
                  </a:cubicBezTo>
                  <a:cubicBezTo>
                    <a:pt x="0" y="6"/>
                    <a:pt x="1" y="4"/>
                    <a:pt x="3" y="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4" y="1"/>
                    <a:pt x="34" y="3"/>
                  </a:cubicBezTo>
                  <a:cubicBezTo>
                    <a:pt x="35" y="6"/>
                    <a:pt x="33" y="8"/>
                    <a:pt x="31" y="8"/>
                  </a:cubicBezTo>
                  <a:lnTo>
                    <a:pt x="4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282">
              <a:extLst>
                <a:ext uri="{FF2B5EF4-FFF2-40B4-BE49-F238E27FC236}">
                  <a16:creationId xmlns:a16="http://schemas.microsoft.com/office/drawing/2014/main" xmlns="" id="{8C274F38-C69D-47AD-85B5-1EC1EAD44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6325" y="6048376"/>
              <a:ext cx="42862" cy="127000"/>
            </a:xfrm>
            <a:custGeom>
              <a:avLst/>
              <a:gdLst>
                <a:gd name="T0" fmla="*/ 12 w 12"/>
                <a:gd name="T1" fmla="*/ 30 h 35"/>
                <a:gd name="T2" fmla="*/ 8 w 12"/>
                <a:gd name="T3" fmla="*/ 35 h 35"/>
                <a:gd name="T4" fmla="*/ 4 w 12"/>
                <a:gd name="T5" fmla="*/ 31 h 35"/>
                <a:gd name="T6" fmla="*/ 0 w 12"/>
                <a:gd name="T7" fmla="*/ 4 h 35"/>
                <a:gd name="T8" fmla="*/ 4 w 12"/>
                <a:gd name="T9" fmla="*/ 0 h 35"/>
                <a:gd name="T10" fmla="*/ 8 w 12"/>
                <a:gd name="T11" fmla="*/ 3 h 35"/>
                <a:gd name="T12" fmla="*/ 12 w 12"/>
                <a:gd name="T13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">
                  <a:moveTo>
                    <a:pt x="12" y="30"/>
                  </a:moveTo>
                  <a:cubicBezTo>
                    <a:pt x="12" y="32"/>
                    <a:pt x="11" y="34"/>
                    <a:pt x="8" y="35"/>
                  </a:cubicBezTo>
                  <a:cubicBezTo>
                    <a:pt x="6" y="35"/>
                    <a:pt x="4" y="33"/>
                    <a:pt x="4" y="3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1"/>
                    <a:pt x="8" y="3"/>
                  </a:cubicBezTo>
                  <a:lnTo>
                    <a:pt x="1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283">
              <a:extLst>
                <a:ext uri="{FF2B5EF4-FFF2-40B4-BE49-F238E27FC236}">
                  <a16:creationId xmlns:a16="http://schemas.microsoft.com/office/drawing/2014/main" xmlns="" id="{C02FCBD4-23A5-4C7C-9591-C9D22C09B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9600" y="5808663"/>
              <a:ext cx="125412" cy="44450"/>
            </a:xfrm>
            <a:custGeom>
              <a:avLst/>
              <a:gdLst>
                <a:gd name="T0" fmla="*/ 31 w 35"/>
                <a:gd name="T1" fmla="*/ 0 h 12"/>
                <a:gd name="T2" fmla="*/ 35 w 35"/>
                <a:gd name="T3" fmla="*/ 4 h 12"/>
                <a:gd name="T4" fmla="*/ 32 w 35"/>
                <a:gd name="T5" fmla="*/ 8 h 12"/>
                <a:gd name="T6" fmla="*/ 5 w 35"/>
                <a:gd name="T7" fmla="*/ 12 h 12"/>
                <a:gd name="T8" fmla="*/ 1 w 35"/>
                <a:gd name="T9" fmla="*/ 8 h 12"/>
                <a:gd name="T10" fmla="*/ 4 w 35"/>
                <a:gd name="T11" fmla="*/ 4 h 12"/>
                <a:gd name="T12" fmla="*/ 31 w 35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2">
                  <a:moveTo>
                    <a:pt x="31" y="0"/>
                  </a:moveTo>
                  <a:cubicBezTo>
                    <a:pt x="33" y="0"/>
                    <a:pt x="35" y="2"/>
                    <a:pt x="35" y="4"/>
                  </a:cubicBezTo>
                  <a:cubicBezTo>
                    <a:pt x="35" y="6"/>
                    <a:pt x="34" y="8"/>
                    <a:pt x="32" y="8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2"/>
                    <a:pt x="1" y="10"/>
                    <a:pt x="1" y="8"/>
                  </a:cubicBezTo>
                  <a:cubicBezTo>
                    <a:pt x="0" y="6"/>
                    <a:pt x="2" y="4"/>
                    <a:pt x="4" y="4"/>
                  </a:cubicBez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284">
              <a:extLst>
                <a:ext uri="{FF2B5EF4-FFF2-40B4-BE49-F238E27FC236}">
                  <a16:creationId xmlns:a16="http://schemas.microsoft.com/office/drawing/2014/main" xmlns="" id="{8C469944-2A9A-4CC0-A2A0-5AB6CFAB1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488" y="5726113"/>
              <a:ext cx="42862" cy="127000"/>
            </a:xfrm>
            <a:custGeom>
              <a:avLst/>
              <a:gdLst>
                <a:gd name="T0" fmla="*/ 0 w 12"/>
                <a:gd name="T1" fmla="*/ 5 h 35"/>
                <a:gd name="T2" fmla="*/ 4 w 12"/>
                <a:gd name="T3" fmla="*/ 0 h 35"/>
                <a:gd name="T4" fmla="*/ 8 w 12"/>
                <a:gd name="T5" fmla="*/ 4 h 35"/>
                <a:gd name="T6" fmla="*/ 12 w 12"/>
                <a:gd name="T7" fmla="*/ 30 h 35"/>
                <a:gd name="T8" fmla="*/ 8 w 12"/>
                <a:gd name="T9" fmla="*/ 35 h 35"/>
                <a:gd name="T10" fmla="*/ 4 w 12"/>
                <a:gd name="T11" fmla="*/ 31 h 35"/>
                <a:gd name="T12" fmla="*/ 0 w 12"/>
                <a:gd name="T13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5">
                  <a:moveTo>
                    <a:pt x="0" y="5"/>
                  </a:move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2"/>
                    <a:pt x="10" y="34"/>
                    <a:pt x="8" y="35"/>
                  </a:cubicBezTo>
                  <a:cubicBezTo>
                    <a:pt x="6" y="35"/>
                    <a:pt x="4" y="33"/>
                    <a:pt x="4" y="31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285">
              <a:extLst>
                <a:ext uri="{FF2B5EF4-FFF2-40B4-BE49-F238E27FC236}">
                  <a16:creationId xmlns:a16="http://schemas.microsoft.com/office/drawing/2014/main" xmlns="" id="{CEC5A50C-39C3-4F11-9176-69F6ACB22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413" y="6302376"/>
              <a:ext cx="446087" cy="122238"/>
            </a:xfrm>
            <a:custGeom>
              <a:avLst/>
              <a:gdLst>
                <a:gd name="T0" fmla="*/ 212 w 281"/>
                <a:gd name="T1" fmla="*/ 77 h 77"/>
                <a:gd name="T2" fmla="*/ 0 w 281"/>
                <a:gd name="T3" fmla="*/ 68 h 77"/>
                <a:gd name="T4" fmla="*/ 44 w 281"/>
                <a:gd name="T5" fmla="*/ 20 h 77"/>
                <a:gd name="T6" fmla="*/ 57 w 281"/>
                <a:gd name="T7" fmla="*/ 34 h 77"/>
                <a:gd name="T8" fmla="*/ 41 w 281"/>
                <a:gd name="T9" fmla="*/ 52 h 77"/>
                <a:gd name="T10" fmla="*/ 203 w 281"/>
                <a:gd name="T11" fmla="*/ 59 h 77"/>
                <a:gd name="T12" fmla="*/ 242 w 281"/>
                <a:gd name="T13" fmla="*/ 18 h 77"/>
                <a:gd name="T14" fmla="*/ 228 w 281"/>
                <a:gd name="T15" fmla="*/ 18 h 77"/>
                <a:gd name="T16" fmla="*/ 231 w 281"/>
                <a:gd name="T17" fmla="*/ 0 h 77"/>
                <a:gd name="T18" fmla="*/ 281 w 281"/>
                <a:gd name="T19" fmla="*/ 2 h 77"/>
                <a:gd name="T20" fmla="*/ 212 w 281"/>
                <a:gd name="T2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1" h="77">
                  <a:moveTo>
                    <a:pt x="212" y="77"/>
                  </a:moveTo>
                  <a:lnTo>
                    <a:pt x="0" y="68"/>
                  </a:lnTo>
                  <a:lnTo>
                    <a:pt x="44" y="20"/>
                  </a:lnTo>
                  <a:lnTo>
                    <a:pt x="57" y="34"/>
                  </a:lnTo>
                  <a:lnTo>
                    <a:pt x="41" y="52"/>
                  </a:lnTo>
                  <a:lnTo>
                    <a:pt x="203" y="59"/>
                  </a:lnTo>
                  <a:lnTo>
                    <a:pt x="242" y="18"/>
                  </a:lnTo>
                  <a:lnTo>
                    <a:pt x="228" y="18"/>
                  </a:lnTo>
                  <a:lnTo>
                    <a:pt x="231" y="0"/>
                  </a:lnTo>
                  <a:lnTo>
                    <a:pt x="281" y="2"/>
                  </a:lnTo>
                  <a:lnTo>
                    <a:pt x="212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286">
              <a:extLst>
                <a:ext uri="{FF2B5EF4-FFF2-40B4-BE49-F238E27FC236}">
                  <a16:creationId xmlns:a16="http://schemas.microsoft.com/office/drawing/2014/main" xmlns="" id="{E99D016F-2260-4A25-8D83-44376A74D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125" y="6246813"/>
              <a:ext cx="449262" cy="127000"/>
            </a:xfrm>
            <a:custGeom>
              <a:avLst/>
              <a:gdLst>
                <a:gd name="T0" fmla="*/ 212 w 283"/>
                <a:gd name="T1" fmla="*/ 80 h 80"/>
                <a:gd name="T2" fmla="*/ 0 w 283"/>
                <a:gd name="T3" fmla="*/ 71 h 80"/>
                <a:gd name="T4" fmla="*/ 43 w 283"/>
                <a:gd name="T5" fmla="*/ 23 h 80"/>
                <a:gd name="T6" fmla="*/ 57 w 283"/>
                <a:gd name="T7" fmla="*/ 35 h 80"/>
                <a:gd name="T8" fmla="*/ 41 w 283"/>
                <a:gd name="T9" fmla="*/ 53 h 80"/>
                <a:gd name="T10" fmla="*/ 205 w 283"/>
                <a:gd name="T11" fmla="*/ 60 h 80"/>
                <a:gd name="T12" fmla="*/ 242 w 283"/>
                <a:gd name="T13" fmla="*/ 19 h 80"/>
                <a:gd name="T14" fmla="*/ 226 w 283"/>
                <a:gd name="T15" fmla="*/ 19 h 80"/>
                <a:gd name="T16" fmla="*/ 228 w 283"/>
                <a:gd name="T17" fmla="*/ 0 h 80"/>
                <a:gd name="T18" fmla="*/ 283 w 283"/>
                <a:gd name="T19" fmla="*/ 3 h 80"/>
                <a:gd name="T20" fmla="*/ 212 w 283"/>
                <a:gd name="T2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3" h="80">
                  <a:moveTo>
                    <a:pt x="212" y="80"/>
                  </a:moveTo>
                  <a:lnTo>
                    <a:pt x="0" y="71"/>
                  </a:lnTo>
                  <a:lnTo>
                    <a:pt x="43" y="23"/>
                  </a:lnTo>
                  <a:lnTo>
                    <a:pt x="57" y="35"/>
                  </a:lnTo>
                  <a:lnTo>
                    <a:pt x="41" y="53"/>
                  </a:lnTo>
                  <a:lnTo>
                    <a:pt x="205" y="60"/>
                  </a:lnTo>
                  <a:lnTo>
                    <a:pt x="242" y="19"/>
                  </a:lnTo>
                  <a:lnTo>
                    <a:pt x="226" y="19"/>
                  </a:lnTo>
                  <a:lnTo>
                    <a:pt x="228" y="0"/>
                  </a:lnTo>
                  <a:lnTo>
                    <a:pt x="283" y="3"/>
                  </a:lnTo>
                  <a:lnTo>
                    <a:pt x="212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287">
              <a:extLst>
                <a:ext uri="{FF2B5EF4-FFF2-40B4-BE49-F238E27FC236}">
                  <a16:creationId xmlns:a16="http://schemas.microsoft.com/office/drawing/2014/main" xmlns="" id="{EDD61AE2-4CA8-4D20-AD55-5E23E9416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775" y="6186488"/>
              <a:ext cx="447675" cy="133350"/>
            </a:xfrm>
            <a:custGeom>
              <a:avLst/>
              <a:gdLst>
                <a:gd name="T0" fmla="*/ 212 w 282"/>
                <a:gd name="T1" fmla="*/ 84 h 84"/>
                <a:gd name="T2" fmla="*/ 0 w 282"/>
                <a:gd name="T3" fmla="*/ 75 h 84"/>
                <a:gd name="T4" fmla="*/ 57 w 282"/>
                <a:gd name="T5" fmla="*/ 13 h 84"/>
                <a:gd name="T6" fmla="*/ 70 w 282"/>
                <a:gd name="T7" fmla="*/ 27 h 84"/>
                <a:gd name="T8" fmla="*/ 41 w 282"/>
                <a:gd name="T9" fmla="*/ 59 h 84"/>
                <a:gd name="T10" fmla="*/ 205 w 282"/>
                <a:gd name="T11" fmla="*/ 66 h 84"/>
                <a:gd name="T12" fmla="*/ 241 w 282"/>
                <a:gd name="T13" fmla="*/ 25 h 84"/>
                <a:gd name="T14" fmla="*/ 120 w 282"/>
                <a:gd name="T15" fmla="*/ 20 h 84"/>
                <a:gd name="T16" fmla="*/ 123 w 282"/>
                <a:gd name="T17" fmla="*/ 0 h 84"/>
                <a:gd name="T18" fmla="*/ 282 w 282"/>
                <a:gd name="T19" fmla="*/ 9 h 84"/>
                <a:gd name="T20" fmla="*/ 212 w 282"/>
                <a:gd name="T2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" h="84">
                  <a:moveTo>
                    <a:pt x="212" y="84"/>
                  </a:moveTo>
                  <a:lnTo>
                    <a:pt x="0" y="75"/>
                  </a:lnTo>
                  <a:lnTo>
                    <a:pt x="57" y="13"/>
                  </a:lnTo>
                  <a:lnTo>
                    <a:pt x="70" y="27"/>
                  </a:lnTo>
                  <a:lnTo>
                    <a:pt x="41" y="59"/>
                  </a:lnTo>
                  <a:lnTo>
                    <a:pt x="205" y="66"/>
                  </a:lnTo>
                  <a:lnTo>
                    <a:pt x="241" y="25"/>
                  </a:lnTo>
                  <a:lnTo>
                    <a:pt x="120" y="20"/>
                  </a:lnTo>
                  <a:lnTo>
                    <a:pt x="123" y="0"/>
                  </a:lnTo>
                  <a:lnTo>
                    <a:pt x="282" y="9"/>
                  </a:lnTo>
                  <a:lnTo>
                    <a:pt x="212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" name="Group 77">
            <a:extLst>
              <a:ext uri="{FF2B5EF4-FFF2-40B4-BE49-F238E27FC236}">
                <a16:creationId xmlns:a16="http://schemas.microsoft.com/office/drawing/2014/main" xmlns="" id="{2E77D315-A2E2-45B3-A67C-35E0447E637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36329" y="3064415"/>
            <a:ext cx="339380" cy="294634"/>
            <a:chOff x="2214" y="2432"/>
            <a:chExt cx="493" cy="428"/>
          </a:xfrm>
          <a:solidFill>
            <a:schemeClr val="bg1"/>
          </a:solidFill>
        </p:grpSpPr>
        <p:sp>
          <p:nvSpPr>
            <p:cNvPr id="48" name="Rectangle 78">
              <a:extLst>
                <a:ext uri="{FF2B5EF4-FFF2-40B4-BE49-F238E27FC236}">
                  <a16:creationId xmlns:a16="http://schemas.microsoft.com/office/drawing/2014/main" xmlns="" id="{525682E6-494F-40AA-AC6E-C574DC593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543"/>
              <a:ext cx="21" cy="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79">
              <a:extLst>
                <a:ext uri="{FF2B5EF4-FFF2-40B4-BE49-F238E27FC236}">
                  <a16:creationId xmlns:a16="http://schemas.microsoft.com/office/drawing/2014/main" xmlns="" id="{5AFF80A5-E804-4BAE-BA8A-CF28C5F16D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66" y="2432"/>
              <a:ext cx="441" cy="346"/>
            </a:xfrm>
            <a:custGeom>
              <a:avLst/>
              <a:gdLst>
                <a:gd name="T0" fmla="*/ 92 w 184"/>
                <a:gd name="T1" fmla="*/ 144 h 144"/>
                <a:gd name="T2" fmla="*/ 87 w 184"/>
                <a:gd name="T3" fmla="*/ 144 h 144"/>
                <a:gd name="T4" fmla="*/ 87 w 184"/>
                <a:gd name="T5" fmla="*/ 83 h 144"/>
                <a:gd name="T6" fmla="*/ 92 w 184"/>
                <a:gd name="T7" fmla="*/ 83 h 144"/>
                <a:gd name="T8" fmla="*/ 174 w 184"/>
                <a:gd name="T9" fmla="*/ 46 h 144"/>
                <a:gd name="T10" fmla="*/ 92 w 184"/>
                <a:gd name="T11" fmla="*/ 9 h 144"/>
                <a:gd name="T12" fmla="*/ 10 w 184"/>
                <a:gd name="T13" fmla="*/ 46 h 144"/>
                <a:gd name="T14" fmla="*/ 24 w 184"/>
                <a:gd name="T15" fmla="*/ 67 h 144"/>
                <a:gd name="T16" fmla="*/ 18 w 184"/>
                <a:gd name="T17" fmla="*/ 74 h 144"/>
                <a:gd name="T18" fmla="*/ 0 w 184"/>
                <a:gd name="T19" fmla="*/ 46 h 144"/>
                <a:gd name="T20" fmla="*/ 92 w 184"/>
                <a:gd name="T21" fmla="*/ 0 h 144"/>
                <a:gd name="T22" fmla="*/ 184 w 184"/>
                <a:gd name="T23" fmla="*/ 46 h 144"/>
                <a:gd name="T24" fmla="*/ 182 w 184"/>
                <a:gd name="T25" fmla="*/ 54 h 144"/>
                <a:gd name="T26" fmla="*/ 184 w 184"/>
                <a:gd name="T27" fmla="*/ 97 h 144"/>
                <a:gd name="T28" fmla="*/ 92 w 184"/>
                <a:gd name="T29" fmla="*/ 144 h 144"/>
                <a:gd name="T30" fmla="*/ 97 w 184"/>
                <a:gd name="T31" fmla="*/ 92 h 144"/>
                <a:gd name="T32" fmla="*/ 97 w 184"/>
                <a:gd name="T33" fmla="*/ 134 h 144"/>
                <a:gd name="T34" fmla="*/ 174 w 184"/>
                <a:gd name="T35" fmla="*/ 97 h 144"/>
                <a:gd name="T36" fmla="*/ 173 w 184"/>
                <a:gd name="T37" fmla="*/ 67 h 144"/>
                <a:gd name="T38" fmla="*/ 97 w 184"/>
                <a:gd name="T39" fmla="*/ 9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4" h="144">
                  <a:moveTo>
                    <a:pt x="92" y="144"/>
                  </a:moveTo>
                  <a:cubicBezTo>
                    <a:pt x="87" y="144"/>
                    <a:pt x="87" y="144"/>
                    <a:pt x="87" y="144"/>
                  </a:cubicBezTo>
                  <a:cubicBezTo>
                    <a:pt x="87" y="83"/>
                    <a:pt x="87" y="83"/>
                    <a:pt x="87" y="83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137" y="83"/>
                    <a:pt x="174" y="66"/>
                    <a:pt x="174" y="46"/>
                  </a:cubicBezTo>
                  <a:cubicBezTo>
                    <a:pt x="174" y="26"/>
                    <a:pt x="137" y="9"/>
                    <a:pt x="92" y="9"/>
                  </a:cubicBezTo>
                  <a:cubicBezTo>
                    <a:pt x="47" y="9"/>
                    <a:pt x="10" y="26"/>
                    <a:pt x="10" y="46"/>
                  </a:cubicBezTo>
                  <a:cubicBezTo>
                    <a:pt x="10" y="52"/>
                    <a:pt x="16" y="60"/>
                    <a:pt x="24" y="67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9" y="67"/>
                    <a:pt x="0" y="56"/>
                    <a:pt x="0" y="46"/>
                  </a:cubicBezTo>
                  <a:cubicBezTo>
                    <a:pt x="0" y="20"/>
                    <a:pt x="41" y="0"/>
                    <a:pt x="92" y="0"/>
                  </a:cubicBezTo>
                  <a:cubicBezTo>
                    <a:pt x="143" y="0"/>
                    <a:pt x="184" y="20"/>
                    <a:pt x="184" y="46"/>
                  </a:cubicBezTo>
                  <a:cubicBezTo>
                    <a:pt x="184" y="48"/>
                    <a:pt x="183" y="51"/>
                    <a:pt x="182" y="54"/>
                  </a:cubicBezTo>
                  <a:cubicBezTo>
                    <a:pt x="184" y="97"/>
                    <a:pt x="184" y="97"/>
                    <a:pt x="184" y="97"/>
                  </a:cubicBezTo>
                  <a:cubicBezTo>
                    <a:pt x="184" y="123"/>
                    <a:pt x="143" y="144"/>
                    <a:pt x="92" y="144"/>
                  </a:cubicBezTo>
                  <a:close/>
                  <a:moveTo>
                    <a:pt x="97" y="92"/>
                  </a:moveTo>
                  <a:cubicBezTo>
                    <a:pt x="97" y="134"/>
                    <a:pt x="97" y="134"/>
                    <a:pt x="97" y="134"/>
                  </a:cubicBezTo>
                  <a:cubicBezTo>
                    <a:pt x="139" y="133"/>
                    <a:pt x="174" y="117"/>
                    <a:pt x="174" y="97"/>
                  </a:cubicBezTo>
                  <a:cubicBezTo>
                    <a:pt x="173" y="67"/>
                    <a:pt x="173" y="67"/>
                    <a:pt x="173" y="67"/>
                  </a:cubicBezTo>
                  <a:cubicBezTo>
                    <a:pt x="159" y="81"/>
                    <a:pt x="131" y="91"/>
                    <a:pt x="9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Oval 80">
              <a:extLst>
                <a:ext uri="{FF2B5EF4-FFF2-40B4-BE49-F238E27FC236}">
                  <a16:creationId xmlns:a16="http://schemas.microsoft.com/office/drawing/2014/main" xmlns="" id="{FE695571-54F3-443F-BBA0-1D4E14306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1" y="2507"/>
              <a:ext cx="72" cy="7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81">
              <a:extLst>
                <a:ext uri="{FF2B5EF4-FFF2-40B4-BE49-F238E27FC236}">
                  <a16:creationId xmlns:a16="http://schemas.microsoft.com/office/drawing/2014/main" xmlns="" id="{C4B75F0C-BC70-48E6-85EC-94147B9E69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4" y="2538"/>
              <a:ext cx="280" cy="322"/>
            </a:xfrm>
            <a:custGeom>
              <a:avLst/>
              <a:gdLst>
                <a:gd name="T0" fmla="*/ 56 w 117"/>
                <a:gd name="T1" fmla="*/ 134 h 134"/>
                <a:gd name="T2" fmla="*/ 50 w 117"/>
                <a:gd name="T3" fmla="*/ 132 h 134"/>
                <a:gd name="T4" fmla="*/ 0 w 117"/>
                <a:gd name="T5" fmla="*/ 95 h 134"/>
                <a:gd name="T6" fmla="*/ 0 w 117"/>
                <a:gd name="T7" fmla="*/ 94 h 134"/>
                <a:gd name="T8" fmla="*/ 0 w 117"/>
                <a:gd name="T9" fmla="*/ 35 h 134"/>
                <a:gd name="T10" fmla="*/ 117 w 117"/>
                <a:gd name="T11" fmla="*/ 0 h 134"/>
                <a:gd name="T12" fmla="*/ 59 w 117"/>
                <a:gd name="T13" fmla="*/ 76 h 134"/>
                <a:gd name="T14" fmla="*/ 56 w 117"/>
                <a:gd name="T15" fmla="*/ 134 h 134"/>
                <a:gd name="T16" fmla="*/ 9 w 117"/>
                <a:gd name="T17" fmla="*/ 92 h 134"/>
                <a:gd name="T18" fmla="*/ 47 w 117"/>
                <a:gd name="T19" fmla="*/ 121 h 134"/>
                <a:gd name="T20" fmla="*/ 50 w 117"/>
                <a:gd name="T21" fmla="*/ 73 h 134"/>
                <a:gd name="T22" fmla="*/ 92 w 117"/>
                <a:gd name="T23" fmla="*/ 17 h 134"/>
                <a:gd name="T24" fmla="*/ 9 w 117"/>
                <a:gd name="T25" fmla="*/ 42 h 134"/>
                <a:gd name="T26" fmla="*/ 9 w 117"/>
                <a:gd name="T27" fmla="*/ 9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7" h="134">
                  <a:moveTo>
                    <a:pt x="56" y="134"/>
                  </a:moveTo>
                  <a:cubicBezTo>
                    <a:pt x="50" y="132"/>
                    <a:pt x="50" y="132"/>
                    <a:pt x="50" y="132"/>
                  </a:cubicBezTo>
                  <a:cubicBezTo>
                    <a:pt x="12" y="120"/>
                    <a:pt x="1" y="96"/>
                    <a:pt x="0" y="9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59" y="76"/>
                    <a:pt x="59" y="76"/>
                    <a:pt x="59" y="76"/>
                  </a:cubicBezTo>
                  <a:lnTo>
                    <a:pt x="56" y="134"/>
                  </a:lnTo>
                  <a:close/>
                  <a:moveTo>
                    <a:pt x="9" y="92"/>
                  </a:moveTo>
                  <a:cubicBezTo>
                    <a:pt x="11" y="96"/>
                    <a:pt x="21" y="112"/>
                    <a:pt x="47" y="121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82">
              <a:extLst>
                <a:ext uri="{FF2B5EF4-FFF2-40B4-BE49-F238E27FC236}">
                  <a16:creationId xmlns:a16="http://schemas.microsoft.com/office/drawing/2014/main" xmlns="" id="{76147E6D-AC63-4331-8DC7-DEFBEB2BC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8" y="2632"/>
              <a:ext cx="127" cy="93"/>
            </a:xfrm>
            <a:custGeom>
              <a:avLst/>
              <a:gdLst>
                <a:gd name="T0" fmla="*/ 49 w 53"/>
                <a:gd name="T1" fmla="*/ 39 h 39"/>
                <a:gd name="T2" fmla="*/ 0 w 53"/>
                <a:gd name="T3" fmla="*/ 3 h 39"/>
                <a:gd name="T4" fmla="*/ 9 w 53"/>
                <a:gd name="T5" fmla="*/ 0 h 39"/>
                <a:gd name="T6" fmla="*/ 5 w 53"/>
                <a:gd name="T7" fmla="*/ 2 h 39"/>
                <a:gd name="T8" fmla="*/ 9 w 53"/>
                <a:gd name="T9" fmla="*/ 0 h 39"/>
                <a:gd name="T10" fmla="*/ 53 w 53"/>
                <a:gd name="T11" fmla="*/ 31 h 39"/>
                <a:gd name="T12" fmla="*/ 49 w 53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39">
                  <a:moveTo>
                    <a:pt x="49" y="39"/>
                  </a:moveTo>
                  <a:cubicBezTo>
                    <a:pt x="6" y="20"/>
                    <a:pt x="1" y="5"/>
                    <a:pt x="0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14" y="14"/>
                    <a:pt x="53" y="31"/>
                  </a:cubicBezTo>
                  <a:lnTo>
                    <a:pt x="49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Line 83">
              <a:extLst>
                <a:ext uri="{FF2B5EF4-FFF2-40B4-BE49-F238E27FC236}">
                  <a16:creationId xmlns:a16="http://schemas.microsoft.com/office/drawing/2014/main" xmlns="" id="{3DF9CD36-1E07-440E-B2DC-3AFC38529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7" y="2706"/>
              <a:ext cx="0" cy="0"/>
            </a:xfrm>
            <a:prstGeom prst="line">
              <a:avLst/>
            </a:prstGeom>
            <a:grpFill/>
            <a:ln w="349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Line 84">
              <a:extLst>
                <a:ext uri="{FF2B5EF4-FFF2-40B4-BE49-F238E27FC236}">
                  <a16:creationId xmlns:a16="http://schemas.microsoft.com/office/drawing/2014/main" xmlns="" id="{9EF3D168-0CA1-445F-B075-7A90BA763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4" y="2557"/>
              <a:ext cx="0" cy="0"/>
            </a:xfrm>
            <a:prstGeom prst="line">
              <a:avLst/>
            </a:prstGeom>
            <a:grpFill/>
            <a:ln w="349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85">
              <a:extLst>
                <a:ext uri="{FF2B5EF4-FFF2-40B4-BE49-F238E27FC236}">
                  <a16:creationId xmlns:a16="http://schemas.microsoft.com/office/drawing/2014/main" xmlns="" id="{CB383AD1-FB3B-41B9-8023-9FAC097CB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1" y="2548"/>
              <a:ext cx="160" cy="312"/>
            </a:xfrm>
            <a:custGeom>
              <a:avLst/>
              <a:gdLst>
                <a:gd name="T0" fmla="*/ 17 w 160"/>
                <a:gd name="T1" fmla="*/ 312 h 312"/>
                <a:gd name="T2" fmla="*/ 0 w 160"/>
                <a:gd name="T3" fmla="*/ 297 h 312"/>
                <a:gd name="T4" fmla="*/ 139 w 160"/>
                <a:gd name="T5" fmla="*/ 127 h 312"/>
                <a:gd name="T6" fmla="*/ 139 w 160"/>
                <a:gd name="T7" fmla="*/ 0 h 312"/>
                <a:gd name="T8" fmla="*/ 160 w 160"/>
                <a:gd name="T9" fmla="*/ 0 h 312"/>
                <a:gd name="T10" fmla="*/ 160 w 160"/>
                <a:gd name="T11" fmla="*/ 136 h 312"/>
                <a:gd name="T12" fmla="*/ 17 w 160"/>
                <a:gd name="T13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312">
                  <a:moveTo>
                    <a:pt x="17" y="312"/>
                  </a:moveTo>
                  <a:lnTo>
                    <a:pt x="0" y="297"/>
                  </a:lnTo>
                  <a:lnTo>
                    <a:pt x="139" y="127"/>
                  </a:lnTo>
                  <a:lnTo>
                    <a:pt x="139" y="0"/>
                  </a:lnTo>
                  <a:lnTo>
                    <a:pt x="160" y="0"/>
                  </a:lnTo>
                  <a:lnTo>
                    <a:pt x="160" y="136"/>
                  </a:lnTo>
                  <a:lnTo>
                    <a:pt x="17" y="3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86">
              <a:extLst>
                <a:ext uri="{FF2B5EF4-FFF2-40B4-BE49-F238E27FC236}">
                  <a16:creationId xmlns:a16="http://schemas.microsoft.com/office/drawing/2014/main" xmlns="" id="{2C3AEDE5-B92B-4CB4-8C06-AF1960E04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" y="2461"/>
              <a:ext cx="194" cy="276"/>
            </a:xfrm>
            <a:custGeom>
              <a:avLst/>
              <a:gdLst>
                <a:gd name="T0" fmla="*/ 194 w 194"/>
                <a:gd name="T1" fmla="*/ 276 h 276"/>
                <a:gd name="T2" fmla="*/ 172 w 194"/>
                <a:gd name="T3" fmla="*/ 276 h 276"/>
                <a:gd name="T4" fmla="*/ 172 w 194"/>
                <a:gd name="T5" fmla="*/ 144 h 276"/>
                <a:gd name="T6" fmla="*/ 0 w 194"/>
                <a:gd name="T7" fmla="*/ 84 h 276"/>
                <a:gd name="T8" fmla="*/ 172 w 194"/>
                <a:gd name="T9" fmla="*/ 0 h 276"/>
                <a:gd name="T10" fmla="*/ 182 w 194"/>
                <a:gd name="T11" fmla="*/ 19 h 276"/>
                <a:gd name="T12" fmla="*/ 57 w 194"/>
                <a:gd name="T13" fmla="*/ 79 h 276"/>
                <a:gd name="T14" fmla="*/ 194 w 194"/>
                <a:gd name="T15" fmla="*/ 130 h 276"/>
                <a:gd name="T16" fmla="*/ 194 w 194"/>
                <a:gd name="T17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276">
                  <a:moveTo>
                    <a:pt x="194" y="276"/>
                  </a:moveTo>
                  <a:lnTo>
                    <a:pt x="172" y="276"/>
                  </a:lnTo>
                  <a:lnTo>
                    <a:pt x="172" y="144"/>
                  </a:lnTo>
                  <a:lnTo>
                    <a:pt x="0" y="84"/>
                  </a:lnTo>
                  <a:lnTo>
                    <a:pt x="172" y="0"/>
                  </a:lnTo>
                  <a:lnTo>
                    <a:pt x="182" y="19"/>
                  </a:lnTo>
                  <a:lnTo>
                    <a:pt x="57" y="79"/>
                  </a:lnTo>
                  <a:lnTo>
                    <a:pt x="194" y="130"/>
                  </a:lnTo>
                  <a:lnTo>
                    <a:pt x="194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87">
              <a:extLst>
                <a:ext uri="{FF2B5EF4-FFF2-40B4-BE49-F238E27FC236}">
                  <a16:creationId xmlns:a16="http://schemas.microsoft.com/office/drawing/2014/main" xmlns="" id="{6CCDE468-C7D8-42FA-B606-E4EC7FE2A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6" y="2437"/>
              <a:ext cx="170" cy="123"/>
            </a:xfrm>
            <a:custGeom>
              <a:avLst/>
              <a:gdLst>
                <a:gd name="T0" fmla="*/ 170 w 170"/>
                <a:gd name="T1" fmla="*/ 123 h 123"/>
                <a:gd name="T2" fmla="*/ 0 w 170"/>
                <a:gd name="T3" fmla="*/ 51 h 123"/>
                <a:gd name="T4" fmla="*/ 10 w 170"/>
                <a:gd name="T5" fmla="*/ 31 h 123"/>
                <a:gd name="T6" fmla="*/ 149 w 170"/>
                <a:gd name="T7" fmla="*/ 89 h 123"/>
                <a:gd name="T8" fmla="*/ 149 w 170"/>
                <a:gd name="T9" fmla="*/ 0 h 123"/>
                <a:gd name="T10" fmla="*/ 170 w 170"/>
                <a:gd name="T11" fmla="*/ 0 h 123"/>
                <a:gd name="T12" fmla="*/ 170 w 170"/>
                <a:gd name="T13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23">
                  <a:moveTo>
                    <a:pt x="170" y="123"/>
                  </a:moveTo>
                  <a:lnTo>
                    <a:pt x="0" y="51"/>
                  </a:lnTo>
                  <a:lnTo>
                    <a:pt x="10" y="31"/>
                  </a:lnTo>
                  <a:lnTo>
                    <a:pt x="149" y="89"/>
                  </a:lnTo>
                  <a:lnTo>
                    <a:pt x="149" y="0"/>
                  </a:lnTo>
                  <a:lnTo>
                    <a:pt x="170" y="0"/>
                  </a:lnTo>
                  <a:lnTo>
                    <a:pt x="170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" name="Group 147">
            <a:extLst>
              <a:ext uri="{FF2B5EF4-FFF2-40B4-BE49-F238E27FC236}">
                <a16:creationId xmlns:a16="http://schemas.microsoft.com/office/drawing/2014/main" xmlns="" id="{53A5BA53-2CAB-45DC-9270-5FFC3F40F65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46436" y="5094224"/>
            <a:ext cx="333186" cy="281556"/>
            <a:chOff x="2246" y="3280"/>
            <a:chExt cx="484" cy="409"/>
          </a:xfrm>
          <a:solidFill>
            <a:schemeClr val="bg1"/>
          </a:solidFill>
        </p:grpSpPr>
        <p:sp>
          <p:nvSpPr>
            <p:cNvPr id="59" name="Freeform 148">
              <a:extLst>
                <a:ext uri="{FF2B5EF4-FFF2-40B4-BE49-F238E27FC236}">
                  <a16:creationId xmlns:a16="http://schemas.microsoft.com/office/drawing/2014/main" xmlns="" id="{F0506DB7-309F-4BB2-A07D-7FB13C4CD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6" y="3280"/>
              <a:ext cx="434" cy="380"/>
            </a:xfrm>
            <a:custGeom>
              <a:avLst/>
              <a:gdLst>
                <a:gd name="T0" fmla="*/ 134 w 181"/>
                <a:gd name="T1" fmla="*/ 158 h 158"/>
                <a:gd name="T2" fmla="*/ 13 w 181"/>
                <a:gd name="T3" fmla="*/ 158 h 158"/>
                <a:gd name="T4" fmla="*/ 0 w 181"/>
                <a:gd name="T5" fmla="*/ 144 h 158"/>
                <a:gd name="T6" fmla="*/ 0 w 181"/>
                <a:gd name="T7" fmla="*/ 14 h 158"/>
                <a:gd name="T8" fmla="*/ 13 w 181"/>
                <a:gd name="T9" fmla="*/ 0 h 158"/>
                <a:gd name="T10" fmla="*/ 168 w 181"/>
                <a:gd name="T11" fmla="*/ 0 h 158"/>
                <a:gd name="T12" fmla="*/ 181 w 181"/>
                <a:gd name="T13" fmla="*/ 14 h 158"/>
                <a:gd name="T14" fmla="*/ 181 w 181"/>
                <a:gd name="T15" fmla="*/ 77 h 158"/>
                <a:gd name="T16" fmla="*/ 172 w 181"/>
                <a:gd name="T17" fmla="*/ 77 h 158"/>
                <a:gd name="T18" fmla="*/ 172 w 181"/>
                <a:gd name="T19" fmla="*/ 14 h 158"/>
                <a:gd name="T20" fmla="*/ 168 w 181"/>
                <a:gd name="T21" fmla="*/ 9 h 158"/>
                <a:gd name="T22" fmla="*/ 13 w 181"/>
                <a:gd name="T23" fmla="*/ 9 h 158"/>
                <a:gd name="T24" fmla="*/ 9 w 181"/>
                <a:gd name="T25" fmla="*/ 14 h 158"/>
                <a:gd name="T26" fmla="*/ 9 w 181"/>
                <a:gd name="T27" fmla="*/ 144 h 158"/>
                <a:gd name="T28" fmla="*/ 13 w 181"/>
                <a:gd name="T29" fmla="*/ 148 h 158"/>
                <a:gd name="T30" fmla="*/ 134 w 181"/>
                <a:gd name="T31" fmla="*/ 148 h 158"/>
                <a:gd name="T32" fmla="*/ 134 w 181"/>
                <a:gd name="T3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1" h="158">
                  <a:moveTo>
                    <a:pt x="134" y="158"/>
                  </a:moveTo>
                  <a:cubicBezTo>
                    <a:pt x="13" y="158"/>
                    <a:pt x="13" y="158"/>
                    <a:pt x="13" y="158"/>
                  </a:cubicBezTo>
                  <a:cubicBezTo>
                    <a:pt x="6" y="158"/>
                    <a:pt x="0" y="152"/>
                    <a:pt x="0" y="14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5" y="0"/>
                    <a:pt x="181" y="6"/>
                    <a:pt x="181" y="14"/>
                  </a:cubicBezTo>
                  <a:cubicBezTo>
                    <a:pt x="181" y="77"/>
                    <a:pt x="181" y="77"/>
                    <a:pt x="181" y="77"/>
                  </a:cubicBezTo>
                  <a:cubicBezTo>
                    <a:pt x="172" y="77"/>
                    <a:pt x="172" y="77"/>
                    <a:pt x="172" y="77"/>
                  </a:cubicBezTo>
                  <a:cubicBezTo>
                    <a:pt x="172" y="14"/>
                    <a:pt x="172" y="14"/>
                    <a:pt x="172" y="14"/>
                  </a:cubicBezTo>
                  <a:cubicBezTo>
                    <a:pt x="172" y="11"/>
                    <a:pt x="170" y="9"/>
                    <a:pt x="168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1" y="9"/>
                    <a:pt x="9" y="11"/>
                    <a:pt x="9" y="14"/>
                  </a:cubicBezTo>
                  <a:cubicBezTo>
                    <a:pt x="9" y="144"/>
                    <a:pt x="9" y="144"/>
                    <a:pt x="9" y="144"/>
                  </a:cubicBezTo>
                  <a:cubicBezTo>
                    <a:pt x="9" y="147"/>
                    <a:pt x="11" y="148"/>
                    <a:pt x="13" y="148"/>
                  </a:cubicBezTo>
                  <a:cubicBezTo>
                    <a:pt x="134" y="148"/>
                    <a:pt x="134" y="148"/>
                    <a:pt x="134" y="148"/>
                  </a:cubicBezTo>
                  <a:lnTo>
                    <a:pt x="134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Rectangle 149">
              <a:extLst>
                <a:ext uri="{FF2B5EF4-FFF2-40B4-BE49-F238E27FC236}">
                  <a16:creationId xmlns:a16="http://schemas.microsoft.com/office/drawing/2014/main" xmlns="" id="{C56D37D2-ABF0-4C57-A354-398986098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3386"/>
              <a:ext cx="417" cy="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150">
              <a:extLst>
                <a:ext uri="{FF2B5EF4-FFF2-40B4-BE49-F238E27FC236}">
                  <a16:creationId xmlns:a16="http://schemas.microsoft.com/office/drawing/2014/main" xmlns="" id="{8E9F6187-DF61-4C6C-BAC2-05FF708597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2" y="3311"/>
              <a:ext cx="60" cy="60"/>
            </a:xfrm>
            <a:custGeom>
              <a:avLst/>
              <a:gdLst>
                <a:gd name="T0" fmla="*/ 13 w 25"/>
                <a:gd name="T1" fmla="*/ 25 h 25"/>
                <a:gd name="T2" fmla="*/ 0 w 25"/>
                <a:gd name="T3" fmla="*/ 13 h 25"/>
                <a:gd name="T4" fmla="*/ 13 w 25"/>
                <a:gd name="T5" fmla="*/ 0 h 25"/>
                <a:gd name="T6" fmla="*/ 25 w 25"/>
                <a:gd name="T7" fmla="*/ 13 h 25"/>
                <a:gd name="T8" fmla="*/ 13 w 25"/>
                <a:gd name="T9" fmla="*/ 25 h 25"/>
                <a:gd name="T10" fmla="*/ 13 w 25"/>
                <a:gd name="T11" fmla="*/ 9 h 25"/>
                <a:gd name="T12" fmla="*/ 9 w 25"/>
                <a:gd name="T13" fmla="*/ 13 h 25"/>
                <a:gd name="T14" fmla="*/ 13 w 25"/>
                <a:gd name="T15" fmla="*/ 16 h 25"/>
                <a:gd name="T16" fmla="*/ 16 w 25"/>
                <a:gd name="T17" fmla="*/ 13 h 25"/>
                <a:gd name="T18" fmla="*/ 13 w 25"/>
                <a:gd name="T19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5">
                  <a:moveTo>
                    <a:pt x="13" y="25"/>
                  </a:moveTo>
                  <a:cubicBezTo>
                    <a:pt x="6" y="25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5" y="6"/>
                    <a:pt x="25" y="13"/>
                  </a:cubicBezTo>
                  <a:cubicBezTo>
                    <a:pt x="25" y="20"/>
                    <a:pt x="20" y="25"/>
                    <a:pt x="13" y="25"/>
                  </a:cubicBezTo>
                  <a:close/>
                  <a:moveTo>
                    <a:pt x="13" y="9"/>
                  </a:moveTo>
                  <a:cubicBezTo>
                    <a:pt x="11" y="9"/>
                    <a:pt x="9" y="11"/>
                    <a:pt x="9" y="13"/>
                  </a:cubicBezTo>
                  <a:cubicBezTo>
                    <a:pt x="9" y="15"/>
                    <a:pt x="11" y="16"/>
                    <a:pt x="13" y="16"/>
                  </a:cubicBezTo>
                  <a:cubicBezTo>
                    <a:pt x="15" y="16"/>
                    <a:pt x="16" y="15"/>
                    <a:pt x="16" y="13"/>
                  </a:cubicBezTo>
                  <a:cubicBezTo>
                    <a:pt x="16" y="11"/>
                    <a:pt x="15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151">
              <a:extLst>
                <a:ext uri="{FF2B5EF4-FFF2-40B4-BE49-F238E27FC236}">
                  <a16:creationId xmlns:a16="http://schemas.microsoft.com/office/drawing/2014/main" xmlns="" id="{B0762694-8AA3-492B-8F65-3CD11F86C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59" y="3311"/>
              <a:ext cx="60" cy="60"/>
            </a:xfrm>
            <a:custGeom>
              <a:avLst/>
              <a:gdLst>
                <a:gd name="T0" fmla="*/ 13 w 25"/>
                <a:gd name="T1" fmla="*/ 25 h 25"/>
                <a:gd name="T2" fmla="*/ 0 w 25"/>
                <a:gd name="T3" fmla="*/ 13 h 25"/>
                <a:gd name="T4" fmla="*/ 13 w 25"/>
                <a:gd name="T5" fmla="*/ 0 h 25"/>
                <a:gd name="T6" fmla="*/ 25 w 25"/>
                <a:gd name="T7" fmla="*/ 13 h 25"/>
                <a:gd name="T8" fmla="*/ 13 w 25"/>
                <a:gd name="T9" fmla="*/ 25 h 25"/>
                <a:gd name="T10" fmla="*/ 13 w 25"/>
                <a:gd name="T11" fmla="*/ 9 h 25"/>
                <a:gd name="T12" fmla="*/ 9 w 25"/>
                <a:gd name="T13" fmla="*/ 13 h 25"/>
                <a:gd name="T14" fmla="*/ 13 w 25"/>
                <a:gd name="T15" fmla="*/ 16 h 25"/>
                <a:gd name="T16" fmla="*/ 16 w 25"/>
                <a:gd name="T17" fmla="*/ 13 h 25"/>
                <a:gd name="T18" fmla="*/ 13 w 25"/>
                <a:gd name="T19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5">
                  <a:moveTo>
                    <a:pt x="13" y="25"/>
                  </a:moveTo>
                  <a:cubicBezTo>
                    <a:pt x="6" y="25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5" y="6"/>
                    <a:pt x="25" y="13"/>
                  </a:cubicBezTo>
                  <a:cubicBezTo>
                    <a:pt x="25" y="20"/>
                    <a:pt x="20" y="25"/>
                    <a:pt x="13" y="25"/>
                  </a:cubicBezTo>
                  <a:close/>
                  <a:moveTo>
                    <a:pt x="13" y="9"/>
                  </a:moveTo>
                  <a:cubicBezTo>
                    <a:pt x="11" y="9"/>
                    <a:pt x="9" y="11"/>
                    <a:pt x="9" y="13"/>
                  </a:cubicBezTo>
                  <a:cubicBezTo>
                    <a:pt x="9" y="15"/>
                    <a:pt x="11" y="16"/>
                    <a:pt x="13" y="16"/>
                  </a:cubicBezTo>
                  <a:cubicBezTo>
                    <a:pt x="15" y="16"/>
                    <a:pt x="16" y="15"/>
                    <a:pt x="16" y="13"/>
                  </a:cubicBezTo>
                  <a:cubicBezTo>
                    <a:pt x="16" y="11"/>
                    <a:pt x="15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152">
              <a:extLst>
                <a:ext uri="{FF2B5EF4-FFF2-40B4-BE49-F238E27FC236}">
                  <a16:creationId xmlns:a16="http://schemas.microsoft.com/office/drawing/2014/main" xmlns="" id="{1656F631-3C81-4D0A-B426-3B234E8CDB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5" y="3314"/>
              <a:ext cx="207" cy="57"/>
            </a:xfrm>
            <a:custGeom>
              <a:avLst/>
              <a:gdLst>
                <a:gd name="T0" fmla="*/ 207 w 207"/>
                <a:gd name="T1" fmla="*/ 57 h 57"/>
                <a:gd name="T2" fmla="*/ 0 w 207"/>
                <a:gd name="T3" fmla="*/ 57 h 57"/>
                <a:gd name="T4" fmla="*/ 0 w 207"/>
                <a:gd name="T5" fmla="*/ 0 h 57"/>
                <a:gd name="T6" fmla="*/ 207 w 207"/>
                <a:gd name="T7" fmla="*/ 0 h 57"/>
                <a:gd name="T8" fmla="*/ 207 w 207"/>
                <a:gd name="T9" fmla="*/ 57 h 57"/>
                <a:gd name="T10" fmla="*/ 22 w 207"/>
                <a:gd name="T11" fmla="*/ 36 h 57"/>
                <a:gd name="T12" fmla="*/ 185 w 207"/>
                <a:gd name="T13" fmla="*/ 36 h 57"/>
                <a:gd name="T14" fmla="*/ 185 w 207"/>
                <a:gd name="T15" fmla="*/ 21 h 57"/>
                <a:gd name="T16" fmla="*/ 22 w 207"/>
                <a:gd name="T17" fmla="*/ 21 h 57"/>
                <a:gd name="T18" fmla="*/ 22 w 207"/>
                <a:gd name="T19" fmla="*/ 3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7" h="57">
                  <a:moveTo>
                    <a:pt x="207" y="57"/>
                  </a:moveTo>
                  <a:lnTo>
                    <a:pt x="0" y="57"/>
                  </a:lnTo>
                  <a:lnTo>
                    <a:pt x="0" y="0"/>
                  </a:lnTo>
                  <a:lnTo>
                    <a:pt x="207" y="0"/>
                  </a:lnTo>
                  <a:lnTo>
                    <a:pt x="207" y="57"/>
                  </a:lnTo>
                  <a:close/>
                  <a:moveTo>
                    <a:pt x="22" y="36"/>
                  </a:moveTo>
                  <a:lnTo>
                    <a:pt x="185" y="36"/>
                  </a:lnTo>
                  <a:lnTo>
                    <a:pt x="185" y="21"/>
                  </a:lnTo>
                  <a:lnTo>
                    <a:pt x="22" y="21"/>
                  </a:lnTo>
                  <a:lnTo>
                    <a:pt x="22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Rectangle 153">
              <a:extLst>
                <a:ext uri="{FF2B5EF4-FFF2-40B4-BE49-F238E27FC236}">
                  <a16:creationId xmlns:a16="http://schemas.microsoft.com/office/drawing/2014/main" xmlns="" id="{A539AC52-11BD-4983-ABE7-ABB8B961F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3477"/>
              <a:ext cx="206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Rectangle 154">
              <a:extLst>
                <a:ext uri="{FF2B5EF4-FFF2-40B4-BE49-F238E27FC236}">
                  <a16:creationId xmlns:a16="http://schemas.microsoft.com/office/drawing/2014/main" xmlns="" id="{310349B9-A99A-4644-8886-29EF1F72D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3537"/>
              <a:ext cx="206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155">
              <a:extLst>
                <a:ext uri="{FF2B5EF4-FFF2-40B4-BE49-F238E27FC236}">
                  <a16:creationId xmlns:a16="http://schemas.microsoft.com/office/drawing/2014/main" xmlns="" id="{4403DD47-F659-4FDA-92DC-1C3FEC6596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12" y="3431"/>
              <a:ext cx="218" cy="258"/>
            </a:xfrm>
            <a:custGeom>
              <a:avLst/>
              <a:gdLst>
                <a:gd name="T0" fmla="*/ 45 w 91"/>
                <a:gd name="T1" fmla="*/ 107 h 107"/>
                <a:gd name="T2" fmla="*/ 43 w 91"/>
                <a:gd name="T3" fmla="*/ 106 h 107"/>
                <a:gd name="T4" fmla="*/ 1 w 91"/>
                <a:gd name="T5" fmla="*/ 71 h 107"/>
                <a:gd name="T6" fmla="*/ 0 w 91"/>
                <a:gd name="T7" fmla="*/ 16 h 107"/>
                <a:gd name="T8" fmla="*/ 0 w 91"/>
                <a:gd name="T9" fmla="*/ 10 h 107"/>
                <a:gd name="T10" fmla="*/ 6 w 91"/>
                <a:gd name="T11" fmla="*/ 12 h 107"/>
                <a:gd name="T12" fmla="*/ 13 w 91"/>
                <a:gd name="T13" fmla="*/ 13 h 107"/>
                <a:gd name="T14" fmla="*/ 42 w 91"/>
                <a:gd name="T15" fmla="*/ 2 h 107"/>
                <a:gd name="T16" fmla="*/ 45 w 91"/>
                <a:gd name="T17" fmla="*/ 0 h 107"/>
                <a:gd name="T18" fmla="*/ 48 w 91"/>
                <a:gd name="T19" fmla="*/ 2 h 107"/>
                <a:gd name="T20" fmla="*/ 77 w 91"/>
                <a:gd name="T21" fmla="*/ 13 h 107"/>
                <a:gd name="T22" fmla="*/ 84 w 91"/>
                <a:gd name="T23" fmla="*/ 12 h 107"/>
                <a:gd name="T24" fmla="*/ 91 w 91"/>
                <a:gd name="T25" fmla="*/ 10 h 107"/>
                <a:gd name="T26" fmla="*/ 91 w 91"/>
                <a:gd name="T27" fmla="*/ 16 h 107"/>
                <a:gd name="T28" fmla="*/ 89 w 91"/>
                <a:gd name="T29" fmla="*/ 71 h 107"/>
                <a:gd name="T30" fmla="*/ 47 w 91"/>
                <a:gd name="T31" fmla="*/ 106 h 107"/>
                <a:gd name="T32" fmla="*/ 45 w 91"/>
                <a:gd name="T33" fmla="*/ 107 h 107"/>
                <a:gd name="T34" fmla="*/ 9 w 91"/>
                <a:gd name="T35" fmla="*/ 22 h 107"/>
                <a:gd name="T36" fmla="*/ 11 w 91"/>
                <a:gd name="T37" fmla="*/ 71 h 107"/>
                <a:gd name="T38" fmla="*/ 45 w 91"/>
                <a:gd name="T39" fmla="*/ 97 h 107"/>
                <a:gd name="T40" fmla="*/ 80 w 91"/>
                <a:gd name="T41" fmla="*/ 71 h 107"/>
                <a:gd name="T42" fmla="*/ 80 w 91"/>
                <a:gd name="T43" fmla="*/ 71 h 107"/>
                <a:gd name="T44" fmla="*/ 81 w 91"/>
                <a:gd name="T45" fmla="*/ 22 h 107"/>
                <a:gd name="T46" fmla="*/ 77 w 91"/>
                <a:gd name="T47" fmla="*/ 22 h 107"/>
                <a:gd name="T48" fmla="*/ 45 w 91"/>
                <a:gd name="T49" fmla="*/ 11 h 107"/>
                <a:gd name="T50" fmla="*/ 13 w 91"/>
                <a:gd name="T51" fmla="*/ 22 h 107"/>
                <a:gd name="T52" fmla="*/ 9 w 91"/>
                <a:gd name="T53" fmla="*/ 2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1" h="107">
                  <a:moveTo>
                    <a:pt x="45" y="107"/>
                  </a:moveTo>
                  <a:cubicBezTo>
                    <a:pt x="43" y="106"/>
                    <a:pt x="43" y="106"/>
                    <a:pt x="43" y="106"/>
                  </a:cubicBezTo>
                  <a:cubicBezTo>
                    <a:pt x="34" y="101"/>
                    <a:pt x="2" y="84"/>
                    <a:pt x="1" y="71"/>
                  </a:cubicBezTo>
                  <a:cubicBezTo>
                    <a:pt x="1" y="70"/>
                    <a:pt x="0" y="16"/>
                    <a:pt x="0" y="1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13"/>
                    <a:pt x="11" y="13"/>
                    <a:pt x="13" y="13"/>
                  </a:cubicBezTo>
                  <a:cubicBezTo>
                    <a:pt x="27" y="13"/>
                    <a:pt x="42" y="2"/>
                    <a:pt x="42" y="2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63" y="13"/>
                    <a:pt x="77" y="13"/>
                  </a:cubicBezTo>
                  <a:cubicBezTo>
                    <a:pt x="80" y="13"/>
                    <a:pt x="82" y="13"/>
                    <a:pt x="84" y="12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1" y="16"/>
                    <a:pt x="89" y="70"/>
                    <a:pt x="89" y="71"/>
                  </a:cubicBezTo>
                  <a:cubicBezTo>
                    <a:pt x="89" y="84"/>
                    <a:pt x="57" y="101"/>
                    <a:pt x="47" y="106"/>
                  </a:cubicBezTo>
                  <a:lnTo>
                    <a:pt x="45" y="107"/>
                  </a:lnTo>
                  <a:close/>
                  <a:moveTo>
                    <a:pt x="9" y="22"/>
                  </a:moveTo>
                  <a:cubicBezTo>
                    <a:pt x="11" y="71"/>
                    <a:pt x="11" y="71"/>
                    <a:pt x="11" y="71"/>
                  </a:cubicBezTo>
                  <a:cubicBezTo>
                    <a:pt x="11" y="75"/>
                    <a:pt x="27" y="87"/>
                    <a:pt x="45" y="97"/>
                  </a:cubicBezTo>
                  <a:cubicBezTo>
                    <a:pt x="64" y="87"/>
                    <a:pt x="80" y="75"/>
                    <a:pt x="80" y="71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71"/>
                    <a:pt x="80" y="70"/>
                    <a:pt x="81" y="22"/>
                  </a:cubicBezTo>
                  <a:cubicBezTo>
                    <a:pt x="80" y="22"/>
                    <a:pt x="79" y="22"/>
                    <a:pt x="77" y="22"/>
                  </a:cubicBezTo>
                  <a:cubicBezTo>
                    <a:pt x="64" y="22"/>
                    <a:pt x="51" y="15"/>
                    <a:pt x="45" y="11"/>
                  </a:cubicBezTo>
                  <a:cubicBezTo>
                    <a:pt x="40" y="15"/>
                    <a:pt x="27" y="22"/>
                    <a:pt x="13" y="22"/>
                  </a:cubicBezTo>
                  <a:cubicBezTo>
                    <a:pt x="12" y="22"/>
                    <a:pt x="11" y="22"/>
                    <a:pt x="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156">
              <a:extLst>
                <a:ext uri="{FF2B5EF4-FFF2-40B4-BE49-F238E27FC236}">
                  <a16:creationId xmlns:a16="http://schemas.microsoft.com/office/drawing/2014/main" xmlns="" id="{3FD51272-0389-4286-97AF-149595C851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48" y="3475"/>
              <a:ext cx="146" cy="170"/>
            </a:xfrm>
            <a:custGeom>
              <a:avLst/>
              <a:gdLst>
                <a:gd name="T0" fmla="*/ 30 w 61"/>
                <a:gd name="T1" fmla="*/ 71 h 71"/>
                <a:gd name="T2" fmla="*/ 28 w 61"/>
                <a:gd name="T3" fmla="*/ 70 h 71"/>
                <a:gd name="T4" fmla="*/ 1 w 61"/>
                <a:gd name="T5" fmla="*/ 47 h 71"/>
                <a:gd name="T6" fmla="*/ 0 w 61"/>
                <a:gd name="T7" fmla="*/ 13 h 71"/>
                <a:gd name="T8" fmla="*/ 0 w 61"/>
                <a:gd name="T9" fmla="*/ 6 h 71"/>
                <a:gd name="T10" fmla="*/ 6 w 61"/>
                <a:gd name="T11" fmla="*/ 8 h 71"/>
                <a:gd name="T12" fmla="*/ 10 w 61"/>
                <a:gd name="T13" fmla="*/ 9 h 71"/>
                <a:gd name="T14" fmla="*/ 28 w 61"/>
                <a:gd name="T15" fmla="*/ 2 h 71"/>
                <a:gd name="T16" fmla="*/ 30 w 61"/>
                <a:gd name="T17" fmla="*/ 0 h 71"/>
                <a:gd name="T18" fmla="*/ 33 w 61"/>
                <a:gd name="T19" fmla="*/ 2 h 71"/>
                <a:gd name="T20" fmla="*/ 50 w 61"/>
                <a:gd name="T21" fmla="*/ 9 h 71"/>
                <a:gd name="T22" fmla="*/ 54 w 61"/>
                <a:gd name="T23" fmla="*/ 8 h 71"/>
                <a:gd name="T24" fmla="*/ 61 w 61"/>
                <a:gd name="T25" fmla="*/ 6 h 71"/>
                <a:gd name="T26" fmla="*/ 60 w 61"/>
                <a:gd name="T27" fmla="*/ 13 h 71"/>
                <a:gd name="T28" fmla="*/ 59 w 61"/>
                <a:gd name="T29" fmla="*/ 47 h 71"/>
                <a:gd name="T30" fmla="*/ 32 w 61"/>
                <a:gd name="T31" fmla="*/ 70 h 71"/>
                <a:gd name="T32" fmla="*/ 30 w 61"/>
                <a:gd name="T33" fmla="*/ 71 h 71"/>
                <a:gd name="T34" fmla="*/ 10 w 61"/>
                <a:gd name="T35" fmla="*/ 18 h 71"/>
                <a:gd name="T36" fmla="*/ 10 w 61"/>
                <a:gd name="T37" fmla="*/ 47 h 71"/>
                <a:gd name="T38" fmla="*/ 30 w 61"/>
                <a:gd name="T39" fmla="*/ 61 h 71"/>
                <a:gd name="T40" fmla="*/ 50 w 61"/>
                <a:gd name="T41" fmla="*/ 46 h 71"/>
                <a:gd name="T42" fmla="*/ 51 w 61"/>
                <a:gd name="T43" fmla="*/ 18 h 71"/>
                <a:gd name="T44" fmla="*/ 30 w 61"/>
                <a:gd name="T45" fmla="*/ 11 h 71"/>
                <a:gd name="T46" fmla="*/ 10 w 61"/>
                <a:gd name="T47" fmla="*/ 1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" h="71">
                  <a:moveTo>
                    <a:pt x="30" y="71"/>
                  </a:moveTo>
                  <a:cubicBezTo>
                    <a:pt x="28" y="70"/>
                    <a:pt x="28" y="70"/>
                    <a:pt x="28" y="70"/>
                  </a:cubicBezTo>
                  <a:cubicBezTo>
                    <a:pt x="18" y="65"/>
                    <a:pt x="1" y="55"/>
                    <a:pt x="1" y="47"/>
                  </a:cubicBezTo>
                  <a:cubicBezTo>
                    <a:pt x="1" y="46"/>
                    <a:pt x="0" y="13"/>
                    <a:pt x="0" y="1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9" y="9"/>
                    <a:pt x="27" y="2"/>
                    <a:pt x="28" y="2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2"/>
                    <a:pt x="42" y="9"/>
                    <a:pt x="50" y="9"/>
                  </a:cubicBezTo>
                  <a:cubicBezTo>
                    <a:pt x="52" y="9"/>
                    <a:pt x="53" y="9"/>
                    <a:pt x="54" y="8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59" y="46"/>
                    <a:pt x="59" y="47"/>
                  </a:cubicBezTo>
                  <a:cubicBezTo>
                    <a:pt x="59" y="55"/>
                    <a:pt x="42" y="65"/>
                    <a:pt x="32" y="70"/>
                  </a:cubicBezTo>
                  <a:lnTo>
                    <a:pt x="30" y="71"/>
                  </a:lnTo>
                  <a:close/>
                  <a:moveTo>
                    <a:pt x="10" y="18"/>
                  </a:moveTo>
                  <a:cubicBezTo>
                    <a:pt x="10" y="46"/>
                    <a:pt x="10" y="46"/>
                    <a:pt x="10" y="47"/>
                  </a:cubicBezTo>
                  <a:cubicBezTo>
                    <a:pt x="11" y="49"/>
                    <a:pt x="20" y="56"/>
                    <a:pt x="30" y="61"/>
                  </a:cubicBezTo>
                  <a:cubicBezTo>
                    <a:pt x="40" y="56"/>
                    <a:pt x="50" y="49"/>
                    <a:pt x="50" y="46"/>
                  </a:cubicBezTo>
                  <a:cubicBezTo>
                    <a:pt x="50" y="46"/>
                    <a:pt x="50" y="43"/>
                    <a:pt x="51" y="18"/>
                  </a:cubicBezTo>
                  <a:cubicBezTo>
                    <a:pt x="43" y="18"/>
                    <a:pt x="34" y="14"/>
                    <a:pt x="30" y="11"/>
                  </a:cubicBezTo>
                  <a:cubicBezTo>
                    <a:pt x="26" y="14"/>
                    <a:pt x="18" y="18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157">
              <a:extLst>
                <a:ext uri="{FF2B5EF4-FFF2-40B4-BE49-F238E27FC236}">
                  <a16:creationId xmlns:a16="http://schemas.microsoft.com/office/drawing/2014/main" xmlns="" id="{E9CA7956-F37C-4AEF-9C04-64458CAB0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" y="3516"/>
              <a:ext cx="79" cy="79"/>
            </a:xfrm>
            <a:custGeom>
              <a:avLst/>
              <a:gdLst>
                <a:gd name="T0" fmla="*/ 14 w 79"/>
                <a:gd name="T1" fmla="*/ 79 h 79"/>
                <a:gd name="T2" fmla="*/ 0 w 79"/>
                <a:gd name="T3" fmla="*/ 64 h 79"/>
                <a:gd name="T4" fmla="*/ 62 w 79"/>
                <a:gd name="T5" fmla="*/ 0 h 79"/>
                <a:gd name="T6" fmla="*/ 79 w 79"/>
                <a:gd name="T7" fmla="*/ 16 h 79"/>
                <a:gd name="T8" fmla="*/ 14 w 79"/>
                <a:gd name="T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4" y="79"/>
                  </a:moveTo>
                  <a:lnTo>
                    <a:pt x="0" y="64"/>
                  </a:lnTo>
                  <a:lnTo>
                    <a:pt x="62" y="0"/>
                  </a:lnTo>
                  <a:lnTo>
                    <a:pt x="79" y="16"/>
                  </a:lnTo>
                  <a:lnTo>
                    <a:pt x="14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7" name="그룹 68">
            <a:extLst>
              <a:ext uri="{FF2B5EF4-FFF2-40B4-BE49-F238E27FC236}">
                <a16:creationId xmlns:a16="http://schemas.microsoft.com/office/drawing/2014/main" xmlns="" id="{D10A58C8-FE1A-4CEB-A833-40FA7FAF33A5}"/>
              </a:ext>
            </a:extLst>
          </p:cNvPr>
          <p:cNvGrpSpPr/>
          <p:nvPr/>
        </p:nvGrpSpPr>
        <p:grpSpPr>
          <a:xfrm>
            <a:off x="5752893" y="3878910"/>
            <a:ext cx="762414" cy="712140"/>
            <a:chOff x="5292742" y="2359042"/>
            <a:chExt cx="1011248" cy="94456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0" name="Freeform 150">
              <a:extLst>
                <a:ext uri="{FF2B5EF4-FFF2-40B4-BE49-F238E27FC236}">
                  <a16:creationId xmlns:a16="http://schemas.microsoft.com/office/drawing/2014/main" xmlns="" id="{18462080-FFF7-40FC-80E3-39FB762408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92725" y="2414588"/>
              <a:ext cx="582613" cy="725488"/>
            </a:xfrm>
            <a:custGeom>
              <a:avLst/>
              <a:gdLst>
                <a:gd name="T0" fmla="*/ 42 w 156"/>
                <a:gd name="T1" fmla="*/ 186 h 194"/>
                <a:gd name="T2" fmla="*/ 59 w 156"/>
                <a:gd name="T3" fmla="*/ 186 h 194"/>
                <a:gd name="T4" fmla="*/ 31 w 156"/>
                <a:gd name="T5" fmla="*/ 177 h 194"/>
                <a:gd name="T6" fmla="*/ 29 w 156"/>
                <a:gd name="T7" fmla="*/ 160 h 194"/>
                <a:gd name="T8" fmla="*/ 31 w 156"/>
                <a:gd name="T9" fmla="*/ 177 h 194"/>
                <a:gd name="T10" fmla="*/ 8 w 156"/>
                <a:gd name="T11" fmla="*/ 141 h 194"/>
                <a:gd name="T12" fmla="*/ 22 w 156"/>
                <a:gd name="T13" fmla="*/ 149 h 194"/>
                <a:gd name="T14" fmla="*/ 3 w 156"/>
                <a:gd name="T15" fmla="*/ 127 h 194"/>
                <a:gd name="T16" fmla="*/ 10 w 156"/>
                <a:gd name="T17" fmla="*/ 112 h 194"/>
                <a:gd name="T18" fmla="*/ 3 w 156"/>
                <a:gd name="T19" fmla="*/ 127 h 194"/>
                <a:gd name="T20" fmla="*/ 0 w 156"/>
                <a:gd name="T21" fmla="*/ 98 h 194"/>
                <a:gd name="T22" fmla="*/ 11 w 156"/>
                <a:gd name="T23" fmla="*/ 86 h 194"/>
                <a:gd name="T24" fmla="*/ 14 w 156"/>
                <a:gd name="T25" fmla="*/ 73 h 194"/>
                <a:gd name="T26" fmla="*/ 11 w 156"/>
                <a:gd name="T27" fmla="*/ 57 h 194"/>
                <a:gd name="T28" fmla="*/ 14 w 156"/>
                <a:gd name="T29" fmla="*/ 73 h 194"/>
                <a:gd name="T30" fmla="*/ 19 w 156"/>
                <a:gd name="T31" fmla="*/ 44 h 194"/>
                <a:gd name="T32" fmla="*/ 34 w 156"/>
                <a:gd name="T33" fmla="*/ 39 h 194"/>
                <a:gd name="T34" fmla="*/ 44 w 156"/>
                <a:gd name="T35" fmla="*/ 30 h 194"/>
                <a:gd name="T36" fmla="*/ 50 w 156"/>
                <a:gd name="T37" fmla="*/ 15 h 194"/>
                <a:gd name="T38" fmla="*/ 44 w 156"/>
                <a:gd name="T39" fmla="*/ 30 h 194"/>
                <a:gd name="T40" fmla="*/ 143 w 156"/>
                <a:gd name="T41" fmla="*/ 18 h 194"/>
                <a:gd name="T42" fmla="*/ 156 w 156"/>
                <a:gd name="T43" fmla="*/ 14 h 194"/>
                <a:gd name="T44" fmla="*/ 66 w 156"/>
                <a:gd name="T45" fmla="*/ 17 h 194"/>
                <a:gd name="T46" fmla="*/ 76 w 156"/>
                <a:gd name="T47" fmla="*/ 3 h 194"/>
                <a:gd name="T48" fmla="*/ 66 w 156"/>
                <a:gd name="T49" fmla="*/ 17 h 194"/>
                <a:gd name="T50" fmla="*/ 118 w 156"/>
                <a:gd name="T51" fmla="*/ 10 h 194"/>
                <a:gd name="T52" fmla="*/ 133 w 156"/>
                <a:gd name="T53" fmla="*/ 4 h 194"/>
                <a:gd name="T54" fmla="*/ 92 w 156"/>
                <a:gd name="T55" fmla="*/ 10 h 194"/>
                <a:gd name="T56" fmla="*/ 103 w 156"/>
                <a:gd name="T57" fmla="*/ 0 h 194"/>
                <a:gd name="T58" fmla="*/ 105 w 156"/>
                <a:gd name="T59" fmla="*/ 0 h 194"/>
                <a:gd name="T60" fmla="*/ 103 w 156"/>
                <a:gd name="T61" fmla="*/ 9 h 194"/>
                <a:gd name="T62" fmla="*/ 92 w 156"/>
                <a:gd name="T63" fmla="*/ 1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94">
                  <a:moveTo>
                    <a:pt x="55" y="194"/>
                  </a:moveTo>
                  <a:cubicBezTo>
                    <a:pt x="50" y="192"/>
                    <a:pt x="46" y="189"/>
                    <a:pt x="42" y="186"/>
                  </a:cubicBezTo>
                  <a:cubicBezTo>
                    <a:pt x="48" y="179"/>
                    <a:pt x="48" y="179"/>
                    <a:pt x="48" y="179"/>
                  </a:cubicBezTo>
                  <a:cubicBezTo>
                    <a:pt x="51" y="181"/>
                    <a:pt x="55" y="184"/>
                    <a:pt x="59" y="186"/>
                  </a:cubicBezTo>
                  <a:lnTo>
                    <a:pt x="55" y="194"/>
                  </a:lnTo>
                  <a:close/>
                  <a:moveTo>
                    <a:pt x="31" y="177"/>
                  </a:moveTo>
                  <a:cubicBezTo>
                    <a:pt x="28" y="173"/>
                    <a:pt x="25" y="170"/>
                    <a:pt x="22" y="166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32" y="164"/>
                    <a:pt x="35" y="167"/>
                    <a:pt x="38" y="170"/>
                  </a:cubicBezTo>
                  <a:lnTo>
                    <a:pt x="31" y="177"/>
                  </a:lnTo>
                  <a:close/>
                  <a:moveTo>
                    <a:pt x="14" y="154"/>
                  </a:moveTo>
                  <a:cubicBezTo>
                    <a:pt x="11" y="150"/>
                    <a:pt x="9" y="145"/>
                    <a:pt x="8" y="141"/>
                  </a:cubicBezTo>
                  <a:cubicBezTo>
                    <a:pt x="16" y="138"/>
                    <a:pt x="16" y="138"/>
                    <a:pt x="16" y="138"/>
                  </a:cubicBezTo>
                  <a:cubicBezTo>
                    <a:pt x="18" y="142"/>
                    <a:pt x="20" y="146"/>
                    <a:pt x="22" y="149"/>
                  </a:cubicBezTo>
                  <a:lnTo>
                    <a:pt x="14" y="154"/>
                  </a:lnTo>
                  <a:close/>
                  <a:moveTo>
                    <a:pt x="3" y="127"/>
                  </a:moveTo>
                  <a:cubicBezTo>
                    <a:pt x="2" y="122"/>
                    <a:pt x="1" y="118"/>
                    <a:pt x="1" y="113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0" y="116"/>
                    <a:pt x="11" y="121"/>
                    <a:pt x="12" y="125"/>
                  </a:cubicBezTo>
                  <a:lnTo>
                    <a:pt x="3" y="127"/>
                  </a:lnTo>
                  <a:close/>
                  <a:moveTo>
                    <a:pt x="10" y="99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1" y="94"/>
                    <a:pt x="1" y="89"/>
                    <a:pt x="2" y="84"/>
                  </a:cubicBezTo>
                  <a:cubicBezTo>
                    <a:pt x="11" y="86"/>
                    <a:pt x="11" y="86"/>
                    <a:pt x="11" y="86"/>
                  </a:cubicBezTo>
                  <a:cubicBezTo>
                    <a:pt x="10" y="90"/>
                    <a:pt x="10" y="94"/>
                    <a:pt x="10" y="99"/>
                  </a:cubicBezTo>
                  <a:close/>
                  <a:moveTo>
                    <a:pt x="14" y="73"/>
                  </a:moveTo>
                  <a:cubicBezTo>
                    <a:pt x="6" y="70"/>
                    <a:pt x="6" y="70"/>
                    <a:pt x="6" y="70"/>
                  </a:cubicBezTo>
                  <a:cubicBezTo>
                    <a:pt x="7" y="66"/>
                    <a:pt x="9" y="61"/>
                    <a:pt x="11" y="57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17" y="65"/>
                    <a:pt x="16" y="69"/>
                    <a:pt x="14" y="73"/>
                  </a:cubicBezTo>
                  <a:close/>
                  <a:moveTo>
                    <a:pt x="26" y="50"/>
                  </a:moveTo>
                  <a:cubicBezTo>
                    <a:pt x="19" y="44"/>
                    <a:pt x="19" y="44"/>
                    <a:pt x="19" y="44"/>
                  </a:cubicBezTo>
                  <a:cubicBezTo>
                    <a:pt x="21" y="40"/>
                    <a:pt x="24" y="37"/>
                    <a:pt x="28" y="33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1" y="43"/>
                    <a:pt x="29" y="46"/>
                    <a:pt x="26" y="50"/>
                  </a:cubicBezTo>
                  <a:close/>
                  <a:moveTo>
                    <a:pt x="44" y="30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42" y="20"/>
                    <a:pt x="46" y="17"/>
                    <a:pt x="50" y="15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1" y="25"/>
                    <a:pt x="47" y="27"/>
                    <a:pt x="44" y="30"/>
                  </a:cubicBezTo>
                  <a:close/>
                  <a:moveTo>
                    <a:pt x="151" y="22"/>
                  </a:moveTo>
                  <a:cubicBezTo>
                    <a:pt x="148" y="21"/>
                    <a:pt x="146" y="19"/>
                    <a:pt x="143" y="18"/>
                  </a:cubicBezTo>
                  <a:cubicBezTo>
                    <a:pt x="147" y="10"/>
                    <a:pt x="147" y="10"/>
                    <a:pt x="147" y="10"/>
                  </a:cubicBezTo>
                  <a:cubicBezTo>
                    <a:pt x="150" y="11"/>
                    <a:pt x="153" y="12"/>
                    <a:pt x="156" y="14"/>
                  </a:cubicBezTo>
                  <a:lnTo>
                    <a:pt x="151" y="22"/>
                  </a:lnTo>
                  <a:close/>
                  <a:moveTo>
                    <a:pt x="66" y="17"/>
                  </a:moveTo>
                  <a:cubicBezTo>
                    <a:pt x="63" y="8"/>
                    <a:pt x="63" y="8"/>
                    <a:pt x="63" y="8"/>
                  </a:cubicBezTo>
                  <a:cubicBezTo>
                    <a:pt x="67" y="6"/>
                    <a:pt x="72" y="5"/>
                    <a:pt x="76" y="3"/>
                  </a:cubicBezTo>
                  <a:cubicBezTo>
                    <a:pt x="79" y="12"/>
                    <a:pt x="79" y="12"/>
                    <a:pt x="79" y="12"/>
                  </a:cubicBezTo>
                  <a:cubicBezTo>
                    <a:pt x="75" y="13"/>
                    <a:pt x="70" y="15"/>
                    <a:pt x="66" y="17"/>
                  </a:cubicBezTo>
                  <a:close/>
                  <a:moveTo>
                    <a:pt x="131" y="13"/>
                  </a:moveTo>
                  <a:cubicBezTo>
                    <a:pt x="127" y="12"/>
                    <a:pt x="122" y="11"/>
                    <a:pt x="118" y="10"/>
                  </a:cubicBezTo>
                  <a:cubicBezTo>
                    <a:pt x="119" y="1"/>
                    <a:pt x="119" y="1"/>
                    <a:pt x="119" y="1"/>
                  </a:cubicBezTo>
                  <a:cubicBezTo>
                    <a:pt x="124" y="2"/>
                    <a:pt x="129" y="3"/>
                    <a:pt x="133" y="4"/>
                  </a:cubicBezTo>
                  <a:lnTo>
                    <a:pt x="131" y="13"/>
                  </a:lnTo>
                  <a:close/>
                  <a:moveTo>
                    <a:pt x="92" y="10"/>
                  </a:moveTo>
                  <a:cubicBezTo>
                    <a:pt x="91" y="1"/>
                    <a:pt x="91" y="1"/>
                    <a:pt x="91" y="1"/>
                  </a:cubicBezTo>
                  <a:cubicBezTo>
                    <a:pt x="95" y="0"/>
                    <a:pt x="99" y="0"/>
                    <a:pt x="10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5" y="9"/>
                    <a:pt x="105" y="9"/>
                    <a:pt x="105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99" y="9"/>
                    <a:pt x="96" y="9"/>
                    <a:pt x="9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151">
              <a:extLst>
                <a:ext uri="{FF2B5EF4-FFF2-40B4-BE49-F238E27FC236}">
                  <a16:creationId xmlns:a16="http://schemas.microsoft.com/office/drawing/2014/main" xmlns="" id="{C8DE90B4-CAF8-4B22-9C59-7E251CB225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72163" y="2800350"/>
              <a:ext cx="190500" cy="320675"/>
            </a:xfrm>
            <a:custGeom>
              <a:avLst/>
              <a:gdLst>
                <a:gd name="T0" fmla="*/ 6 w 51"/>
                <a:gd name="T1" fmla="*/ 86 h 86"/>
                <a:gd name="T2" fmla="*/ 0 w 51"/>
                <a:gd name="T3" fmla="*/ 78 h 86"/>
                <a:gd name="T4" fmla="*/ 11 w 51"/>
                <a:gd name="T5" fmla="*/ 70 h 86"/>
                <a:gd name="T6" fmla="*/ 17 w 51"/>
                <a:gd name="T7" fmla="*/ 77 h 86"/>
                <a:gd name="T8" fmla="*/ 6 w 51"/>
                <a:gd name="T9" fmla="*/ 86 h 86"/>
                <a:gd name="T10" fmla="*/ 27 w 51"/>
                <a:gd name="T11" fmla="*/ 66 h 86"/>
                <a:gd name="T12" fmla="*/ 20 w 51"/>
                <a:gd name="T13" fmla="*/ 60 h 86"/>
                <a:gd name="T14" fmla="*/ 28 w 51"/>
                <a:gd name="T15" fmla="*/ 50 h 86"/>
                <a:gd name="T16" fmla="*/ 36 w 51"/>
                <a:gd name="T17" fmla="*/ 55 h 86"/>
                <a:gd name="T18" fmla="*/ 27 w 51"/>
                <a:gd name="T19" fmla="*/ 66 h 86"/>
                <a:gd name="T20" fmla="*/ 42 w 51"/>
                <a:gd name="T21" fmla="*/ 42 h 86"/>
                <a:gd name="T22" fmla="*/ 34 w 51"/>
                <a:gd name="T23" fmla="*/ 38 h 86"/>
                <a:gd name="T24" fmla="*/ 39 w 51"/>
                <a:gd name="T25" fmla="*/ 26 h 86"/>
                <a:gd name="T26" fmla="*/ 47 w 51"/>
                <a:gd name="T27" fmla="*/ 28 h 86"/>
                <a:gd name="T28" fmla="*/ 42 w 51"/>
                <a:gd name="T29" fmla="*/ 42 h 86"/>
                <a:gd name="T30" fmla="*/ 50 w 51"/>
                <a:gd name="T31" fmla="*/ 14 h 86"/>
                <a:gd name="T32" fmla="*/ 41 w 51"/>
                <a:gd name="T33" fmla="*/ 13 h 86"/>
                <a:gd name="T34" fmla="*/ 42 w 51"/>
                <a:gd name="T35" fmla="*/ 0 h 86"/>
                <a:gd name="T36" fmla="*/ 51 w 51"/>
                <a:gd name="T37" fmla="*/ 0 h 86"/>
                <a:gd name="T38" fmla="*/ 50 w 51"/>
                <a:gd name="T39" fmla="*/ 1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" h="86">
                  <a:moveTo>
                    <a:pt x="6" y="86"/>
                  </a:moveTo>
                  <a:cubicBezTo>
                    <a:pt x="0" y="78"/>
                    <a:pt x="0" y="78"/>
                    <a:pt x="0" y="78"/>
                  </a:cubicBezTo>
                  <a:cubicBezTo>
                    <a:pt x="4" y="76"/>
                    <a:pt x="8" y="73"/>
                    <a:pt x="11" y="70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13" y="80"/>
                    <a:pt x="10" y="83"/>
                    <a:pt x="6" y="86"/>
                  </a:cubicBezTo>
                  <a:close/>
                  <a:moveTo>
                    <a:pt x="27" y="66"/>
                  </a:moveTo>
                  <a:cubicBezTo>
                    <a:pt x="20" y="60"/>
                    <a:pt x="20" y="60"/>
                    <a:pt x="20" y="60"/>
                  </a:cubicBezTo>
                  <a:cubicBezTo>
                    <a:pt x="23" y="57"/>
                    <a:pt x="25" y="54"/>
                    <a:pt x="28" y="50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3" y="59"/>
                    <a:pt x="30" y="63"/>
                    <a:pt x="27" y="66"/>
                  </a:cubicBezTo>
                  <a:close/>
                  <a:moveTo>
                    <a:pt x="42" y="42"/>
                  </a:moveTo>
                  <a:cubicBezTo>
                    <a:pt x="34" y="38"/>
                    <a:pt x="34" y="38"/>
                    <a:pt x="34" y="38"/>
                  </a:cubicBezTo>
                  <a:cubicBezTo>
                    <a:pt x="36" y="34"/>
                    <a:pt x="37" y="30"/>
                    <a:pt x="39" y="26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6" y="33"/>
                    <a:pt x="44" y="38"/>
                    <a:pt x="42" y="42"/>
                  </a:cubicBezTo>
                  <a:close/>
                  <a:moveTo>
                    <a:pt x="50" y="14"/>
                  </a:moveTo>
                  <a:cubicBezTo>
                    <a:pt x="41" y="13"/>
                    <a:pt x="41" y="13"/>
                    <a:pt x="41" y="13"/>
                  </a:cubicBezTo>
                  <a:cubicBezTo>
                    <a:pt x="42" y="9"/>
                    <a:pt x="42" y="4"/>
                    <a:pt x="42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5"/>
                    <a:pt x="51" y="10"/>
                    <a:pt x="5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152">
              <a:extLst>
                <a:ext uri="{FF2B5EF4-FFF2-40B4-BE49-F238E27FC236}">
                  <a16:creationId xmlns:a16="http://schemas.microsoft.com/office/drawing/2014/main" xmlns="" id="{EFE95F96-F344-4711-85F2-BD036AC671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5775" y="3217863"/>
              <a:ext cx="227013" cy="85725"/>
            </a:xfrm>
            <a:custGeom>
              <a:avLst/>
              <a:gdLst>
                <a:gd name="T0" fmla="*/ 53 w 61"/>
                <a:gd name="T1" fmla="*/ 23 h 23"/>
                <a:gd name="T2" fmla="*/ 9 w 61"/>
                <a:gd name="T3" fmla="*/ 23 h 23"/>
                <a:gd name="T4" fmla="*/ 0 w 61"/>
                <a:gd name="T5" fmla="*/ 14 h 23"/>
                <a:gd name="T6" fmla="*/ 0 w 61"/>
                <a:gd name="T7" fmla="*/ 8 h 23"/>
                <a:gd name="T8" fmla="*/ 9 w 61"/>
                <a:gd name="T9" fmla="*/ 0 h 23"/>
                <a:gd name="T10" fmla="*/ 53 w 61"/>
                <a:gd name="T11" fmla="*/ 0 h 23"/>
                <a:gd name="T12" fmla="*/ 61 w 61"/>
                <a:gd name="T13" fmla="*/ 8 h 23"/>
                <a:gd name="T14" fmla="*/ 61 w 61"/>
                <a:gd name="T15" fmla="*/ 14 h 23"/>
                <a:gd name="T16" fmla="*/ 53 w 61"/>
                <a:gd name="T17" fmla="*/ 23 h 23"/>
                <a:gd name="T18" fmla="*/ 10 w 61"/>
                <a:gd name="T19" fmla="*/ 13 h 23"/>
                <a:gd name="T20" fmla="*/ 52 w 61"/>
                <a:gd name="T21" fmla="*/ 13 h 23"/>
                <a:gd name="T22" fmla="*/ 52 w 61"/>
                <a:gd name="T23" fmla="*/ 9 h 23"/>
                <a:gd name="T24" fmla="*/ 10 w 61"/>
                <a:gd name="T25" fmla="*/ 9 h 23"/>
                <a:gd name="T26" fmla="*/ 10 w 61"/>
                <a:gd name="T2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23">
                  <a:moveTo>
                    <a:pt x="53" y="23"/>
                  </a:moveTo>
                  <a:cubicBezTo>
                    <a:pt x="9" y="23"/>
                    <a:pt x="9" y="23"/>
                    <a:pt x="9" y="23"/>
                  </a:cubicBezTo>
                  <a:cubicBezTo>
                    <a:pt x="4" y="23"/>
                    <a:pt x="0" y="19"/>
                    <a:pt x="0" y="1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8" y="0"/>
                    <a:pt x="61" y="4"/>
                    <a:pt x="61" y="8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9"/>
                    <a:pt x="58" y="23"/>
                    <a:pt x="53" y="23"/>
                  </a:cubicBezTo>
                  <a:close/>
                  <a:moveTo>
                    <a:pt x="10" y="13"/>
                  </a:moveTo>
                  <a:cubicBezTo>
                    <a:pt x="52" y="13"/>
                    <a:pt x="52" y="13"/>
                    <a:pt x="52" y="13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1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153">
              <a:extLst>
                <a:ext uri="{FF2B5EF4-FFF2-40B4-BE49-F238E27FC236}">
                  <a16:creationId xmlns:a16="http://schemas.microsoft.com/office/drawing/2014/main" xmlns="" id="{1C2938E8-4D74-476E-A854-B8B1699DD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775" y="2632075"/>
              <a:ext cx="492125" cy="452438"/>
            </a:xfrm>
            <a:custGeom>
              <a:avLst/>
              <a:gdLst>
                <a:gd name="T0" fmla="*/ 104 w 132"/>
                <a:gd name="T1" fmla="*/ 121 h 121"/>
                <a:gd name="T2" fmla="*/ 99 w 132"/>
                <a:gd name="T3" fmla="*/ 114 h 121"/>
                <a:gd name="T4" fmla="*/ 123 w 132"/>
                <a:gd name="T5" fmla="*/ 67 h 121"/>
                <a:gd name="T6" fmla="*/ 66 w 132"/>
                <a:gd name="T7" fmla="*/ 9 h 121"/>
                <a:gd name="T8" fmla="*/ 9 w 132"/>
                <a:gd name="T9" fmla="*/ 67 h 121"/>
                <a:gd name="T10" fmla="*/ 31 w 132"/>
                <a:gd name="T11" fmla="*/ 112 h 121"/>
                <a:gd name="T12" fmla="*/ 25 w 132"/>
                <a:gd name="T13" fmla="*/ 119 h 121"/>
                <a:gd name="T14" fmla="*/ 0 w 132"/>
                <a:gd name="T15" fmla="*/ 67 h 121"/>
                <a:gd name="T16" fmla="*/ 66 w 132"/>
                <a:gd name="T17" fmla="*/ 0 h 121"/>
                <a:gd name="T18" fmla="*/ 132 w 132"/>
                <a:gd name="T19" fmla="*/ 67 h 121"/>
                <a:gd name="T20" fmla="*/ 104 w 132"/>
                <a:gd name="T21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121">
                  <a:moveTo>
                    <a:pt x="104" y="121"/>
                  </a:moveTo>
                  <a:cubicBezTo>
                    <a:pt x="99" y="114"/>
                    <a:pt x="99" y="114"/>
                    <a:pt x="99" y="114"/>
                  </a:cubicBezTo>
                  <a:cubicBezTo>
                    <a:pt x="114" y="103"/>
                    <a:pt x="123" y="85"/>
                    <a:pt x="123" y="67"/>
                  </a:cubicBezTo>
                  <a:cubicBezTo>
                    <a:pt x="123" y="35"/>
                    <a:pt x="97" y="9"/>
                    <a:pt x="66" y="9"/>
                  </a:cubicBezTo>
                  <a:cubicBezTo>
                    <a:pt x="34" y="9"/>
                    <a:pt x="9" y="35"/>
                    <a:pt x="9" y="67"/>
                  </a:cubicBezTo>
                  <a:cubicBezTo>
                    <a:pt x="9" y="84"/>
                    <a:pt x="17" y="101"/>
                    <a:pt x="31" y="112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9" y="106"/>
                    <a:pt x="0" y="87"/>
                    <a:pt x="0" y="67"/>
                  </a:cubicBezTo>
                  <a:cubicBezTo>
                    <a:pt x="0" y="30"/>
                    <a:pt x="29" y="0"/>
                    <a:pt x="66" y="0"/>
                  </a:cubicBezTo>
                  <a:cubicBezTo>
                    <a:pt x="103" y="0"/>
                    <a:pt x="132" y="30"/>
                    <a:pt x="132" y="67"/>
                  </a:cubicBezTo>
                  <a:cubicBezTo>
                    <a:pt x="132" y="88"/>
                    <a:pt x="122" y="109"/>
                    <a:pt x="104" y="1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154">
              <a:extLst>
                <a:ext uri="{FF2B5EF4-FFF2-40B4-BE49-F238E27FC236}">
                  <a16:creationId xmlns:a16="http://schemas.microsoft.com/office/drawing/2014/main" xmlns="" id="{536FB8F4-D5B2-49BA-9FD6-D7010EA2B9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3713" y="2841625"/>
              <a:ext cx="107950" cy="107950"/>
            </a:xfrm>
            <a:custGeom>
              <a:avLst/>
              <a:gdLst>
                <a:gd name="T0" fmla="*/ 15 w 29"/>
                <a:gd name="T1" fmla="*/ 29 h 29"/>
                <a:gd name="T2" fmla="*/ 0 w 29"/>
                <a:gd name="T3" fmla="*/ 15 h 29"/>
                <a:gd name="T4" fmla="*/ 15 w 29"/>
                <a:gd name="T5" fmla="*/ 0 h 29"/>
                <a:gd name="T6" fmla="*/ 29 w 29"/>
                <a:gd name="T7" fmla="*/ 15 h 29"/>
                <a:gd name="T8" fmla="*/ 15 w 29"/>
                <a:gd name="T9" fmla="*/ 29 h 29"/>
                <a:gd name="T10" fmla="*/ 15 w 29"/>
                <a:gd name="T11" fmla="*/ 9 h 29"/>
                <a:gd name="T12" fmla="*/ 9 w 29"/>
                <a:gd name="T13" fmla="*/ 15 h 29"/>
                <a:gd name="T14" fmla="*/ 15 w 29"/>
                <a:gd name="T15" fmla="*/ 20 h 29"/>
                <a:gd name="T16" fmla="*/ 20 w 29"/>
                <a:gd name="T17" fmla="*/ 15 h 29"/>
                <a:gd name="T18" fmla="*/ 15 w 29"/>
                <a:gd name="T19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29">
                  <a:moveTo>
                    <a:pt x="15" y="29"/>
                  </a:moveTo>
                  <a:cubicBezTo>
                    <a:pt x="7" y="29"/>
                    <a:pt x="0" y="23"/>
                    <a:pt x="0" y="15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23" y="0"/>
                    <a:pt x="29" y="6"/>
                    <a:pt x="29" y="15"/>
                  </a:cubicBezTo>
                  <a:cubicBezTo>
                    <a:pt x="29" y="23"/>
                    <a:pt x="23" y="29"/>
                    <a:pt x="15" y="29"/>
                  </a:cubicBezTo>
                  <a:close/>
                  <a:moveTo>
                    <a:pt x="15" y="9"/>
                  </a:moveTo>
                  <a:cubicBezTo>
                    <a:pt x="12" y="9"/>
                    <a:pt x="9" y="12"/>
                    <a:pt x="9" y="15"/>
                  </a:cubicBezTo>
                  <a:cubicBezTo>
                    <a:pt x="9" y="18"/>
                    <a:pt x="12" y="20"/>
                    <a:pt x="15" y="20"/>
                  </a:cubicBezTo>
                  <a:cubicBezTo>
                    <a:pt x="18" y="20"/>
                    <a:pt x="20" y="18"/>
                    <a:pt x="20" y="15"/>
                  </a:cubicBezTo>
                  <a:cubicBezTo>
                    <a:pt x="20" y="12"/>
                    <a:pt x="18" y="9"/>
                    <a:pt x="1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155">
              <a:extLst>
                <a:ext uri="{FF2B5EF4-FFF2-40B4-BE49-F238E27FC236}">
                  <a16:creationId xmlns:a16="http://schemas.microsoft.com/office/drawing/2014/main" xmlns="" id="{12D5F48A-CF1D-498D-A256-7D2DD8EE73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8013" y="2841625"/>
              <a:ext cx="112713" cy="107950"/>
            </a:xfrm>
            <a:custGeom>
              <a:avLst/>
              <a:gdLst>
                <a:gd name="T0" fmla="*/ 15 w 30"/>
                <a:gd name="T1" fmla="*/ 29 h 29"/>
                <a:gd name="T2" fmla="*/ 0 w 30"/>
                <a:gd name="T3" fmla="*/ 15 h 29"/>
                <a:gd name="T4" fmla="*/ 15 w 30"/>
                <a:gd name="T5" fmla="*/ 0 h 29"/>
                <a:gd name="T6" fmla="*/ 30 w 30"/>
                <a:gd name="T7" fmla="*/ 15 h 29"/>
                <a:gd name="T8" fmla="*/ 15 w 30"/>
                <a:gd name="T9" fmla="*/ 29 h 29"/>
                <a:gd name="T10" fmla="*/ 15 w 30"/>
                <a:gd name="T11" fmla="*/ 9 h 29"/>
                <a:gd name="T12" fmla="*/ 9 w 30"/>
                <a:gd name="T13" fmla="*/ 15 h 29"/>
                <a:gd name="T14" fmla="*/ 15 w 30"/>
                <a:gd name="T15" fmla="*/ 20 h 29"/>
                <a:gd name="T16" fmla="*/ 20 w 30"/>
                <a:gd name="T17" fmla="*/ 15 h 29"/>
                <a:gd name="T18" fmla="*/ 15 w 30"/>
                <a:gd name="T19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29">
                  <a:moveTo>
                    <a:pt x="15" y="29"/>
                  </a:moveTo>
                  <a:cubicBezTo>
                    <a:pt x="7" y="29"/>
                    <a:pt x="0" y="23"/>
                    <a:pt x="0" y="15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ubicBezTo>
                    <a:pt x="30" y="23"/>
                    <a:pt x="23" y="29"/>
                    <a:pt x="15" y="29"/>
                  </a:cubicBezTo>
                  <a:close/>
                  <a:moveTo>
                    <a:pt x="15" y="9"/>
                  </a:moveTo>
                  <a:cubicBezTo>
                    <a:pt x="12" y="9"/>
                    <a:pt x="9" y="12"/>
                    <a:pt x="9" y="15"/>
                  </a:cubicBezTo>
                  <a:cubicBezTo>
                    <a:pt x="9" y="18"/>
                    <a:pt x="12" y="20"/>
                    <a:pt x="15" y="20"/>
                  </a:cubicBezTo>
                  <a:cubicBezTo>
                    <a:pt x="18" y="20"/>
                    <a:pt x="20" y="18"/>
                    <a:pt x="20" y="15"/>
                  </a:cubicBezTo>
                  <a:cubicBezTo>
                    <a:pt x="20" y="12"/>
                    <a:pt x="18" y="9"/>
                    <a:pt x="1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156">
              <a:extLst>
                <a:ext uri="{FF2B5EF4-FFF2-40B4-BE49-F238E27FC236}">
                  <a16:creationId xmlns:a16="http://schemas.microsoft.com/office/drawing/2014/main" xmlns="" id="{475740F4-7B44-42DE-A14E-D632B40D3D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27675" y="3135313"/>
              <a:ext cx="306388" cy="104775"/>
            </a:xfrm>
            <a:custGeom>
              <a:avLst/>
              <a:gdLst>
                <a:gd name="T0" fmla="*/ 72 w 82"/>
                <a:gd name="T1" fmla="*/ 28 h 28"/>
                <a:gd name="T2" fmla="*/ 10 w 82"/>
                <a:gd name="T3" fmla="*/ 28 h 28"/>
                <a:gd name="T4" fmla="*/ 0 w 82"/>
                <a:gd name="T5" fmla="*/ 18 h 28"/>
                <a:gd name="T6" fmla="*/ 0 w 82"/>
                <a:gd name="T7" fmla="*/ 10 h 28"/>
                <a:gd name="T8" fmla="*/ 10 w 82"/>
                <a:gd name="T9" fmla="*/ 0 h 28"/>
                <a:gd name="T10" fmla="*/ 72 w 82"/>
                <a:gd name="T11" fmla="*/ 0 h 28"/>
                <a:gd name="T12" fmla="*/ 82 w 82"/>
                <a:gd name="T13" fmla="*/ 10 h 28"/>
                <a:gd name="T14" fmla="*/ 82 w 82"/>
                <a:gd name="T15" fmla="*/ 18 h 28"/>
                <a:gd name="T16" fmla="*/ 72 w 82"/>
                <a:gd name="T17" fmla="*/ 28 h 28"/>
                <a:gd name="T18" fmla="*/ 10 w 82"/>
                <a:gd name="T19" fmla="*/ 9 h 28"/>
                <a:gd name="T20" fmla="*/ 9 w 82"/>
                <a:gd name="T21" fmla="*/ 10 h 28"/>
                <a:gd name="T22" fmla="*/ 9 w 82"/>
                <a:gd name="T23" fmla="*/ 18 h 28"/>
                <a:gd name="T24" fmla="*/ 10 w 82"/>
                <a:gd name="T25" fmla="*/ 19 h 28"/>
                <a:gd name="T26" fmla="*/ 72 w 82"/>
                <a:gd name="T27" fmla="*/ 19 h 28"/>
                <a:gd name="T28" fmla="*/ 73 w 82"/>
                <a:gd name="T29" fmla="*/ 18 h 28"/>
                <a:gd name="T30" fmla="*/ 73 w 82"/>
                <a:gd name="T31" fmla="*/ 10 h 28"/>
                <a:gd name="T32" fmla="*/ 72 w 82"/>
                <a:gd name="T33" fmla="*/ 9 h 28"/>
                <a:gd name="T34" fmla="*/ 10 w 82"/>
                <a:gd name="T35" fmla="*/ 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2" h="28">
                  <a:moveTo>
                    <a:pt x="72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5" y="28"/>
                    <a:pt x="0" y="23"/>
                    <a:pt x="0" y="1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7" y="0"/>
                    <a:pt x="82" y="4"/>
                    <a:pt x="82" y="10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3"/>
                    <a:pt x="77" y="28"/>
                    <a:pt x="72" y="28"/>
                  </a:cubicBezTo>
                  <a:close/>
                  <a:moveTo>
                    <a:pt x="10" y="9"/>
                  </a:moveTo>
                  <a:cubicBezTo>
                    <a:pt x="10" y="9"/>
                    <a:pt x="9" y="9"/>
                    <a:pt x="9" y="10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10" y="19"/>
                    <a:pt x="10" y="19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9"/>
                    <a:pt x="73" y="18"/>
                    <a:pt x="73" y="18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3" y="9"/>
                    <a:pt x="72" y="9"/>
                    <a:pt x="72" y="9"/>
                  </a:cubicBezTo>
                  <a:lnTo>
                    <a:pt x="1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157">
              <a:extLst>
                <a:ext uri="{FF2B5EF4-FFF2-40B4-BE49-F238E27FC236}">
                  <a16:creationId xmlns:a16="http://schemas.microsoft.com/office/drawing/2014/main" xmlns="" id="{1F565CB9-0C93-4811-BEC7-31D064EB68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5450" y="3049588"/>
              <a:ext cx="350838" cy="115888"/>
            </a:xfrm>
            <a:custGeom>
              <a:avLst/>
              <a:gdLst>
                <a:gd name="T0" fmla="*/ 82 w 94"/>
                <a:gd name="T1" fmla="*/ 31 h 31"/>
                <a:gd name="T2" fmla="*/ 11 w 94"/>
                <a:gd name="T3" fmla="*/ 31 h 31"/>
                <a:gd name="T4" fmla="*/ 0 w 94"/>
                <a:gd name="T5" fmla="*/ 20 h 31"/>
                <a:gd name="T6" fmla="*/ 0 w 94"/>
                <a:gd name="T7" fmla="*/ 11 h 31"/>
                <a:gd name="T8" fmla="*/ 11 w 94"/>
                <a:gd name="T9" fmla="*/ 0 h 31"/>
                <a:gd name="T10" fmla="*/ 82 w 94"/>
                <a:gd name="T11" fmla="*/ 0 h 31"/>
                <a:gd name="T12" fmla="*/ 94 w 94"/>
                <a:gd name="T13" fmla="*/ 11 h 31"/>
                <a:gd name="T14" fmla="*/ 94 w 94"/>
                <a:gd name="T15" fmla="*/ 20 h 31"/>
                <a:gd name="T16" fmla="*/ 82 w 94"/>
                <a:gd name="T17" fmla="*/ 31 h 31"/>
                <a:gd name="T18" fmla="*/ 11 w 94"/>
                <a:gd name="T19" fmla="*/ 9 h 31"/>
                <a:gd name="T20" fmla="*/ 9 w 94"/>
                <a:gd name="T21" fmla="*/ 11 h 31"/>
                <a:gd name="T22" fmla="*/ 9 w 94"/>
                <a:gd name="T23" fmla="*/ 20 h 31"/>
                <a:gd name="T24" fmla="*/ 11 w 94"/>
                <a:gd name="T25" fmla="*/ 22 h 31"/>
                <a:gd name="T26" fmla="*/ 82 w 94"/>
                <a:gd name="T27" fmla="*/ 22 h 31"/>
                <a:gd name="T28" fmla="*/ 84 w 94"/>
                <a:gd name="T29" fmla="*/ 20 h 31"/>
                <a:gd name="T30" fmla="*/ 84 w 94"/>
                <a:gd name="T31" fmla="*/ 11 h 31"/>
                <a:gd name="T32" fmla="*/ 82 w 94"/>
                <a:gd name="T33" fmla="*/ 9 h 31"/>
                <a:gd name="T34" fmla="*/ 11 w 94"/>
                <a:gd name="T35" fmla="*/ 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4" h="31">
                  <a:moveTo>
                    <a:pt x="82" y="31"/>
                  </a:moveTo>
                  <a:cubicBezTo>
                    <a:pt x="11" y="31"/>
                    <a:pt x="11" y="31"/>
                    <a:pt x="11" y="31"/>
                  </a:cubicBezTo>
                  <a:cubicBezTo>
                    <a:pt x="5" y="31"/>
                    <a:pt x="0" y="26"/>
                    <a:pt x="0" y="2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9" y="0"/>
                    <a:pt x="94" y="5"/>
                    <a:pt x="94" y="11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4" y="26"/>
                    <a:pt x="89" y="31"/>
                    <a:pt x="82" y="31"/>
                  </a:cubicBezTo>
                  <a:close/>
                  <a:moveTo>
                    <a:pt x="11" y="9"/>
                  </a:moveTo>
                  <a:cubicBezTo>
                    <a:pt x="10" y="9"/>
                    <a:pt x="9" y="10"/>
                    <a:pt x="9" y="1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10" y="22"/>
                    <a:pt x="11" y="22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3" y="22"/>
                    <a:pt x="84" y="21"/>
                    <a:pt x="84" y="20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4" y="10"/>
                    <a:pt x="83" y="9"/>
                    <a:pt x="82" y="9"/>
                  </a:cubicBezTo>
                  <a:lnTo>
                    <a:pt x="11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158">
              <a:extLst>
                <a:ext uri="{FF2B5EF4-FFF2-40B4-BE49-F238E27FC236}">
                  <a16:creationId xmlns:a16="http://schemas.microsoft.com/office/drawing/2014/main" xmlns="" id="{7F6B018A-E546-43B6-9B16-0BC0DA2FB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225" y="2933700"/>
              <a:ext cx="33338" cy="142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Rectangle 159">
              <a:extLst>
                <a:ext uri="{FF2B5EF4-FFF2-40B4-BE49-F238E27FC236}">
                  <a16:creationId xmlns:a16="http://schemas.microsoft.com/office/drawing/2014/main" xmlns="" id="{EB95A7CD-E596-43B1-A139-77B22E6ED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2938" y="2933700"/>
              <a:ext cx="33338" cy="142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160">
              <a:extLst>
                <a:ext uri="{FF2B5EF4-FFF2-40B4-BE49-F238E27FC236}">
                  <a16:creationId xmlns:a16="http://schemas.microsoft.com/office/drawing/2014/main" xmlns="" id="{15E58481-E214-4750-BD43-2AC9A904B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3775" y="2511425"/>
              <a:ext cx="28575" cy="98425"/>
            </a:xfrm>
            <a:custGeom>
              <a:avLst/>
              <a:gdLst>
                <a:gd name="T0" fmla="*/ 8 w 8"/>
                <a:gd name="T1" fmla="*/ 24 h 26"/>
                <a:gd name="T2" fmla="*/ 7 w 8"/>
                <a:gd name="T3" fmla="*/ 26 h 26"/>
                <a:gd name="T4" fmla="*/ 1 w 8"/>
                <a:gd name="T5" fmla="*/ 26 h 26"/>
                <a:gd name="T6" fmla="*/ 0 w 8"/>
                <a:gd name="T7" fmla="*/ 24 h 26"/>
                <a:gd name="T8" fmla="*/ 0 w 8"/>
                <a:gd name="T9" fmla="*/ 1 h 26"/>
                <a:gd name="T10" fmla="*/ 1 w 8"/>
                <a:gd name="T11" fmla="*/ 0 h 26"/>
                <a:gd name="T12" fmla="*/ 7 w 8"/>
                <a:gd name="T13" fmla="*/ 0 h 26"/>
                <a:gd name="T14" fmla="*/ 8 w 8"/>
                <a:gd name="T15" fmla="*/ 1 h 26"/>
                <a:gd name="T16" fmla="*/ 8 w 8"/>
                <a:gd name="T17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26">
                  <a:moveTo>
                    <a:pt x="8" y="24"/>
                  </a:moveTo>
                  <a:cubicBezTo>
                    <a:pt x="8" y="25"/>
                    <a:pt x="7" y="26"/>
                    <a:pt x="7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5"/>
                    <a:pt x="0" y="2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1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161">
              <a:extLst>
                <a:ext uri="{FF2B5EF4-FFF2-40B4-BE49-F238E27FC236}">
                  <a16:creationId xmlns:a16="http://schemas.microsoft.com/office/drawing/2014/main" xmlns="" id="{F1620D86-AE57-4662-B9B0-191E52E2F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3775" y="2620963"/>
              <a:ext cx="28575" cy="30163"/>
            </a:xfrm>
            <a:custGeom>
              <a:avLst/>
              <a:gdLst>
                <a:gd name="T0" fmla="*/ 8 w 8"/>
                <a:gd name="T1" fmla="*/ 7 h 8"/>
                <a:gd name="T2" fmla="*/ 6 w 8"/>
                <a:gd name="T3" fmla="*/ 8 h 8"/>
                <a:gd name="T4" fmla="*/ 1 w 8"/>
                <a:gd name="T5" fmla="*/ 8 h 8"/>
                <a:gd name="T6" fmla="*/ 0 w 8"/>
                <a:gd name="T7" fmla="*/ 7 h 8"/>
                <a:gd name="T8" fmla="*/ 0 w 8"/>
                <a:gd name="T9" fmla="*/ 2 h 8"/>
                <a:gd name="T10" fmla="*/ 1 w 8"/>
                <a:gd name="T11" fmla="*/ 0 h 8"/>
                <a:gd name="T12" fmla="*/ 6 w 8"/>
                <a:gd name="T13" fmla="*/ 0 h 8"/>
                <a:gd name="T14" fmla="*/ 8 w 8"/>
                <a:gd name="T15" fmla="*/ 2 h 8"/>
                <a:gd name="T16" fmla="*/ 8 w 8"/>
                <a:gd name="T1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">
                  <a:moveTo>
                    <a:pt x="8" y="7"/>
                  </a:moveTo>
                  <a:cubicBezTo>
                    <a:pt x="8" y="7"/>
                    <a:pt x="7" y="8"/>
                    <a:pt x="6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7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1"/>
                    <a:pt x="8" y="2"/>
                  </a:cubicBezTo>
                  <a:lnTo>
                    <a:pt x="8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162">
              <a:extLst>
                <a:ext uri="{FF2B5EF4-FFF2-40B4-BE49-F238E27FC236}">
                  <a16:creationId xmlns:a16="http://schemas.microsoft.com/office/drawing/2014/main" xmlns="" id="{619C17A9-D86A-4401-BA14-A9DB9AD56B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64225" y="2359025"/>
              <a:ext cx="439738" cy="441325"/>
            </a:xfrm>
            <a:custGeom>
              <a:avLst/>
              <a:gdLst>
                <a:gd name="T0" fmla="*/ 59 w 118"/>
                <a:gd name="T1" fmla="*/ 118 h 118"/>
                <a:gd name="T2" fmla="*/ 0 w 118"/>
                <a:gd name="T3" fmla="*/ 59 h 118"/>
                <a:gd name="T4" fmla="*/ 59 w 118"/>
                <a:gd name="T5" fmla="*/ 0 h 118"/>
                <a:gd name="T6" fmla="*/ 118 w 118"/>
                <a:gd name="T7" fmla="*/ 59 h 118"/>
                <a:gd name="T8" fmla="*/ 59 w 118"/>
                <a:gd name="T9" fmla="*/ 118 h 118"/>
                <a:gd name="T10" fmla="*/ 59 w 118"/>
                <a:gd name="T11" fmla="*/ 9 h 118"/>
                <a:gd name="T12" fmla="*/ 9 w 118"/>
                <a:gd name="T13" fmla="*/ 59 h 118"/>
                <a:gd name="T14" fmla="*/ 59 w 118"/>
                <a:gd name="T15" fmla="*/ 109 h 118"/>
                <a:gd name="T16" fmla="*/ 108 w 118"/>
                <a:gd name="T17" fmla="*/ 59 h 118"/>
                <a:gd name="T18" fmla="*/ 59 w 118"/>
                <a:gd name="T19" fmla="*/ 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18">
                  <a:moveTo>
                    <a:pt x="59" y="118"/>
                  </a:moveTo>
                  <a:cubicBezTo>
                    <a:pt x="26" y="118"/>
                    <a:pt x="0" y="91"/>
                    <a:pt x="0" y="59"/>
                  </a:cubicBezTo>
                  <a:cubicBezTo>
                    <a:pt x="0" y="27"/>
                    <a:pt x="26" y="0"/>
                    <a:pt x="59" y="0"/>
                  </a:cubicBezTo>
                  <a:cubicBezTo>
                    <a:pt x="91" y="0"/>
                    <a:pt x="118" y="27"/>
                    <a:pt x="118" y="59"/>
                  </a:cubicBezTo>
                  <a:cubicBezTo>
                    <a:pt x="118" y="91"/>
                    <a:pt x="91" y="118"/>
                    <a:pt x="59" y="118"/>
                  </a:cubicBezTo>
                  <a:close/>
                  <a:moveTo>
                    <a:pt x="59" y="9"/>
                  </a:moveTo>
                  <a:cubicBezTo>
                    <a:pt x="32" y="9"/>
                    <a:pt x="9" y="32"/>
                    <a:pt x="9" y="59"/>
                  </a:cubicBezTo>
                  <a:cubicBezTo>
                    <a:pt x="9" y="86"/>
                    <a:pt x="32" y="109"/>
                    <a:pt x="59" y="109"/>
                  </a:cubicBezTo>
                  <a:cubicBezTo>
                    <a:pt x="86" y="109"/>
                    <a:pt x="108" y="86"/>
                    <a:pt x="108" y="59"/>
                  </a:cubicBezTo>
                  <a:cubicBezTo>
                    <a:pt x="108" y="32"/>
                    <a:pt x="86" y="9"/>
                    <a:pt x="5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163">
              <a:extLst>
                <a:ext uri="{FF2B5EF4-FFF2-40B4-BE49-F238E27FC236}">
                  <a16:creationId xmlns:a16="http://schemas.microsoft.com/office/drawing/2014/main" xmlns="" id="{76854ECE-0734-45FC-96AC-13F8D34D46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5663" y="2433638"/>
              <a:ext cx="293688" cy="295275"/>
            </a:xfrm>
            <a:custGeom>
              <a:avLst/>
              <a:gdLst>
                <a:gd name="T0" fmla="*/ 40 w 79"/>
                <a:gd name="T1" fmla="*/ 79 h 79"/>
                <a:gd name="T2" fmla="*/ 0 w 79"/>
                <a:gd name="T3" fmla="*/ 39 h 79"/>
                <a:gd name="T4" fmla="*/ 40 w 79"/>
                <a:gd name="T5" fmla="*/ 0 h 79"/>
                <a:gd name="T6" fmla="*/ 79 w 79"/>
                <a:gd name="T7" fmla="*/ 39 h 79"/>
                <a:gd name="T8" fmla="*/ 40 w 79"/>
                <a:gd name="T9" fmla="*/ 79 h 79"/>
                <a:gd name="T10" fmla="*/ 40 w 79"/>
                <a:gd name="T11" fmla="*/ 9 h 79"/>
                <a:gd name="T12" fmla="*/ 10 w 79"/>
                <a:gd name="T13" fmla="*/ 39 h 79"/>
                <a:gd name="T14" fmla="*/ 40 w 79"/>
                <a:gd name="T15" fmla="*/ 69 h 79"/>
                <a:gd name="T16" fmla="*/ 70 w 79"/>
                <a:gd name="T17" fmla="*/ 39 h 79"/>
                <a:gd name="T18" fmla="*/ 40 w 79"/>
                <a:gd name="T19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9">
                  <a:moveTo>
                    <a:pt x="40" y="79"/>
                  </a:moveTo>
                  <a:cubicBezTo>
                    <a:pt x="18" y="79"/>
                    <a:pt x="0" y="61"/>
                    <a:pt x="0" y="39"/>
                  </a:cubicBezTo>
                  <a:cubicBezTo>
                    <a:pt x="0" y="17"/>
                    <a:pt x="18" y="0"/>
                    <a:pt x="40" y="0"/>
                  </a:cubicBezTo>
                  <a:cubicBezTo>
                    <a:pt x="62" y="0"/>
                    <a:pt x="79" y="17"/>
                    <a:pt x="79" y="39"/>
                  </a:cubicBezTo>
                  <a:cubicBezTo>
                    <a:pt x="79" y="61"/>
                    <a:pt x="62" y="79"/>
                    <a:pt x="40" y="79"/>
                  </a:cubicBezTo>
                  <a:close/>
                  <a:moveTo>
                    <a:pt x="40" y="9"/>
                  </a:moveTo>
                  <a:cubicBezTo>
                    <a:pt x="23" y="9"/>
                    <a:pt x="10" y="22"/>
                    <a:pt x="10" y="39"/>
                  </a:cubicBezTo>
                  <a:cubicBezTo>
                    <a:pt x="10" y="56"/>
                    <a:pt x="23" y="69"/>
                    <a:pt x="40" y="69"/>
                  </a:cubicBezTo>
                  <a:cubicBezTo>
                    <a:pt x="57" y="69"/>
                    <a:pt x="70" y="56"/>
                    <a:pt x="70" y="39"/>
                  </a:cubicBezTo>
                  <a:cubicBezTo>
                    <a:pt x="70" y="22"/>
                    <a:pt x="57" y="9"/>
                    <a:pt x="4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Rectangle 164">
              <a:extLst>
                <a:ext uri="{FF2B5EF4-FFF2-40B4-BE49-F238E27FC236}">
                  <a16:creationId xmlns:a16="http://schemas.microsoft.com/office/drawing/2014/main" xmlns="" id="{1F31AA59-8E0D-4253-B1EE-D6C257A4D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013" y="2389188"/>
              <a:ext cx="33338" cy="58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165">
              <a:extLst>
                <a:ext uri="{FF2B5EF4-FFF2-40B4-BE49-F238E27FC236}">
                  <a16:creationId xmlns:a16="http://schemas.microsoft.com/office/drawing/2014/main" xmlns="" id="{3FD899C2-A785-4206-9A32-CAE83D1F9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0613" y="2425700"/>
              <a:ext cx="74613" cy="79375"/>
            </a:xfrm>
            <a:custGeom>
              <a:avLst/>
              <a:gdLst>
                <a:gd name="T0" fmla="*/ 16 w 47"/>
                <a:gd name="T1" fmla="*/ 50 h 50"/>
                <a:gd name="T2" fmla="*/ 0 w 47"/>
                <a:gd name="T3" fmla="*/ 36 h 50"/>
                <a:gd name="T4" fmla="*/ 33 w 47"/>
                <a:gd name="T5" fmla="*/ 0 h 50"/>
                <a:gd name="T6" fmla="*/ 47 w 47"/>
                <a:gd name="T7" fmla="*/ 17 h 50"/>
                <a:gd name="T8" fmla="*/ 16 w 47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0">
                  <a:moveTo>
                    <a:pt x="16" y="50"/>
                  </a:moveTo>
                  <a:lnTo>
                    <a:pt x="0" y="36"/>
                  </a:lnTo>
                  <a:lnTo>
                    <a:pt x="33" y="0"/>
                  </a:lnTo>
                  <a:lnTo>
                    <a:pt x="47" y="17"/>
                  </a:lnTo>
                  <a:lnTo>
                    <a:pt x="16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166">
              <a:extLst>
                <a:ext uri="{FF2B5EF4-FFF2-40B4-BE49-F238E27FC236}">
                  <a16:creationId xmlns:a16="http://schemas.microsoft.com/office/drawing/2014/main" xmlns="" id="{CEECCBFE-1F1C-4D1D-81BE-0D40E2EED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7113" y="2687638"/>
              <a:ext cx="58738" cy="85725"/>
            </a:xfrm>
            <a:custGeom>
              <a:avLst/>
              <a:gdLst>
                <a:gd name="T0" fmla="*/ 19 w 37"/>
                <a:gd name="T1" fmla="*/ 54 h 54"/>
                <a:gd name="T2" fmla="*/ 0 w 37"/>
                <a:gd name="T3" fmla="*/ 9 h 54"/>
                <a:gd name="T4" fmla="*/ 21 w 37"/>
                <a:gd name="T5" fmla="*/ 0 h 54"/>
                <a:gd name="T6" fmla="*/ 37 w 37"/>
                <a:gd name="T7" fmla="*/ 45 h 54"/>
                <a:gd name="T8" fmla="*/ 19 w 37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54">
                  <a:moveTo>
                    <a:pt x="19" y="54"/>
                  </a:moveTo>
                  <a:lnTo>
                    <a:pt x="0" y="9"/>
                  </a:lnTo>
                  <a:lnTo>
                    <a:pt x="21" y="0"/>
                  </a:lnTo>
                  <a:lnTo>
                    <a:pt x="37" y="45"/>
                  </a:lnTo>
                  <a:lnTo>
                    <a:pt x="19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" name="그룹 86">
            <a:extLst>
              <a:ext uri="{FF2B5EF4-FFF2-40B4-BE49-F238E27FC236}">
                <a16:creationId xmlns:a16="http://schemas.microsoft.com/office/drawing/2014/main" xmlns="" id="{1B370538-4CFA-4C5A-8EB1-AF9F89B5A4A8}"/>
              </a:ext>
            </a:extLst>
          </p:cNvPr>
          <p:cNvGrpSpPr/>
          <p:nvPr/>
        </p:nvGrpSpPr>
        <p:grpSpPr>
          <a:xfrm>
            <a:off x="4894119" y="3046753"/>
            <a:ext cx="376094" cy="349702"/>
            <a:chOff x="3405188" y="3752850"/>
            <a:chExt cx="995362" cy="925513"/>
          </a:xfrm>
          <a:solidFill>
            <a:schemeClr val="bg1"/>
          </a:solidFill>
        </p:grpSpPr>
        <p:sp>
          <p:nvSpPr>
            <p:cNvPr id="88" name="Freeform 57">
              <a:extLst>
                <a:ext uri="{FF2B5EF4-FFF2-40B4-BE49-F238E27FC236}">
                  <a16:creationId xmlns:a16="http://schemas.microsoft.com/office/drawing/2014/main" xmlns="" id="{B9896DBC-63EA-4918-9AE5-F13B58E679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4588" y="3752850"/>
              <a:ext cx="406400" cy="406400"/>
            </a:xfrm>
            <a:custGeom>
              <a:avLst/>
              <a:gdLst>
                <a:gd name="T0" fmla="*/ 55 w 109"/>
                <a:gd name="T1" fmla="*/ 109 h 109"/>
                <a:gd name="T2" fmla="*/ 0 w 109"/>
                <a:gd name="T3" fmla="*/ 55 h 109"/>
                <a:gd name="T4" fmla="*/ 55 w 109"/>
                <a:gd name="T5" fmla="*/ 0 h 109"/>
                <a:gd name="T6" fmla="*/ 109 w 109"/>
                <a:gd name="T7" fmla="*/ 55 h 109"/>
                <a:gd name="T8" fmla="*/ 55 w 109"/>
                <a:gd name="T9" fmla="*/ 109 h 109"/>
                <a:gd name="T10" fmla="*/ 55 w 109"/>
                <a:gd name="T11" fmla="*/ 9 h 109"/>
                <a:gd name="T12" fmla="*/ 9 w 109"/>
                <a:gd name="T13" fmla="*/ 55 h 109"/>
                <a:gd name="T14" fmla="*/ 55 w 109"/>
                <a:gd name="T15" fmla="*/ 100 h 109"/>
                <a:gd name="T16" fmla="*/ 100 w 109"/>
                <a:gd name="T17" fmla="*/ 55 h 109"/>
                <a:gd name="T18" fmla="*/ 55 w 109"/>
                <a:gd name="T19" fmla="*/ 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9">
                  <a:moveTo>
                    <a:pt x="55" y="109"/>
                  </a:moveTo>
                  <a:cubicBezTo>
                    <a:pt x="24" y="109"/>
                    <a:pt x="0" y="85"/>
                    <a:pt x="0" y="55"/>
                  </a:cubicBezTo>
                  <a:cubicBezTo>
                    <a:pt x="0" y="25"/>
                    <a:pt x="24" y="0"/>
                    <a:pt x="55" y="0"/>
                  </a:cubicBezTo>
                  <a:cubicBezTo>
                    <a:pt x="85" y="0"/>
                    <a:pt x="109" y="25"/>
                    <a:pt x="109" y="55"/>
                  </a:cubicBezTo>
                  <a:cubicBezTo>
                    <a:pt x="109" y="85"/>
                    <a:pt x="85" y="109"/>
                    <a:pt x="55" y="109"/>
                  </a:cubicBezTo>
                  <a:close/>
                  <a:moveTo>
                    <a:pt x="55" y="9"/>
                  </a:moveTo>
                  <a:cubicBezTo>
                    <a:pt x="30" y="9"/>
                    <a:pt x="9" y="30"/>
                    <a:pt x="9" y="55"/>
                  </a:cubicBezTo>
                  <a:cubicBezTo>
                    <a:pt x="9" y="80"/>
                    <a:pt x="30" y="100"/>
                    <a:pt x="55" y="100"/>
                  </a:cubicBezTo>
                  <a:cubicBezTo>
                    <a:pt x="80" y="100"/>
                    <a:pt x="100" y="80"/>
                    <a:pt x="100" y="55"/>
                  </a:cubicBezTo>
                  <a:cubicBezTo>
                    <a:pt x="100" y="30"/>
                    <a:pt x="80" y="9"/>
                    <a:pt x="5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58">
              <a:extLst>
                <a:ext uri="{FF2B5EF4-FFF2-40B4-BE49-F238E27FC236}">
                  <a16:creationId xmlns:a16="http://schemas.microsoft.com/office/drawing/2014/main" xmlns="" id="{6DB5B764-C256-4D12-A833-99710E3027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08413" y="3841750"/>
              <a:ext cx="166688" cy="168275"/>
            </a:xfrm>
            <a:custGeom>
              <a:avLst/>
              <a:gdLst>
                <a:gd name="T0" fmla="*/ 22 w 45"/>
                <a:gd name="T1" fmla="*/ 45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3 h 45"/>
                <a:gd name="T8" fmla="*/ 22 w 45"/>
                <a:gd name="T9" fmla="*/ 45 h 45"/>
                <a:gd name="T10" fmla="*/ 22 w 45"/>
                <a:gd name="T11" fmla="*/ 9 h 45"/>
                <a:gd name="T12" fmla="*/ 9 w 45"/>
                <a:gd name="T13" fmla="*/ 23 h 45"/>
                <a:gd name="T14" fmla="*/ 22 w 45"/>
                <a:gd name="T15" fmla="*/ 36 h 45"/>
                <a:gd name="T16" fmla="*/ 36 w 45"/>
                <a:gd name="T17" fmla="*/ 23 h 45"/>
                <a:gd name="T18" fmla="*/ 22 w 45"/>
                <a:gd name="T19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2" y="45"/>
                  </a:moveTo>
                  <a:cubicBezTo>
                    <a:pt x="10" y="45"/>
                    <a:pt x="0" y="35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lose/>
                  <a:moveTo>
                    <a:pt x="22" y="9"/>
                  </a:moveTo>
                  <a:cubicBezTo>
                    <a:pt x="15" y="9"/>
                    <a:pt x="9" y="15"/>
                    <a:pt x="9" y="23"/>
                  </a:cubicBezTo>
                  <a:cubicBezTo>
                    <a:pt x="9" y="30"/>
                    <a:pt x="15" y="36"/>
                    <a:pt x="22" y="36"/>
                  </a:cubicBezTo>
                  <a:cubicBezTo>
                    <a:pt x="30" y="36"/>
                    <a:pt x="36" y="30"/>
                    <a:pt x="36" y="23"/>
                  </a:cubicBezTo>
                  <a:cubicBezTo>
                    <a:pt x="36" y="15"/>
                    <a:pt x="30" y="9"/>
                    <a:pt x="2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59">
              <a:extLst>
                <a:ext uri="{FF2B5EF4-FFF2-40B4-BE49-F238E27FC236}">
                  <a16:creationId xmlns:a16="http://schemas.microsoft.com/office/drawing/2014/main" xmlns="" id="{0F582427-4522-4251-81A8-D0A128D9C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0650" y="3962400"/>
              <a:ext cx="79375" cy="149225"/>
            </a:xfrm>
            <a:custGeom>
              <a:avLst/>
              <a:gdLst>
                <a:gd name="T0" fmla="*/ 21 w 21"/>
                <a:gd name="T1" fmla="*/ 40 h 40"/>
                <a:gd name="T2" fmla="*/ 12 w 21"/>
                <a:gd name="T3" fmla="*/ 40 h 40"/>
                <a:gd name="T4" fmla="*/ 0 w 21"/>
                <a:gd name="T5" fmla="*/ 8 h 40"/>
                <a:gd name="T6" fmla="*/ 6 w 21"/>
                <a:gd name="T7" fmla="*/ 0 h 40"/>
                <a:gd name="T8" fmla="*/ 21 w 2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0">
                  <a:moveTo>
                    <a:pt x="21" y="4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12" y="17"/>
                    <a:pt x="1" y="8"/>
                    <a:pt x="0" y="8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21" y="12"/>
                    <a:pt x="21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60">
              <a:extLst>
                <a:ext uri="{FF2B5EF4-FFF2-40B4-BE49-F238E27FC236}">
                  <a16:creationId xmlns:a16="http://schemas.microsoft.com/office/drawing/2014/main" xmlns="" id="{96282995-3937-4E2B-B408-A435438A9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250" y="3962400"/>
              <a:ext cx="77788" cy="149225"/>
            </a:xfrm>
            <a:custGeom>
              <a:avLst/>
              <a:gdLst>
                <a:gd name="T0" fmla="*/ 1 w 21"/>
                <a:gd name="T1" fmla="*/ 40 h 40"/>
                <a:gd name="T2" fmla="*/ 15 w 21"/>
                <a:gd name="T3" fmla="*/ 0 h 40"/>
                <a:gd name="T4" fmla="*/ 21 w 21"/>
                <a:gd name="T5" fmla="*/ 8 h 40"/>
                <a:gd name="T6" fmla="*/ 18 w 21"/>
                <a:gd name="T7" fmla="*/ 4 h 40"/>
                <a:gd name="T8" fmla="*/ 21 w 21"/>
                <a:gd name="T9" fmla="*/ 8 h 40"/>
                <a:gd name="T10" fmla="*/ 10 w 21"/>
                <a:gd name="T11" fmla="*/ 40 h 40"/>
                <a:gd name="T12" fmla="*/ 1 w 21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0">
                  <a:moveTo>
                    <a:pt x="1" y="40"/>
                  </a:moveTo>
                  <a:cubicBezTo>
                    <a:pt x="0" y="12"/>
                    <a:pt x="15" y="1"/>
                    <a:pt x="15" y="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9" y="17"/>
                    <a:pt x="10" y="40"/>
                  </a:cubicBezTo>
                  <a:lnTo>
                    <a:pt x="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61">
              <a:extLst>
                <a:ext uri="{FF2B5EF4-FFF2-40B4-BE49-F238E27FC236}">
                  <a16:creationId xmlns:a16="http://schemas.microsoft.com/office/drawing/2014/main" xmlns="" id="{652AE064-FD70-4967-9E68-054E544DA2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5188" y="4175125"/>
              <a:ext cx="406400" cy="411163"/>
            </a:xfrm>
            <a:custGeom>
              <a:avLst/>
              <a:gdLst>
                <a:gd name="T0" fmla="*/ 55 w 109"/>
                <a:gd name="T1" fmla="*/ 110 h 110"/>
                <a:gd name="T2" fmla="*/ 0 w 109"/>
                <a:gd name="T3" fmla="*/ 55 h 110"/>
                <a:gd name="T4" fmla="*/ 55 w 109"/>
                <a:gd name="T5" fmla="*/ 0 h 110"/>
                <a:gd name="T6" fmla="*/ 109 w 109"/>
                <a:gd name="T7" fmla="*/ 55 h 110"/>
                <a:gd name="T8" fmla="*/ 55 w 109"/>
                <a:gd name="T9" fmla="*/ 110 h 110"/>
                <a:gd name="T10" fmla="*/ 55 w 109"/>
                <a:gd name="T11" fmla="*/ 10 h 110"/>
                <a:gd name="T12" fmla="*/ 9 w 109"/>
                <a:gd name="T13" fmla="*/ 55 h 110"/>
                <a:gd name="T14" fmla="*/ 55 w 109"/>
                <a:gd name="T15" fmla="*/ 100 h 110"/>
                <a:gd name="T16" fmla="*/ 100 w 109"/>
                <a:gd name="T17" fmla="*/ 55 h 110"/>
                <a:gd name="T18" fmla="*/ 55 w 109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10">
                  <a:moveTo>
                    <a:pt x="55" y="110"/>
                  </a:moveTo>
                  <a:cubicBezTo>
                    <a:pt x="24" y="110"/>
                    <a:pt x="0" y="85"/>
                    <a:pt x="0" y="55"/>
                  </a:cubicBezTo>
                  <a:cubicBezTo>
                    <a:pt x="0" y="25"/>
                    <a:pt x="24" y="0"/>
                    <a:pt x="55" y="0"/>
                  </a:cubicBezTo>
                  <a:cubicBezTo>
                    <a:pt x="85" y="0"/>
                    <a:pt x="109" y="25"/>
                    <a:pt x="109" y="55"/>
                  </a:cubicBezTo>
                  <a:cubicBezTo>
                    <a:pt x="109" y="85"/>
                    <a:pt x="8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30" y="10"/>
                    <a:pt x="9" y="30"/>
                    <a:pt x="9" y="55"/>
                  </a:cubicBezTo>
                  <a:cubicBezTo>
                    <a:pt x="9" y="80"/>
                    <a:pt x="30" y="100"/>
                    <a:pt x="55" y="100"/>
                  </a:cubicBezTo>
                  <a:cubicBezTo>
                    <a:pt x="80" y="100"/>
                    <a:pt x="100" y="80"/>
                    <a:pt x="100" y="55"/>
                  </a:cubicBezTo>
                  <a:cubicBezTo>
                    <a:pt x="100" y="30"/>
                    <a:pt x="8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62">
              <a:extLst>
                <a:ext uri="{FF2B5EF4-FFF2-40B4-BE49-F238E27FC236}">
                  <a16:creationId xmlns:a16="http://schemas.microsoft.com/office/drawing/2014/main" xmlns="" id="{17754A0F-A3D6-4533-8174-39C876018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7425" y="4264025"/>
              <a:ext cx="168275" cy="168275"/>
            </a:xfrm>
            <a:custGeom>
              <a:avLst/>
              <a:gdLst>
                <a:gd name="T0" fmla="*/ 22 w 45"/>
                <a:gd name="T1" fmla="*/ 45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3 h 45"/>
                <a:gd name="T8" fmla="*/ 22 w 45"/>
                <a:gd name="T9" fmla="*/ 45 h 45"/>
                <a:gd name="T10" fmla="*/ 22 w 45"/>
                <a:gd name="T11" fmla="*/ 10 h 45"/>
                <a:gd name="T12" fmla="*/ 9 w 45"/>
                <a:gd name="T13" fmla="*/ 23 h 45"/>
                <a:gd name="T14" fmla="*/ 22 w 45"/>
                <a:gd name="T15" fmla="*/ 36 h 45"/>
                <a:gd name="T16" fmla="*/ 36 w 45"/>
                <a:gd name="T17" fmla="*/ 23 h 45"/>
                <a:gd name="T18" fmla="*/ 22 w 45"/>
                <a:gd name="T19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2" y="45"/>
                  </a:moveTo>
                  <a:cubicBezTo>
                    <a:pt x="10" y="45"/>
                    <a:pt x="0" y="35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lose/>
                  <a:moveTo>
                    <a:pt x="22" y="10"/>
                  </a:moveTo>
                  <a:cubicBezTo>
                    <a:pt x="15" y="10"/>
                    <a:pt x="9" y="16"/>
                    <a:pt x="9" y="23"/>
                  </a:cubicBezTo>
                  <a:cubicBezTo>
                    <a:pt x="9" y="30"/>
                    <a:pt x="15" y="36"/>
                    <a:pt x="22" y="36"/>
                  </a:cubicBezTo>
                  <a:cubicBezTo>
                    <a:pt x="30" y="36"/>
                    <a:pt x="36" y="30"/>
                    <a:pt x="36" y="23"/>
                  </a:cubicBezTo>
                  <a:cubicBezTo>
                    <a:pt x="36" y="16"/>
                    <a:pt x="30" y="10"/>
                    <a:pt x="2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63">
              <a:extLst>
                <a:ext uri="{FF2B5EF4-FFF2-40B4-BE49-F238E27FC236}">
                  <a16:creationId xmlns:a16="http://schemas.microsoft.com/office/drawing/2014/main" xmlns="" id="{510DB1E1-E7D7-4DF2-A144-5C4301A69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1250" y="4384675"/>
              <a:ext cx="77788" cy="149225"/>
            </a:xfrm>
            <a:custGeom>
              <a:avLst/>
              <a:gdLst>
                <a:gd name="T0" fmla="*/ 21 w 21"/>
                <a:gd name="T1" fmla="*/ 40 h 40"/>
                <a:gd name="T2" fmla="*/ 12 w 21"/>
                <a:gd name="T3" fmla="*/ 40 h 40"/>
                <a:gd name="T4" fmla="*/ 0 w 21"/>
                <a:gd name="T5" fmla="*/ 8 h 40"/>
                <a:gd name="T6" fmla="*/ 6 w 21"/>
                <a:gd name="T7" fmla="*/ 0 h 40"/>
                <a:gd name="T8" fmla="*/ 21 w 2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0">
                  <a:moveTo>
                    <a:pt x="21" y="4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12" y="17"/>
                    <a:pt x="1" y="8"/>
                    <a:pt x="0" y="8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21" y="12"/>
                    <a:pt x="21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64">
              <a:extLst>
                <a:ext uri="{FF2B5EF4-FFF2-40B4-BE49-F238E27FC236}">
                  <a16:creationId xmlns:a16="http://schemas.microsoft.com/office/drawing/2014/main" xmlns="" id="{562D9F36-8554-48BC-BF66-0FC7A525F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850" y="4384675"/>
              <a:ext cx="77788" cy="149225"/>
            </a:xfrm>
            <a:custGeom>
              <a:avLst/>
              <a:gdLst>
                <a:gd name="T0" fmla="*/ 1 w 21"/>
                <a:gd name="T1" fmla="*/ 40 h 40"/>
                <a:gd name="T2" fmla="*/ 15 w 21"/>
                <a:gd name="T3" fmla="*/ 0 h 40"/>
                <a:gd name="T4" fmla="*/ 21 w 21"/>
                <a:gd name="T5" fmla="*/ 8 h 40"/>
                <a:gd name="T6" fmla="*/ 18 w 21"/>
                <a:gd name="T7" fmla="*/ 4 h 40"/>
                <a:gd name="T8" fmla="*/ 21 w 21"/>
                <a:gd name="T9" fmla="*/ 8 h 40"/>
                <a:gd name="T10" fmla="*/ 10 w 21"/>
                <a:gd name="T11" fmla="*/ 40 h 40"/>
                <a:gd name="T12" fmla="*/ 1 w 21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0">
                  <a:moveTo>
                    <a:pt x="1" y="40"/>
                  </a:moveTo>
                  <a:cubicBezTo>
                    <a:pt x="0" y="12"/>
                    <a:pt x="15" y="1"/>
                    <a:pt x="15" y="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9" y="17"/>
                    <a:pt x="10" y="40"/>
                  </a:cubicBezTo>
                  <a:lnTo>
                    <a:pt x="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65">
              <a:extLst>
                <a:ext uri="{FF2B5EF4-FFF2-40B4-BE49-F238E27FC236}">
                  <a16:creationId xmlns:a16="http://schemas.microsoft.com/office/drawing/2014/main" xmlns="" id="{861D1DF4-DAA0-4B56-A6A8-F4F5A1B2F1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0975" y="4175125"/>
              <a:ext cx="409575" cy="411163"/>
            </a:xfrm>
            <a:custGeom>
              <a:avLst/>
              <a:gdLst>
                <a:gd name="T0" fmla="*/ 55 w 110"/>
                <a:gd name="T1" fmla="*/ 110 h 110"/>
                <a:gd name="T2" fmla="*/ 0 w 110"/>
                <a:gd name="T3" fmla="*/ 55 h 110"/>
                <a:gd name="T4" fmla="*/ 55 w 110"/>
                <a:gd name="T5" fmla="*/ 0 h 110"/>
                <a:gd name="T6" fmla="*/ 110 w 110"/>
                <a:gd name="T7" fmla="*/ 55 h 110"/>
                <a:gd name="T8" fmla="*/ 55 w 110"/>
                <a:gd name="T9" fmla="*/ 110 h 110"/>
                <a:gd name="T10" fmla="*/ 55 w 110"/>
                <a:gd name="T11" fmla="*/ 10 h 110"/>
                <a:gd name="T12" fmla="*/ 10 w 110"/>
                <a:gd name="T13" fmla="*/ 55 h 110"/>
                <a:gd name="T14" fmla="*/ 55 w 110"/>
                <a:gd name="T15" fmla="*/ 100 h 110"/>
                <a:gd name="T16" fmla="*/ 100 w 110"/>
                <a:gd name="T17" fmla="*/ 55 h 110"/>
                <a:gd name="T18" fmla="*/ 55 w 110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110">
                  <a:moveTo>
                    <a:pt x="55" y="110"/>
                  </a:moveTo>
                  <a:cubicBezTo>
                    <a:pt x="25" y="110"/>
                    <a:pt x="0" y="85"/>
                    <a:pt x="0" y="55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85" y="0"/>
                    <a:pt x="110" y="25"/>
                    <a:pt x="110" y="55"/>
                  </a:cubicBezTo>
                  <a:cubicBezTo>
                    <a:pt x="110" y="85"/>
                    <a:pt x="8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30" y="10"/>
                    <a:pt x="10" y="30"/>
                    <a:pt x="10" y="55"/>
                  </a:cubicBezTo>
                  <a:cubicBezTo>
                    <a:pt x="10" y="80"/>
                    <a:pt x="30" y="100"/>
                    <a:pt x="55" y="100"/>
                  </a:cubicBezTo>
                  <a:cubicBezTo>
                    <a:pt x="80" y="100"/>
                    <a:pt x="100" y="80"/>
                    <a:pt x="100" y="55"/>
                  </a:cubicBezTo>
                  <a:cubicBezTo>
                    <a:pt x="100" y="30"/>
                    <a:pt x="8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66">
              <a:extLst>
                <a:ext uri="{FF2B5EF4-FFF2-40B4-BE49-F238E27FC236}">
                  <a16:creationId xmlns:a16="http://schemas.microsoft.com/office/drawing/2014/main" xmlns="" id="{C92C387A-966C-4F4D-A091-07EDD9109D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13213" y="4264025"/>
              <a:ext cx="168275" cy="168275"/>
            </a:xfrm>
            <a:custGeom>
              <a:avLst/>
              <a:gdLst>
                <a:gd name="T0" fmla="*/ 23 w 45"/>
                <a:gd name="T1" fmla="*/ 45 h 45"/>
                <a:gd name="T2" fmla="*/ 0 w 45"/>
                <a:gd name="T3" fmla="*/ 23 h 45"/>
                <a:gd name="T4" fmla="*/ 23 w 45"/>
                <a:gd name="T5" fmla="*/ 0 h 45"/>
                <a:gd name="T6" fmla="*/ 45 w 45"/>
                <a:gd name="T7" fmla="*/ 23 h 45"/>
                <a:gd name="T8" fmla="*/ 23 w 45"/>
                <a:gd name="T9" fmla="*/ 45 h 45"/>
                <a:gd name="T10" fmla="*/ 23 w 45"/>
                <a:gd name="T11" fmla="*/ 10 h 45"/>
                <a:gd name="T12" fmla="*/ 9 w 45"/>
                <a:gd name="T13" fmla="*/ 23 h 45"/>
                <a:gd name="T14" fmla="*/ 23 w 45"/>
                <a:gd name="T15" fmla="*/ 36 h 45"/>
                <a:gd name="T16" fmla="*/ 36 w 45"/>
                <a:gd name="T17" fmla="*/ 23 h 45"/>
                <a:gd name="T18" fmla="*/ 23 w 45"/>
                <a:gd name="T19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3" y="45"/>
                  </a:moveTo>
                  <a:cubicBezTo>
                    <a:pt x="10" y="45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cubicBezTo>
                    <a:pt x="45" y="35"/>
                    <a:pt x="35" y="45"/>
                    <a:pt x="23" y="45"/>
                  </a:cubicBezTo>
                  <a:close/>
                  <a:moveTo>
                    <a:pt x="23" y="10"/>
                  </a:moveTo>
                  <a:cubicBezTo>
                    <a:pt x="15" y="10"/>
                    <a:pt x="9" y="16"/>
                    <a:pt x="9" y="23"/>
                  </a:cubicBezTo>
                  <a:cubicBezTo>
                    <a:pt x="9" y="30"/>
                    <a:pt x="15" y="36"/>
                    <a:pt x="23" y="36"/>
                  </a:cubicBezTo>
                  <a:cubicBezTo>
                    <a:pt x="30" y="36"/>
                    <a:pt x="36" y="30"/>
                    <a:pt x="36" y="23"/>
                  </a:cubicBezTo>
                  <a:cubicBezTo>
                    <a:pt x="36" y="16"/>
                    <a:pt x="30" y="10"/>
                    <a:pt x="2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67">
              <a:extLst>
                <a:ext uri="{FF2B5EF4-FFF2-40B4-BE49-F238E27FC236}">
                  <a16:creationId xmlns:a16="http://schemas.microsoft.com/office/drawing/2014/main" xmlns="" id="{FBFA5A72-27FB-4A61-B0BF-84850E169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0213" y="4384675"/>
              <a:ext cx="79375" cy="149225"/>
            </a:xfrm>
            <a:custGeom>
              <a:avLst/>
              <a:gdLst>
                <a:gd name="T0" fmla="*/ 20 w 21"/>
                <a:gd name="T1" fmla="*/ 40 h 40"/>
                <a:gd name="T2" fmla="*/ 11 w 21"/>
                <a:gd name="T3" fmla="*/ 40 h 40"/>
                <a:gd name="T4" fmla="*/ 0 w 21"/>
                <a:gd name="T5" fmla="*/ 8 h 40"/>
                <a:gd name="T6" fmla="*/ 5 w 21"/>
                <a:gd name="T7" fmla="*/ 0 h 40"/>
                <a:gd name="T8" fmla="*/ 20 w 2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0">
                  <a:moveTo>
                    <a:pt x="20" y="40"/>
                  </a:moveTo>
                  <a:cubicBezTo>
                    <a:pt x="11" y="40"/>
                    <a:pt x="11" y="40"/>
                    <a:pt x="11" y="40"/>
                  </a:cubicBezTo>
                  <a:cubicBezTo>
                    <a:pt x="11" y="17"/>
                    <a:pt x="0" y="8"/>
                    <a:pt x="0" y="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21" y="12"/>
                    <a:pt x="2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68">
              <a:extLst>
                <a:ext uri="{FF2B5EF4-FFF2-40B4-BE49-F238E27FC236}">
                  <a16:creationId xmlns:a16="http://schemas.microsoft.com/office/drawing/2014/main" xmlns="" id="{BF72B12C-963F-4698-9B37-50603BF76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638" y="4384675"/>
              <a:ext cx="77788" cy="149225"/>
            </a:xfrm>
            <a:custGeom>
              <a:avLst/>
              <a:gdLst>
                <a:gd name="T0" fmla="*/ 1 w 21"/>
                <a:gd name="T1" fmla="*/ 40 h 40"/>
                <a:gd name="T2" fmla="*/ 16 w 21"/>
                <a:gd name="T3" fmla="*/ 0 h 40"/>
                <a:gd name="T4" fmla="*/ 21 w 21"/>
                <a:gd name="T5" fmla="*/ 8 h 40"/>
                <a:gd name="T6" fmla="*/ 19 w 21"/>
                <a:gd name="T7" fmla="*/ 4 h 40"/>
                <a:gd name="T8" fmla="*/ 21 w 21"/>
                <a:gd name="T9" fmla="*/ 8 h 40"/>
                <a:gd name="T10" fmla="*/ 10 w 21"/>
                <a:gd name="T11" fmla="*/ 40 h 40"/>
                <a:gd name="T12" fmla="*/ 1 w 21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0">
                  <a:moveTo>
                    <a:pt x="1" y="40"/>
                  </a:moveTo>
                  <a:cubicBezTo>
                    <a:pt x="0" y="12"/>
                    <a:pt x="15" y="1"/>
                    <a:pt x="16" y="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10" y="17"/>
                    <a:pt x="10" y="40"/>
                  </a:cubicBezTo>
                  <a:lnTo>
                    <a:pt x="1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69">
              <a:extLst>
                <a:ext uri="{FF2B5EF4-FFF2-40B4-BE49-F238E27FC236}">
                  <a16:creationId xmlns:a16="http://schemas.microsoft.com/office/drawing/2014/main" xmlns="" id="{6C4023D3-1A71-43EB-A2AD-564F66E8A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1425" y="4141788"/>
              <a:ext cx="134938" cy="207963"/>
            </a:xfrm>
            <a:custGeom>
              <a:avLst/>
              <a:gdLst>
                <a:gd name="T0" fmla="*/ 14 w 85"/>
                <a:gd name="T1" fmla="*/ 131 h 131"/>
                <a:gd name="T2" fmla="*/ 0 w 85"/>
                <a:gd name="T3" fmla="*/ 112 h 131"/>
                <a:gd name="T4" fmla="*/ 61 w 85"/>
                <a:gd name="T5" fmla="*/ 70 h 131"/>
                <a:gd name="T6" fmla="*/ 61 w 85"/>
                <a:gd name="T7" fmla="*/ 0 h 131"/>
                <a:gd name="T8" fmla="*/ 85 w 85"/>
                <a:gd name="T9" fmla="*/ 0 h 131"/>
                <a:gd name="T10" fmla="*/ 85 w 85"/>
                <a:gd name="T11" fmla="*/ 82 h 131"/>
                <a:gd name="T12" fmla="*/ 14 w 85"/>
                <a:gd name="T1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31">
                  <a:moveTo>
                    <a:pt x="14" y="131"/>
                  </a:moveTo>
                  <a:lnTo>
                    <a:pt x="0" y="112"/>
                  </a:lnTo>
                  <a:lnTo>
                    <a:pt x="61" y="70"/>
                  </a:lnTo>
                  <a:lnTo>
                    <a:pt x="61" y="0"/>
                  </a:lnTo>
                  <a:lnTo>
                    <a:pt x="85" y="0"/>
                  </a:lnTo>
                  <a:lnTo>
                    <a:pt x="85" y="82"/>
                  </a:lnTo>
                  <a:lnTo>
                    <a:pt x="14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70">
              <a:extLst>
                <a:ext uri="{FF2B5EF4-FFF2-40B4-BE49-F238E27FC236}">
                  <a16:creationId xmlns:a16="http://schemas.microsoft.com/office/drawing/2014/main" xmlns="" id="{BF8C9DA1-B657-4B92-BE75-6C48BA9B2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9375" y="4249738"/>
              <a:ext cx="134938" cy="96838"/>
            </a:xfrm>
            <a:custGeom>
              <a:avLst/>
              <a:gdLst>
                <a:gd name="T0" fmla="*/ 76 w 85"/>
                <a:gd name="T1" fmla="*/ 61 h 61"/>
                <a:gd name="T2" fmla="*/ 0 w 85"/>
                <a:gd name="T3" fmla="*/ 19 h 61"/>
                <a:gd name="T4" fmla="*/ 10 w 85"/>
                <a:gd name="T5" fmla="*/ 0 h 61"/>
                <a:gd name="T6" fmla="*/ 85 w 85"/>
                <a:gd name="T7" fmla="*/ 42 h 61"/>
                <a:gd name="T8" fmla="*/ 76 w 85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61">
                  <a:moveTo>
                    <a:pt x="76" y="61"/>
                  </a:moveTo>
                  <a:lnTo>
                    <a:pt x="0" y="19"/>
                  </a:lnTo>
                  <a:lnTo>
                    <a:pt x="10" y="0"/>
                  </a:lnTo>
                  <a:lnTo>
                    <a:pt x="85" y="42"/>
                  </a:lnTo>
                  <a:lnTo>
                    <a:pt x="76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Oval 71">
              <a:extLst>
                <a:ext uri="{FF2B5EF4-FFF2-40B4-BE49-F238E27FC236}">
                  <a16:creationId xmlns:a16="http://schemas.microsoft.com/office/drawing/2014/main" xmlns="" id="{F4B33954-5428-4B63-9456-D93AC258C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925" y="4208463"/>
              <a:ext cx="104775" cy="1047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Rectangle 72">
              <a:extLst>
                <a:ext uri="{FF2B5EF4-FFF2-40B4-BE49-F238E27FC236}">
                  <a16:creationId xmlns:a16="http://schemas.microsoft.com/office/drawing/2014/main" xmlns="" id="{7E8692CB-BDA4-4F23-9FE4-D8BAF2E55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763" y="3984625"/>
              <a:ext cx="101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Rectangle 73">
              <a:extLst>
                <a:ext uri="{FF2B5EF4-FFF2-40B4-BE49-F238E27FC236}">
                  <a16:creationId xmlns:a16="http://schemas.microsoft.com/office/drawing/2014/main" xmlns="" id="{78E33EE2-7F6E-467C-BABB-B5C95710A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100" y="3951288"/>
              <a:ext cx="33338" cy="1000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Rectangle 74">
              <a:extLst>
                <a:ext uri="{FF2B5EF4-FFF2-40B4-BE49-F238E27FC236}">
                  <a16:creationId xmlns:a16="http://schemas.microsoft.com/office/drawing/2014/main" xmlns="" id="{556BC712-31CF-4FF1-BBC1-3D7A37F19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988" y="4611688"/>
              <a:ext cx="1016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Rectangle 75">
              <a:extLst>
                <a:ext uri="{FF2B5EF4-FFF2-40B4-BE49-F238E27FC236}">
                  <a16:creationId xmlns:a16="http://schemas.microsoft.com/office/drawing/2014/main" xmlns="" id="{5CEF3B5E-B494-4FCC-9325-83B800392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1913" y="4578350"/>
              <a:ext cx="33338" cy="1000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8" name="평행 사변형 107">
            <a:extLst>
              <a:ext uri="{FF2B5EF4-FFF2-40B4-BE49-F238E27FC236}">
                <a16:creationId xmlns:a16="http://schemas.microsoft.com/office/drawing/2014/main" xmlns="" id="{B4F37707-1FFA-4DB7-BB54-8F1E1932C1A3}"/>
              </a:ext>
            </a:extLst>
          </p:cNvPr>
          <p:cNvSpPr/>
          <p:nvPr/>
        </p:nvSpPr>
        <p:spPr>
          <a:xfrm rot="5400000">
            <a:off x="10954392" y="565012"/>
            <a:ext cx="471676" cy="348579"/>
          </a:xfrm>
          <a:prstGeom prst="parallelogram">
            <a:avLst>
              <a:gd name="adj" fmla="val 54134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평행 사변형 109">
            <a:extLst>
              <a:ext uri="{FF2B5EF4-FFF2-40B4-BE49-F238E27FC236}">
                <a16:creationId xmlns:a16="http://schemas.microsoft.com/office/drawing/2014/main" xmlns="" id="{FD07CF1A-D4BB-424F-ADF9-ED2C3389F09A}"/>
              </a:ext>
            </a:extLst>
          </p:cNvPr>
          <p:cNvSpPr/>
          <p:nvPr/>
        </p:nvSpPr>
        <p:spPr>
          <a:xfrm rot="5400000">
            <a:off x="9929478" y="898261"/>
            <a:ext cx="686684" cy="590334"/>
          </a:xfrm>
          <a:prstGeom prst="parallelogram">
            <a:avLst>
              <a:gd name="adj" fmla="val 51825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평행 사변형 111">
            <a:extLst>
              <a:ext uri="{FF2B5EF4-FFF2-40B4-BE49-F238E27FC236}">
                <a16:creationId xmlns:a16="http://schemas.microsoft.com/office/drawing/2014/main" xmlns="" id="{CEA5F03A-0820-45BE-A7FE-EEC8F50AD4D8}"/>
              </a:ext>
            </a:extLst>
          </p:cNvPr>
          <p:cNvSpPr/>
          <p:nvPr/>
        </p:nvSpPr>
        <p:spPr>
          <a:xfrm rot="5400000">
            <a:off x="11245285" y="965170"/>
            <a:ext cx="891661" cy="1001768"/>
          </a:xfrm>
          <a:prstGeom prst="parallelogram">
            <a:avLst>
              <a:gd name="adj" fmla="val 57326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자유형: 도형 114">
            <a:extLst>
              <a:ext uri="{FF2B5EF4-FFF2-40B4-BE49-F238E27FC236}">
                <a16:creationId xmlns:a16="http://schemas.microsoft.com/office/drawing/2014/main" xmlns="" id="{E31346AB-95A6-4797-9ADE-7E4090A82357}"/>
              </a:ext>
            </a:extLst>
          </p:cNvPr>
          <p:cNvSpPr/>
          <p:nvPr/>
        </p:nvSpPr>
        <p:spPr>
          <a:xfrm>
            <a:off x="7896999" y="0"/>
            <a:ext cx="686806" cy="492704"/>
          </a:xfrm>
          <a:custGeom>
            <a:avLst/>
            <a:gdLst>
              <a:gd name="connsiteX0" fmla="*/ 0 w 686806"/>
              <a:gd name="connsiteY0" fmla="*/ 0 h 492704"/>
              <a:gd name="connsiteX1" fmla="*/ 264037 w 686806"/>
              <a:gd name="connsiteY1" fmla="*/ 0 h 492704"/>
              <a:gd name="connsiteX2" fmla="*/ 686806 w 686806"/>
              <a:gd name="connsiteY2" fmla="*/ 215493 h 492704"/>
              <a:gd name="connsiteX3" fmla="*/ 686806 w 686806"/>
              <a:gd name="connsiteY3" fmla="*/ 492704 h 492704"/>
              <a:gd name="connsiteX4" fmla="*/ 0 w 686806"/>
              <a:gd name="connsiteY4" fmla="*/ 142627 h 492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806" h="492704">
                <a:moveTo>
                  <a:pt x="0" y="0"/>
                </a:moveTo>
                <a:lnTo>
                  <a:pt x="264037" y="0"/>
                </a:lnTo>
                <a:lnTo>
                  <a:pt x="686806" y="215493"/>
                </a:lnTo>
                <a:lnTo>
                  <a:pt x="686806" y="492704"/>
                </a:lnTo>
                <a:lnTo>
                  <a:pt x="0" y="14262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269FE0EF-38E0-4B41-9E67-BFA233F92B3F}"/>
              </a:ext>
            </a:extLst>
          </p:cNvPr>
          <p:cNvSpPr txBox="1"/>
          <p:nvPr/>
        </p:nvSpPr>
        <p:spPr>
          <a:xfrm>
            <a:off x="1656918" y="809814"/>
            <a:ext cx="533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/>
                </a:solidFill>
                <a:latin typeface="+mj-lt"/>
              </a:rPr>
              <a:t>3</a:t>
            </a:r>
            <a:r>
              <a:rPr lang="en-US" altLang="ko-KR" sz="3600" dirty="0" smtClean="0">
                <a:solidFill>
                  <a:schemeClr val="accent1"/>
                </a:solidFill>
                <a:latin typeface="+mj-lt"/>
              </a:rPr>
              <a:t>. </a:t>
            </a:r>
            <a:r>
              <a:rPr lang="ko-KR" altLang="en-US" sz="3600" dirty="0" smtClean="0">
                <a:solidFill>
                  <a:schemeClr val="accent1"/>
                </a:solidFill>
                <a:latin typeface="+mj-lt"/>
              </a:rPr>
              <a:t>개선사항</a:t>
            </a:r>
            <a:endParaRPr lang="ko-KR" altLang="en-US" sz="3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66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F15595A-4DC1-4D06-B4D9-43DA2F5E6601}"/>
              </a:ext>
            </a:extLst>
          </p:cNvPr>
          <p:cNvSpPr txBox="1"/>
          <p:nvPr/>
        </p:nvSpPr>
        <p:spPr>
          <a:xfrm>
            <a:off x="3776074" y="2476035"/>
            <a:ext cx="6449603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3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8300" dirty="0">
                <a:solidFill>
                  <a:schemeClr val="bg1"/>
                </a:solidFill>
                <a:latin typeface="+mj-lt"/>
              </a:rPr>
              <a:t>you</a:t>
            </a:r>
            <a:endParaRPr lang="ko-KR" altLang="en-US" sz="8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3529106-B869-4FB1-A9B3-16280FCA314C}"/>
              </a:ext>
            </a:extLst>
          </p:cNvPr>
          <p:cNvSpPr txBox="1"/>
          <p:nvPr/>
        </p:nvSpPr>
        <p:spPr>
          <a:xfrm>
            <a:off x="4330666" y="2823281"/>
            <a:ext cx="4909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3"/>
                </a:solidFill>
              </a:rPr>
              <a:t>4</a:t>
            </a:r>
            <a:r>
              <a:rPr lang="en-US" altLang="ko-KR" sz="4400" b="1" dirty="0" smtClean="0">
                <a:solidFill>
                  <a:schemeClr val="accent3"/>
                </a:solidFill>
              </a:rPr>
              <a:t>. </a:t>
            </a:r>
            <a:r>
              <a:rPr lang="ko-KR" altLang="en-US" sz="4400" b="1" dirty="0" smtClean="0">
                <a:solidFill>
                  <a:schemeClr val="accent3"/>
                </a:solidFill>
              </a:rPr>
              <a:t>문제 해결 과정</a:t>
            </a:r>
            <a:endParaRPr lang="en-US" altLang="ko-KR" sz="4400" b="1" dirty="0">
              <a:solidFill>
                <a:schemeClr val="accent3"/>
              </a:solidFill>
            </a:endParaRPr>
          </a:p>
        </p:txBody>
      </p:sp>
      <p:grpSp>
        <p:nvGrpSpPr>
          <p:cNvPr id="2" name="그룹 22">
            <a:extLst>
              <a:ext uri="{FF2B5EF4-FFF2-40B4-BE49-F238E27FC236}">
                <a16:creationId xmlns:a16="http://schemas.microsoft.com/office/drawing/2014/main" xmlns="" id="{D823FFAC-3A03-4EC8-9678-216D3E80497D}"/>
              </a:ext>
            </a:extLst>
          </p:cNvPr>
          <p:cNvGrpSpPr/>
          <p:nvPr/>
        </p:nvGrpSpPr>
        <p:grpSpPr>
          <a:xfrm>
            <a:off x="2675624" y="4617536"/>
            <a:ext cx="2662553" cy="444670"/>
            <a:chOff x="706982" y="4429917"/>
            <a:chExt cx="2662553" cy="444670"/>
          </a:xfrm>
        </p:grpSpPr>
        <p:sp>
          <p:nvSpPr>
            <p:cNvPr id="10" name="Google Shape;408;p21">
              <a:extLst>
                <a:ext uri="{FF2B5EF4-FFF2-40B4-BE49-F238E27FC236}">
                  <a16:creationId xmlns:a16="http://schemas.microsoft.com/office/drawing/2014/main" xmlns="" id="{3BD6E8B1-EB00-4486-8D71-6EFF022DE541}"/>
                </a:ext>
              </a:extLst>
            </p:cNvPr>
            <p:cNvSpPr txBox="1"/>
            <p:nvPr/>
          </p:nvSpPr>
          <p:spPr>
            <a:xfrm>
              <a:off x="1420799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400"/>
                <a:buFont typeface="Arial"/>
                <a:buNone/>
              </a:pPr>
              <a:r>
                <a:rPr lang="en-US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Address</a:t>
              </a:r>
              <a:endParaRPr sz="1200" b="1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409;p21">
              <a:extLst>
                <a:ext uri="{FF2B5EF4-FFF2-40B4-BE49-F238E27FC236}">
                  <a16:creationId xmlns:a16="http://schemas.microsoft.com/office/drawing/2014/main" xmlns="" id="{BF0B9D7B-24F6-4EC0-A96E-9BDCA994F11C}"/>
                </a:ext>
              </a:extLst>
            </p:cNvPr>
            <p:cNvSpPr txBox="1"/>
            <p:nvPr/>
          </p:nvSpPr>
          <p:spPr>
            <a:xfrm>
              <a:off x="706982" y="4665035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Please enter your address.</a:t>
              </a:r>
              <a:endParaRPr sz="1100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" name="그룹 21">
            <a:extLst>
              <a:ext uri="{FF2B5EF4-FFF2-40B4-BE49-F238E27FC236}">
                <a16:creationId xmlns:a16="http://schemas.microsoft.com/office/drawing/2014/main" xmlns="" id="{8AFF46A9-D6EC-4190-9870-942BE436CE76}"/>
              </a:ext>
            </a:extLst>
          </p:cNvPr>
          <p:cNvGrpSpPr/>
          <p:nvPr/>
        </p:nvGrpSpPr>
        <p:grpSpPr>
          <a:xfrm>
            <a:off x="4764724" y="4617536"/>
            <a:ext cx="2662553" cy="441451"/>
            <a:chOff x="3775901" y="4429917"/>
            <a:chExt cx="2662553" cy="441451"/>
          </a:xfrm>
        </p:grpSpPr>
        <p:sp>
          <p:nvSpPr>
            <p:cNvPr id="14" name="Google Shape;408;p21">
              <a:extLst>
                <a:ext uri="{FF2B5EF4-FFF2-40B4-BE49-F238E27FC236}">
                  <a16:creationId xmlns:a16="http://schemas.microsoft.com/office/drawing/2014/main" xmlns="" id="{FD52CC8C-FA46-4D8D-93F1-3764DFEEFD99}"/>
                </a:ext>
              </a:extLst>
            </p:cNvPr>
            <p:cNvSpPr txBox="1"/>
            <p:nvPr/>
          </p:nvSpPr>
          <p:spPr>
            <a:xfrm>
              <a:off x="4489718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>
                <a:buClr>
                  <a:schemeClr val="accent4"/>
                </a:buClr>
                <a:buSzPts val="1400"/>
              </a:pPr>
              <a:r>
                <a:rPr lang="en-US" altLang="ko-KR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Number</a:t>
              </a:r>
            </a:p>
          </p:txBody>
        </p:sp>
        <p:sp>
          <p:nvSpPr>
            <p:cNvPr id="16" name="Google Shape;409;p21">
              <a:extLst>
                <a:ext uri="{FF2B5EF4-FFF2-40B4-BE49-F238E27FC236}">
                  <a16:creationId xmlns:a16="http://schemas.microsoft.com/office/drawing/2014/main" xmlns="" id="{2D374D68-434C-4123-80F6-6F87E34140A7}"/>
                </a:ext>
              </a:extLst>
            </p:cNvPr>
            <p:cNvSpPr txBox="1"/>
            <p:nvPr/>
          </p:nvSpPr>
          <p:spPr>
            <a:xfrm>
              <a:off x="3775901" y="4661816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/>
              <a:r>
                <a:rPr lang="en-US" altLang="ko-KR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+00 0000 00000</a:t>
              </a:r>
            </a:p>
          </p:txBody>
        </p:sp>
      </p:grpSp>
      <p:grpSp>
        <p:nvGrpSpPr>
          <p:cNvPr id="5" name="그룹 20">
            <a:extLst>
              <a:ext uri="{FF2B5EF4-FFF2-40B4-BE49-F238E27FC236}">
                <a16:creationId xmlns:a16="http://schemas.microsoft.com/office/drawing/2014/main" xmlns="" id="{3A621151-F292-417B-9F0E-F08EC08AB05D}"/>
              </a:ext>
            </a:extLst>
          </p:cNvPr>
          <p:cNvGrpSpPr/>
          <p:nvPr/>
        </p:nvGrpSpPr>
        <p:grpSpPr>
          <a:xfrm>
            <a:off x="6853824" y="4617536"/>
            <a:ext cx="2662553" cy="441451"/>
            <a:chOff x="6096000" y="4429917"/>
            <a:chExt cx="2662553" cy="441451"/>
          </a:xfrm>
        </p:grpSpPr>
        <p:sp>
          <p:nvSpPr>
            <p:cNvPr id="18" name="Google Shape;408;p21">
              <a:extLst>
                <a:ext uri="{FF2B5EF4-FFF2-40B4-BE49-F238E27FC236}">
                  <a16:creationId xmlns:a16="http://schemas.microsoft.com/office/drawing/2014/main" xmlns="" id="{492A18C1-E6D2-4D50-B0FA-2149EF4A5775}"/>
                </a:ext>
              </a:extLst>
            </p:cNvPr>
            <p:cNvSpPr txBox="1"/>
            <p:nvPr/>
          </p:nvSpPr>
          <p:spPr>
            <a:xfrm>
              <a:off x="6809817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>
                <a:buClr>
                  <a:schemeClr val="accent4"/>
                </a:buClr>
                <a:buSzPts val="1400"/>
              </a:pPr>
              <a:r>
                <a:rPr lang="en-US" altLang="ko-KR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E-mail</a:t>
              </a:r>
            </a:p>
          </p:txBody>
        </p:sp>
        <p:sp>
          <p:nvSpPr>
            <p:cNvPr id="20" name="Google Shape;409;p21">
              <a:extLst>
                <a:ext uri="{FF2B5EF4-FFF2-40B4-BE49-F238E27FC236}">
                  <a16:creationId xmlns:a16="http://schemas.microsoft.com/office/drawing/2014/main" xmlns="" id="{B6C65D2E-2696-4FF7-B653-B19DE6236D5F}"/>
                </a:ext>
              </a:extLst>
            </p:cNvPr>
            <p:cNvSpPr txBox="1"/>
            <p:nvPr/>
          </p:nvSpPr>
          <p:spPr>
            <a:xfrm>
              <a:off x="6096000" y="4661816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/>
              <a:r>
                <a:rPr lang="en-US" altLang="ko-KR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support@email.com</a:t>
              </a:r>
              <a:endParaRPr lang="en-US" altLang="ko-KR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평행 사변형 25">
            <a:extLst>
              <a:ext uri="{FF2B5EF4-FFF2-40B4-BE49-F238E27FC236}">
                <a16:creationId xmlns:a16="http://schemas.microsoft.com/office/drawing/2014/main" xmlns="" id="{ACA7FA6B-0F6F-482A-86A1-4A525FE8B044}"/>
              </a:ext>
            </a:extLst>
          </p:cNvPr>
          <p:cNvSpPr/>
          <p:nvPr/>
        </p:nvSpPr>
        <p:spPr>
          <a:xfrm rot="5400000">
            <a:off x="9602110" y="3945119"/>
            <a:ext cx="3021806" cy="2157974"/>
          </a:xfrm>
          <a:prstGeom prst="parallelogram">
            <a:avLst>
              <a:gd name="adj" fmla="val 503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xmlns="" id="{74AD1E48-C50E-4CC7-9772-D0781285D505}"/>
              </a:ext>
            </a:extLst>
          </p:cNvPr>
          <p:cNvSpPr/>
          <p:nvPr/>
        </p:nvSpPr>
        <p:spPr>
          <a:xfrm rot="5400000">
            <a:off x="362123" y="126610"/>
            <a:ext cx="2069683" cy="2793930"/>
          </a:xfrm>
          <a:custGeom>
            <a:avLst/>
            <a:gdLst>
              <a:gd name="connsiteX0" fmla="*/ 0 w 2069683"/>
              <a:gd name="connsiteY0" fmla="*/ 2793930 h 2793930"/>
              <a:gd name="connsiteX1" fmla="*/ 1411160 w 2069683"/>
              <a:gd name="connsiteY1" fmla="*/ 0 h 2793930"/>
              <a:gd name="connsiteX2" fmla="*/ 2069683 w 2069683"/>
              <a:gd name="connsiteY2" fmla="*/ 0 h 2793930"/>
              <a:gd name="connsiteX3" fmla="*/ 658523 w 2069683"/>
              <a:gd name="connsiteY3" fmla="*/ 2793930 h 279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9683" h="2793930">
                <a:moveTo>
                  <a:pt x="0" y="2793930"/>
                </a:moveTo>
                <a:lnTo>
                  <a:pt x="1411160" y="0"/>
                </a:lnTo>
                <a:lnTo>
                  <a:pt x="2069683" y="0"/>
                </a:lnTo>
                <a:lnTo>
                  <a:pt x="658523" y="279393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xmlns="" id="{F542A857-1C49-43D5-AD61-20B450FA4CF7}"/>
              </a:ext>
            </a:extLst>
          </p:cNvPr>
          <p:cNvSpPr/>
          <p:nvPr/>
        </p:nvSpPr>
        <p:spPr>
          <a:xfrm rot="5400000">
            <a:off x="9785924" y="2546495"/>
            <a:ext cx="959990" cy="1581152"/>
          </a:xfrm>
          <a:prstGeom prst="parallelogram">
            <a:avLst>
              <a:gd name="adj" fmla="val 850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265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개체 틀 8">
            <a:extLst>
              <a:ext uri="{FF2B5EF4-FFF2-40B4-BE49-F238E27FC236}">
                <a16:creationId xmlns:a16="http://schemas.microsoft.com/office/drawing/2014/main" xmlns="" id="{AEBC4E8A-A687-43D2-BE5C-CEB35BF2057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8800"/>
                    </a14:imgEffect>
                    <a14:imgEffect>
                      <a14:saturation sat="120000"/>
                    </a14:imgEffect>
                    <a14:imgEffect>
                      <a14:brightnessContrast bright="7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553" r="12372"/>
          <a:stretch/>
        </p:blipFill>
        <p:spPr>
          <a:xfrm>
            <a:off x="6775140" y="890232"/>
            <a:ext cx="5416861" cy="5967769"/>
          </a:xfrm>
        </p:spPr>
      </p:pic>
      <p:sp>
        <p:nvSpPr>
          <p:cNvPr id="11" name="평행 사변형 10">
            <a:extLst>
              <a:ext uri="{FF2B5EF4-FFF2-40B4-BE49-F238E27FC236}">
                <a16:creationId xmlns:a16="http://schemas.microsoft.com/office/drawing/2014/main" xmlns="" id="{B1DEFA08-B9C4-48AB-ABDB-AA6794893511}"/>
              </a:ext>
            </a:extLst>
          </p:cNvPr>
          <p:cNvSpPr/>
          <p:nvPr/>
        </p:nvSpPr>
        <p:spPr>
          <a:xfrm rot="5400000">
            <a:off x="6076959" y="5090262"/>
            <a:ext cx="1061280" cy="1192331"/>
          </a:xfrm>
          <a:prstGeom prst="parallelogram">
            <a:avLst>
              <a:gd name="adj" fmla="val 57326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xmlns="" id="{8E4F301E-A05E-471F-A6FD-4ABF141C38A5}"/>
              </a:ext>
            </a:extLst>
          </p:cNvPr>
          <p:cNvSpPr/>
          <p:nvPr/>
        </p:nvSpPr>
        <p:spPr>
          <a:xfrm>
            <a:off x="5030450" y="0"/>
            <a:ext cx="1744690" cy="890232"/>
          </a:xfrm>
          <a:custGeom>
            <a:avLst/>
            <a:gdLst>
              <a:gd name="connsiteX0" fmla="*/ 0 w 1744690"/>
              <a:gd name="connsiteY0" fmla="*/ 0 h 890232"/>
              <a:gd name="connsiteX1" fmla="*/ 1744690 w 1744690"/>
              <a:gd name="connsiteY1" fmla="*/ 0 h 890232"/>
              <a:gd name="connsiteX2" fmla="*/ 1744690 w 1744690"/>
              <a:gd name="connsiteY2" fmla="*/ 890232 h 890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4690" h="890232">
                <a:moveTo>
                  <a:pt x="0" y="0"/>
                </a:moveTo>
                <a:lnTo>
                  <a:pt x="1744690" y="0"/>
                </a:lnTo>
                <a:lnTo>
                  <a:pt x="1744690" y="8902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3DB504E-6273-414C-ACC9-33D9539ECA47}"/>
              </a:ext>
            </a:extLst>
          </p:cNvPr>
          <p:cNvSpPr txBox="1"/>
          <p:nvPr/>
        </p:nvSpPr>
        <p:spPr>
          <a:xfrm>
            <a:off x="2961095" y="2508330"/>
            <a:ext cx="3039655" cy="703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/>
                </a:solidFill>
              </a:rPr>
              <a:t>아이템 구매 시 </a:t>
            </a:r>
            <a:r>
              <a:rPr lang="ko-KR" altLang="en-US" sz="1400" b="1" dirty="0" err="1" smtClean="0">
                <a:solidFill>
                  <a:schemeClr val="accent1"/>
                </a:solidFill>
              </a:rPr>
              <a:t>인벤토리에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  추가되지 않는 현상발생</a:t>
            </a:r>
            <a:r>
              <a:rPr lang="en-US" altLang="ko-KR" sz="1400" b="1" dirty="0" smtClean="0">
                <a:solidFill>
                  <a:schemeClr val="accent1"/>
                </a:solidFill>
              </a:rPr>
              <a:t>(</a:t>
            </a:r>
            <a:r>
              <a:rPr lang="ko-KR" altLang="en-US" sz="1400" b="1" dirty="0" err="1" smtClean="0">
                <a:solidFill>
                  <a:schemeClr val="accent1"/>
                </a:solidFill>
              </a:rPr>
              <a:t>메소드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accent1"/>
                </a:solidFill>
              </a:rPr>
              <a:t>이상없음</a:t>
            </a:r>
            <a:r>
              <a:rPr lang="en-US" altLang="ko-KR" sz="1400" b="1" dirty="0" smtClean="0">
                <a:solidFill>
                  <a:schemeClr val="accent1"/>
                </a:solidFill>
              </a:rPr>
              <a:t>)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 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3DFAC42-2774-42AB-885D-8D6EB822D83F}"/>
              </a:ext>
            </a:extLst>
          </p:cNvPr>
          <p:cNvSpPr txBox="1"/>
          <p:nvPr/>
        </p:nvSpPr>
        <p:spPr>
          <a:xfrm>
            <a:off x="2961095" y="4080848"/>
            <a:ext cx="3039655" cy="703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accent1"/>
                </a:solidFill>
              </a:rPr>
              <a:t>상점클래스 내의 플레이어  관련 </a:t>
            </a:r>
            <a:r>
              <a:rPr lang="ko-KR" altLang="en-US" sz="1400" b="1" dirty="0" err="1" smtClean="0">
                <a:solidFill>
                  <a:schemeClr val="accent1"/>
                </a:solidFill>
              </a:rPr>
              <a:t>메소드를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accent1"/>
                </a:solidFill>
              </a:rPr>
              <a:t>메인실행클래스와</a:t>
            </a:r>
            <a:r>
              <a:rPr lang="ko-KR" altLang="en-US" sz="1400" b="1" dirty="0" smtClean="0">
                <a:solidFill>
                  <a:schemeClr val="accent1"/>
                </a:solidFill>
              </a:rPr>
              <a:t> 연결시킴</a:t>
            </a:r>
            <a:endParaRPr lang="en-US" altLang="ko-KR" sz="1400" b="1" dirty="0" smtClean="0">
              <a:solidFill>
                <a:schemeClr val="accent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C27B3955-06A4-4DBA-991B-BD209BC8D161}"/>
              </a:ext>
            </a:extLst>
          </p:cNvPr>
          <p:cNvSpPr/>
          <p:nvPr/>
        </p:nvSpPr>
        <p:spPr>
          <a:xfrm>
            <a:off x="2182119" y="2490175"/>
            <a:ext cx="595032" cy="595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j-lt"/>
              </a:rPr>
              <a:t>Q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A7A094B6-ED11-471C-9C56-0F5CE3CBAC58}"/>
              </a:ext>
            </a:extLst>
          </p:cNvPr>
          <p:cNvSpPr/>
          <p:nvPr/>
        </p:nvSpPr>
        <p:spPr>
          <a:xfrm>
            <a:off x="2182119" y="4062693"/>
            <a:ext cx="595032" cy="595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j-lt"/>
              </a:rPr>
              <a:t>A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xmlns="" id="{24D3BF43-89E1-4B63-A808-58C7F5506573}"/>
              </a:ext>
            </a:extLst>
          </p:cNvPr>
          <p:cNvSpPr/>
          <p:nvPr/>
        </p:nvSpPr>
        <p:spPr>
          <a:xfrm>
            <a:off x="9090309" y="0"/>
            <a:ext cx="3101691" cy="3126794"/>
          </a:xfrm>
          <a:custGeom>
            <a:avLst/>
            <a:gdLst>
              <a:gd name="connsiteX0" fmla="*/ 0 w 3101691"/>
              <a:gd name="connsiteY0" fmla="*/ 0 h 3126794"/>
              <a:gd name="connsiteX1" fmla="*/ 372951 w 3101691"/>
              <a:gd name="connsiteY1" fmla="*/ 0 h 3126794"/>
              <a:gd name="connsiteX2" fmla="*/ 3101691 w 3101691"/>
              <a:gd name="connsiteY2" fmla="*/ 1392346 h 3126794"/>
              <a:gd name="connsiteX3" fmla="*/ 3101691 w 3101691"/>
              <a:gd name="connsiteY3" fmla="*/ 3126794 h 3126794"/>
              <a:gd name="connsiteX4" fmla="*/ 0 w 3101691"/>
              <a:gd name="connsiteY4" fmla="*/ 1544149 h 312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1691" h="3126794">
                <a:moveTo>
                  <a:pt x="0" y="0"/>
                </a:moveTo>
                <a:lnTo>
                  <a:pt x="372951" y="0"/>
                </a:lnTo>
                <a:lnTo>
                  <a:pt x="3101691" y="1392346"/>
                </a:lnTo>
                <a:lnTo>
                  <a:pt x="3101691" y="3126794"/>
                </a:lnTo>
                <a:lnTo>
                  <a:pt x="0" y="1544149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69FE0EF-38E0-4B41-9E67-BFA233F92B3F}"/>
              </a:ext>
            </a:extLst>
          </p:cNvPr>
          <p:cNvSpPr txBox="1"/>
          <p:nvPr/>
        </p:nvSpPr>
        <p:spPr>
          <a:xfrm>
            <a:off x="1656918" y="809814"/>
            <a:ext cx="533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/>
                </a:solidFill>
                <a:latin typeface="+mj-lt"/>
              </a:rPr>
              <a:t>4</a:t>
            </a:r>
            <a:r>
              <a:rPr lang="en-US" altLang="ko-KR" sz="3600" dirty="0" smtClean="0">
                <a:solidFill>
                  <a:schemeClr val="accent1"/>
                </a:solidFill>
                <a:latin typeface="+mj-lt"/>
              </a:rPr>
              <a:t>. </a:t>
            </a:r>
            <a:r>
              <a:rPr lang="ko-KR" altLang="en-US" sz="3600" dirty="0" smtClean="0">
                <a:solidFill>
                  <a:schemeClr val="accent1"/>
                </a:solidFill>
                <a:latin typeface="+mj-lt"/>
              </a:rPr>
              <a:t>문제 해결 과정</a:t>
            </a:r>
            <a:endParaRPr lang="ko-KR" altLang="en-US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4133850" y="3305175"/>
            <a:ext cx="400050" cy="666750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5357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2">
            <a:extLst>
              <a:ext uri="{FF2B5EF4-FFF2-40B4-BE49-F238E27FC236}">
                <a16:creationId xmlns:a16="http://schemas.microsoft.com/office/drawing/2014/main" xmlns="" id="{D823FFAC-3A03-4EC8-9678-216D3E80497D}"/>
              </a:ext>
            </a:extLst>
          </p:cNvPr>
          <p:cNvGrpSpPr/>
          <p:nvPr/>
        </p:nvGrpSpPr>
        <p:grpSpPr>
          <a:xfrm>
            <a:off x="2675624" y="4617536"/>
            <a:ext cx="2662553" cy="444670"/>
            <a:chOff x="706982" y="4429917"/>
            <a:chExt cx="2662553" cy="444670"/>
          </a:xfrm>
        </p:grpSpPr>
        <p:sp>
          <p:nvSpPr>
            <p:cNvPr id="10" name="Google Shape;408;p21">
              <a:extLst>
                <a:ext uri="{FF2B5EF4-FFF2-40B4-BE49-F238E27FC236}">
                  <a16:creationId xmlns:a16="http://schemas.microsoft.com/office/drawing/2014/main" xmlns="" id="{3BD6E8B1-EB00-4486-8D71-6EFF022DE541}"/>
                </a:ext>
              </a:extLst>
            </p:cNvPr>
            <p:cNvSpPr txBox="1"/>
            <p:nvPr/>
          </p:nvSpPr>
          <p:spPr>
            <a:xfrm>
              <a:off x="1420799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400"/>
                <a:buFont typeface="Arial"/>
                <a:buNone/>
              </a:pPr>
              <a:r>
                <a:rPr lang="en-US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Address</a:t>
              </a:r>
              <a:endParaRPr sz="1200" b="1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409;p21">
              <a:extLst>
                <a:ext uri="{FF2B5EF4-FFF2-40B4-BE49-F238E27FC236}">
                  <a16:creationId xmlns:a16="http://schemas.microsoft.com/office/drawing/2014/main" xmlns="" id="{BF0B9D7B-24F6-4EC0-A96E-9BDCA994F11C}"/>
                </a:ext>
              </a:extLst>
            </p:cNvPr>
            <p:cNvSpPr txBox="1"/>
            <p:nvPr/>
          </p:nvSpPr>
          <p:spPr>
            <a:xfrm>
              <a:off x="706982" y="4665035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Please enter your address.</a:t>
              </a:r>
              <a:endParaRPr sz="1100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" name="그룹 21">
            <a:extLst>
              <a:ext uri="{FF2B5EF4-FFF2-40B4-BE49-F238E27FC236}">
                <a16:creationId xmlns:a16="http://schemas.microsoft.com/office/drawing/2014/main" xmlns="" id="{8AFF46A9-D6EC-4190-9870-942BE436CE76}"/>
              </a:ext>
            </a:extLst>
          </p:cNvPr>
          <p:cNvGrpSpPr/>
          <p:nvPr/>
        </p:nvGrpSpPr>
        <p:grpSpPr>
          <a:xfrm>
            <a:off x="4764724" y="4617536"/>
            <a:ext cx="2662553" cy="441451"/>
            <a:chOff x="3775901" y="4429917"/>
            <a:chExt cx="2662553" cy="441451"/>
          </a:xfrm>
        </p:grpSpPr>
        <p:sp>
          <p:nvSpPr>
            <p:cNvPr id="14" name="Google Shape;408;p21">
              <a:extLst>
                <a:ext uri="{FF2B5EF4-FFF2-40B4-BE49-F238E27FC236}">
                  <a16:creationId xmlns:a16="http://schemas.microsoft.com/office/drawing/2014/main" xmlns="" id="{FD52CC8C-FA46-4D8D-93F1-3764DFEEFD99}"/>
                </a:ext>
              </a:extLst>
            </p:cNvPr>
            <p:cNvSpPr txBox="1"/>
            <p:nvPr/>
          </p:nvSpPr>
          <p:spPr>
            <a:xfrm>
              <a:off x="4489718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>
                <a:buClr>
                  <a:schemeClr val="accent4"/>
                </a:buClr>
                <a:buSzPts val="1400"/>
              </a:pPr>
              <a:r>
                <a:rPr lang="en-US" altLang="ko-KR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Number</a:t>
              </a:r>
            </a:p>
          </p:txBody>
        </p:sp>
        <p:sp>
          <p:nvSpPr>
            <p:cNvPr id="16" name="Google Shape;409;p21">
              <a:extLst>
                <a:ext uri="{FF2B5EF4-FFF2-40B4-BE49-F238E27FC236}">
                  <a16:creationId xmlns:a16="http://schemas.microsoft.com/office/drawing/2014/main" xmlns="" id="{2D374D68-434C-4123-80F6-6F87E34140A7}"/>
                </a:ext>
              </a:extLst>
            </p:cNvPr>
            <p:cNvSpPr txBox="1"/>
            <p:nvPr/>
          </p:nvSpPr>
          <p:spPr>
            <a:xfrm>
              <a:off x="3775901" y="4661816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/>
              <a:r>
                <a:rPr lang="en-US" altLang="ko-KR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+00 0000 00000</a:t>
              </a:r>
            </a:p>
          </p:txBody>
        </p:sp>
      </p:grpSp>
      <p:sp>
        <p:nvSpPr>
          <p:cNvPr id="26" name="평행 사변형 25">
            <a:extLst>
              <a:ext uri="{FF2B5EF4-FFF2-40B4-BE49-F238E27FC236}">
                <a16:creationId xmlns:a16="http://schemas.microsoft.com/office/drawing/2014/main" xmlns="" id="{ACA7FA6B-0F6F-482A-86A1-4A525FE8B044}"/>
              </a:ext>
            </a:extLst>
          </p:cNvPr>
          <p:cNvSpPr/>
          <p:nvPr/>
        </p:nvSpPr>
        <p:spPr>
          <a:xfrm rot="5400000">
            <a:off x="9602110" y="3945119"/>
            <a:ext cx="3021806" cy="2157974"/>
          </a:xfrm>
          <a:prstGeom prst="parallelogram">
            <a:avLst>
              <a:gd name="adj" fmla="val 503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xmlns="" id="{74AD1E48-C50E-4CC7-9772-D0781285D505}"/>
              </a:ext>
            </a:extLst>
          </p:cNvPr>
          <p:cNvSpPr/>
          <p:nvPr/>
        </p:nvSpPr>
        <p:spPr>
          <a:xfrm rot="5400000">
            <a:off x="362123" y="126610"/>
            <a:ext cx="2069683" cy="2793930"/>
          </a:xfrm>
          <a:custGeom>
            <a:avLst/>
            <a:gdLst>
              <a:gd name="connsiteX0" fmla="*/ 0 w 2069683"/>
              <a:gd name="connsiteY0" fmla="*/ 2793930 h 2793930"/>
              <a:gd name="connsiteX1" fmla="*/ 1411160 w 2069683"/>
              <a:gd name="connsiteY1" fmla="*/ 0 h 2793930"/>
              <a:gd name="connsiteX2" fmla="*/ 2069683 w 2069683"/>
              <a:gd name="connsiteY2" fmla="*/ 0 h 2793930"/>
              <a:gd name="connsiteX3" fmla="*/ 658523 w 2069683"/>
              <a:gd name="connsiteY3" fmla="*/ 2793930 h 279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9683" h="2793930">
                <a:moveTo>
                  <a:pt x="0" y="2793930"/>
                </a:moveTo>
                <a:lnTo>
                  <a:pt x="1411160" y="0"/>
                </a:lnTo>
                <a:lnTo>
                  <a:pt x="2069683" y="0"/>
                </a:lnTo>
                <a:lnTo>
                  <a:pt x="658523" y="279393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xmlns="" id="{F542A857-1C49-43D5-AD61-20B450FA4CF7}"/>
              </a:ext>
            </a:extLst>
          </p:cNvPr>
          <p:cNvSpPr/>
          <p:nvPr/>
        </p:nvSpPr>
        <p:spPr>
          <a:xfrm rot="5400000">
            <a:off x="9785924" y="2546495"/>
            <a:ext cx="959990" cy="1581152"/>
          </a:xfrm>
          <a:prstGeom prst="parallelogram">
            <a:avLst>
              <a:gd name="adj" fmla="val 850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69FE0EF-38E0-4B41-9E67-BFA233F92B3F}"/>
              </a:ext>
            </a:extLst>
          </p:cNvPr>
          <p:cNvSpPr txBox="1"/>
          <p:nvPr/>
        </p:nvSpPr>
        <p:spPr>
          <a:xfrm>
            <a:off x="1656918" y="809814"/>
            <a:ext cx="533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/>
                </a:solidFill>
                <a:latin typeface="+mj-lt"/>
              </a:rPr>
              <a:t>5. </a:t>
            </a:r>
            <a:r>
              <a:rPr lang="ko-KR" altLang="en-US" sz="3600" dirty="0" smtClean="0">
                <a:solidFill>
                  <a:schemeClr val="accent1"/>
                </a:solidFill>
                <a:latin typeface="+mj-lt"/>
              </a:rPr>
              <a:t>느낀 점</a:t>
            </a:r>
            <a:endParaRPr lang="ko-KR" altLang="en-US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xmlns="" id="{32A37F53-9CC8-4E99-A828-DE9CBAB8861E}"/>
              </a:ext>
            </a:extLst>
          </p:cNvPr>
          <p:cNvSpPr/>
          <p:nvPr/>
        </p:nvSpPr>
        <p:spPr>
          <a:xfrm rot="641810" flipH="1">
            <a:off x="1811481" y="2398115"/>
            <a:ext cx="2693309" cy="2831107"/>
          </a:xfrm>
          <a:prstGeom prst="flowChartInputOutpu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xmlns="" id="{4C97C058-7CC2-40CD-A0B7-B09E0BDC0052}"/>
              </a:ext>
            </a:extLst>
          </p:cNvPr>
          <p:cNvSpPr/>
          <p:nvPr/>
        </p:nvSpPr>
        <p:spPr>
          <a:xfrm rot="641810" flipH="1">
            <a:off x="4824275" y="2398116"/>
            <a:ext cx="2693309" cy="2831107"/>
          </a:xfrm>
          <a:prstGeom prst="flowChartInputOutpu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9CAA9EA-D06E-46D8-96D2-A54D5AB77730}"/>
              </a:ext>
            </a:extLst>
          </p:cNvPr>
          <p:cNvSpPr txBox="1"/>
          <p:nvPr/>
        </p:nvSpPr>
        <p:spPr>
          <a:xfrm>
            <a:off x="2334435" y="3586366"/>
            <a:ext cx="19137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확률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비용차감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기회부여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기능구현의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어려움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2716BE8-A326-476C-9E98-28427B29E7A3}"/>
              </a:ext>
            </a:extLst>
          </p:cNvPr>
          <p:cNvSpPr txBox="1"/>
          <p:nvPr/>
        </p:nvSpPr>
        <p:spPr>
          <a:xfrm>
            <a:off x="2334434" y="2884930"/>
            <a:ext cx="197086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j-lt"/>
              </a:rPr>
              <a:t>박종엽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+mj-lt"/>
              </a:rPr>
              <a:t>팀장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7E6B925-9FA1-4D62-AA6F-79E89772B3CB}"/>
              </a:ext>
            </a:extLst>
          </p:cNvPr>
          <p:cNvSpPr txBox="1"/>
          <p:nvPr/>
        </p:nvSpPr>
        <p:spPr>
          <a:xfrm>
            <a:off x="5347229" y="3586366"/>
            <a:ext cx="17203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다른 객체와의 유기적 상호작용을 위한 구조를 짜는 것의 어려움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2B85FDC-8B48-43BA-80EF-2B39BFBDBBA6}"/>
              </a:ext>
            </a:extLst>
          </p:cNvPr>
          <p:cNvSpPr txBox="1"/>
          <p:nvPr/>
        </p:nvSpPr>
        <p:spPr>
          <a:xfrm>
            <a:off x="5347229" y="2884930"/>
            <a:ext cx="149172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latin typeface="+mj-lt"/>
              </a:rPr>
              <a:t>조윤우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175239A3-B318-412E-A7F0-9085CCDE7787}"/>
              </a:ext>
            </a:extLst>
          </p:cNvPr>
          <p:cNvCxnSpPr/>
          <p:nvPr/>
        </p:nvCxnSpPr>
        <p:spPr>
          <a:xfrm>
            <a:off x="2526084" y="5038726"/>
            <a:ext cx="0" cy="76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89E37F87-29C0-429A-92A9-69274F65D1EC}"/>
              </a:ext>
            </a:extLst>
          </p:cNvPr>
          <p:cNvCxnSpPr/>
          <p:nvPr/>
        </p:nvCxnSpPr>
        <p:spPr>
          <a:xfrm>
            <a:off x="5668338" y="5038726"/>
            <a:ext cx="0" cy="7635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4E7C1D28-265F-4712-8897-A2E49B3A8F70}"/>
              </a:ext>
            </a:extLst>
          </p:cNvPr>
          <p:cNvCxnSpPr/>
          <p:nvPr/>
        </p:nvCxnSpPr>
        <p:spPr>
          <a:xfrm>
            <a:off x="8850361" y="5038726"/>
            <a:ext cx="0" cy="76355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0E2BFFF7-3D0C-471D-B513-9EADAE5E4349}"/>
              </a:ext>
            </a:extLst>
          </p:cNvPr>
          <p:cNvSpPr/>
          <p:nvPr/>
        </p:nvSpPr>
        <p:spPr>
          <a:xfrm>
            <a:off x="2247377" y="5543362"/>
            <a:ext cx="557414" cy="5574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E4BED305-335E-49FD-BB19-CB45EFE38762}"/>
              </a:ext>
            </a:extLst>
          </p:cNvPr>
          <p:cNvSpPr/>
          <p:nvPr/>
        </p:nvSpPr>
        <p:spPr>
          <a:xfrm>
            <a:off x="5389631" y="5543362"/>
            <a:ext cx="557414" cy="55741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233DCED1-4972-4414-93AE-F88A5AF40065}"/>
              </a:ext>
            </a:extLst>
          </p:cNvPr>
          <p:cNvSpPr/>
          <p:nvPr/>
        </p:nvSpPr>
        <p:spPr>
          <a:xfrm>
            <a:off x="8571654" y="5543362"/>
            <a:ext cx="557414" cy="5574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" name="그룹 35">
            <a:extLst>
              <a:ext uri="{FF2B5EF4-FFF2-40B4-BE49-F238E27FC236}">
                <a16:creationId xmlns:a16="http://schemas.microsoft.com/office/drawing/2014/main" xmlns="" id="{1078FC8D-C539-46BC-A592-E88E7F3F8B8D}"/>
              </a:ext>
            </a:extLst>
          </p:cNvPr>
          <p:cNvGrpSpPr/>
          <p:nvPr/>
        </p:nvGrpSpPr>
        <p:grpSpPr>
          <a:xfrm>
            <a:off x="2393741" y="5690847"/>
            <a:ext cx="264686" cy="262444"/>
            <a:chOff x="5337783" y="5165944"/>
            <a:chExt cx="760692" cy="754245"/>
          </a:xfrm>
          <a:solidFill>
            <a:schemeClr val="bg1"/>
          </a:solidFill>
        </p:grpSpPr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xmlns="" id="{47B55454-D939-425D-9075-FF61D877ED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4151" y="5369011"/>
              <a:ext cx="444810" cy="448034"/>
            </a:xfrm>
            <a:custGeom>
              <a:avLst/>
              <a:gdLst>
                <a:gd name="T0" fmla="*/ 60 w 121"/>
                <a:gd name="T1" fmla="*/ 122 h 122"/>
                <a:gd name="T2" fmla="*/ 0 w 121"/>
                <a:gd name="T3" fmla="*/ 61 h 122"/>
                <a:gd name="T4" fmla="*/ 60 w 121"/>
                <a:gd name="T5" fmla="*/ 0 h 122"/>
                <a:gd name="T6" fmla="*/ 121 w 121"/>
                <a:gd name="T7" fmla="*/ 61 h 122"/>
                <a:gd name="T8" fmla="*/ 60 w 121"/>
                <a:gd name="T9" fmla="*/ 122 h 122"/>
                <a:gd name="T10" fmla="*/ 60 w 121"/>
                <a:gd name="T11" fmla="*/ 8 h 122"/>
                <a:gd name="T12" fmla="*/ 8 w 121"/>
                <a:gd name="T13" fmla="*/ 61 h 122"/>
                <a:gd name="T14" fmla="*/ 60 w 121"/>
                <a:gd name="T15" fmla="*/ 114 h 122"/>
                <a:gd name="T16" fmla="*/ 113 w 121"/>
                <a:gd name="T17" fmla="*/ 61 h 122"/>
                <a:gd name="T18" fmla="*/ 60 w 121"/>
                <a:gd name="T19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22">
                  <a:moveTo>
                    <a:pt x="60" y="122"/>
                  </a:moveTo>
                  <a:cubicBezTo>
                    <a:pt x="27" y="122"/>
                    <a:pt x="0" y="94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2"/>
                    <a:pt x="60" y="122"/>
                  </a:cubicBezTo>
                  <a:close/>
                  <a:moveTo>
                    <a:pt x="60" y="8"/>
                  </a:moveTo>
                  <a:cubicBezTo>
                    <a:pt x="31" y="8"/>
                    <a:pt x="8" y="32"/>
                    <a:pt x="8" y="61"/>
                  </a:cubicBezTo>
                  <a:cubicBezTo>
                    <a:pt x="8" y="90"/>
                    <a:pt x="31" y="114"/>
                    <a:pt x="60" y="114"/>
                  </a:cubicBezTo>
                  <a:cubicBezTo>
                    <a:pt x="90" y="114"/>
                    <a:pt x="113" y="90"/>
                    <a:pt x="113" y="61"/>
                  </a:cubicBezTo>
                  <a:cubicBezTo>
                    <a:pt x="113" y="32"/>
                    <a:pt x="90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xmlns="" id="{D681A811-491F-4984-A359-A91823D0A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783" y="5262644"/>
              <a:ext cx="657545" cy="657545"/>
            </a:xfrm>
            <a:custGeom>
              <a:avLst/>
              <a:gdLst>
                <a:gd name="T0" fmla="*/ 90 w 179"/>
                <a:gd name="T1" fmla="*/ 179 h 179"/>
                <a:gd name="T2" fmla="*/ 0 w 179"/>
                <a:gd name="T3" fmla="*/ 90 h 179"/>
                <a:gd name="T4" fmla="*/ 90 w 179"/>
                <a:gd name="T5" fmla="*/ 0 h 179"/>
                <a:gd name="T6" fmla="*/ 90 w 179"/>
                <a:gd name="T7" fmla="*/ 10 h 179"/>
                <a:gd name="T8" fmla="*/ 10 w 179"/>
                <a:gd name="T9" fmla="*/ 90 h 179"/>
                <a:gd name="T10" fmla="*/ 90 w 179"/>
                <a:gd name="T11" fmla="*/ 170 h 179"/>
                <a:gd name="T12" fmla="*/ 170 w 179"/>
                <a:gd name="T13" fmla="*/ 90 h 179"/>
                <a:gd name="T14" fmla="*/ 179 w 179"/>
                <a:gd name="T15" fmla="*/ 90 h 179"/>
                <a:gd name="T16" fmla="*/ 90 w 179"/>
                <a:gd name="T17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79">
                  <a:moveTo>
                    <a:pt x="90" y="179"/>
                  </a:moveTo>
                  <a:cubicBezTo>
                    <a:pt x="41" y="179"/>
                    <a:pt x="0" y="139"/>
                    <a:pt x="0" y="90"/>
                  </a:cubicBezTo>
                  <a:cubicBezTo>
                    <a:pt x="0" y="41"/>
                    <a:pt x="41" y="0"/>
                    <a:pt x="90" y="0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46" y="10"/>
                    <a:pt x="10" y="46"/>
                    <a:pt x="10" y="90"/>
                  </a:cubicBezTo>
                  <a:cubicBezTo>
                    <a:pt x="10" y="134"/>
                    <a:pt x="46" y="170"/>
                    <a:pt x="90" y="170"/>
                  </a:cubicBezTo>
                  <a:cubicBezTo>
                    <a:pt x="134" y="170"/>
                    <a:pt x="170" y="134"/>
                    <a:pt x="170" y="90"/>
                  </a:cubicBezTo>
                  <a:cubicBezTo>
                    <a:pt x="179" y="90"/>
                    <a:pt x="179" y="90"/>
                    <a:pt x="179" y="90"/>
                  </a:cubicBezTo>
                  <a:cubicBezTo>
                    <a:pt x="179" y="139"/>
                    <a:pt x="139" y="179"/>
                    <a:pt x="90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13">
              <a:extLst>
                <a:ext uri="{FF2B5EF4-FFF2-40B4-BE49-F238E27FC236}">
                  <a16:creationId xmlns:a16="http://schemas.microsoft.com/office/drawing/2014/main" xmlns="" id="{58EEE218-FA06-4CE5-9804-5B8E30A53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373" y="5222352"/>
              <a:ext cx="80581" cy="80581"/>
            </a:xfrm>
            <a:custGeom>
              <a:avLst/>
              <a:gdLst>
                <a:gd name="T0" fmla="*/ 2 w 22"/>
                <a:gd name="T1" fmla="*/ 8 h 22"/>
                <a:gd name="T2" fmla="*/ 2 w 22"/>
                <a:gd name="T3" fmla="*/ 1 h 22"/>
                <a:gd name="T4" fmla="*/ 8 w 22"/>
                <a:gd name="T5" fmla="*/ 1 h 22"/>
                <a:gd name="T6" fmla="*/ 21 w 22"/>
                <a:gd name="T7" fmla="*/ 14 h 22"/>
                <a:gd name="T8" fmla="*/ 21 w 22"/>
                <a:gd name="T9" fmla="*/ 21 h 22"/>
                <a:gd name="T10" fmla="*/ 14 w 22"/>
                <a:gd name="T11" fmla="*/ 21 h 22"/>
                <a:gd name="T12" fmla="*/ 2 w 22"/>
                <a:gd name="T13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2">
                  <a:moveTo>
                    <a:pt x="2" y="8"/>
                  </a:moveTo>
                  <a:cubicBezTo>
                    <a:pt x="0" y="6"/>
                    <a:pt x="0" y="3"/>
                    <a:pt x="2" y="1"/>
                  </a:cubicBezTo>
                  <a:cubicBezTo>
                    <a:pt x="3" y="0"/>
                    <a:pt x="6" y="0"/>
                    <a:pt x="8" y="1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2" y="16"/>
                    <a:pt x="22" y="19"/>
                    <a:pt x="21" y="21"/>
                  </a:cubicBezTo>
                  <a:cubicBezTo>
                    <a:pt x="19" y="22"/>
                    <a:pt x="16" y="22"/>
                    <a:pt x="14" y="21"/>
                  </a:cubicBezTo>
                  <a:lnTo>
                    <a:pt x="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114">
              <a:extLst>
                <a:ext uri="{FF2B5EF4-FFF2-40B4-BE49-F238E27FC236}">
                  <a16:creationId xmlns:a16="http://schemas.microsoft.com/office/drawing/2014/main" xmlns="" id="{7DFB7E78-04ED-4CE1-888C-3699D4702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373" y="5269089"/>
              <a:ext cx="80581" cy="80581"/>
            </a:xfrm>
            <a:custGeom>
              <a:avLst/>
              <a:gdLst>
                <a:gd name="T0" fmla="*/ 8 w 22"/>
                <a:gd name="T1" fmla="*/ 21 h 22"/>
                <a:gd name="T2" fmla="*/ 2 w 22"/>
                <a:gd name="T3" fmla="*/ 21 h 22"/>
                <a:gd name="T4" fmla="*/ 2 w 22"/>
                <a:gd name="T5" fmla="*/ 15 h 22"/>
                <a:gd name="T6" fmla="*/ 14 w 22"/>
                <a:gd name="T7" fmla="*/ 2 h 22"/>
                <a:gd name="T8" fmla="*/ 21 w 22"/>
                <a:gd name="T9" fmla="*/ 2 h 22"/>
                <a:gd name="T10" fmla="*/ 21 w 22"/>
                <a:gd name="T11" fmla="*/ 8 h 22"/>
                <a:gd name="T12" fmla="*/ 8 w 22"/>
                <a:gd name="T1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2">
                  <a:moveTo>
                    <a:pt x="8" y="21"/>
                  </a:moveTo>
                  <a:cubicBezTo>
                    <a:pt x="6" y="22"/>
                    <a:pt x="3" y="22"/>
                    <a:pt x="2" y="21"/>
                  </a:cubicBezTo>
                  <a:cubicBezTo>
                    <a:pt x="0" y="19"/>
                    <a:pt x="0" y="16"/>
                    <a:pt x="2" y="15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6" y="0"/>
                    <a:pt x="19" y="0"/>
                    <a:pt x="21" y="2"/>
                  </a:cubicBezTo>
                  <a:cubicBezTo>
                    <a:pt x="22" y="3"/>
                    <a:pt x="22" y="6"/>
                    <a:pt x="21" y="8"/>
                  </a:cubicBezTo>
                  <a:lnTo>
                    <a:pt x="8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27">
              <a:extLst>
                <a:ext uri="{FF2B5EF4-FFF2-40B4-BE49-F238E27FC236}">
                  <a16:creationId xmlns:a16="http://schemas.microsoft.com/office/drawing/2014/main" xmlns="" id="{C43C498B-D037-4AE1-9C60-8F3C370B7D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8090" y="5236855"/>
              <a:ext cx="209512" cy="209512"/>
            </a:xfrm>
            <a:custGeom>
              <a:avLst/>
              <a:gdLst>
                <a:gd name="T0" fmla="*/ 29 w 57"/>
                <a:gd name="T1" fmla="*/ 57 h 57"/>
                <a:gd name="T2" fmla="*/ 0 w 57"/>
                <a:gd name="T3" fmla="*/ 29 h 57"/>
                <a:gd name="T4" fmla="*/ 29 w 57"/>
                <a:gd name="T5" fmla="*/ 0 h 57"/>
                <a:gd name="T6" fmla="*/ 57 w 57"/>
                <a:gd name="T7" fmla="*/ 29 h 57"/>
                <a:gd name="T8" fmla="*/ 29 w 57"/>
                <a:gd name="T9" fmla="*/ 57 h 57"/>
                <a:gd name="T10" fmla="*/ 29 w 57"/>
                <a:gd name="T11" fmla="*/ 9 h 57"/>
                <a:gd name="T12" fmla="*/ 9 w 57"/>
                <a:gd name="T13" fmla="*/ 29 h 57"/>
                <a:gd name="T14" fmla="*/ 29 w 57"/>
                <a:gd name="T15" fmla="*/ 48 h 57"/>
                <a:gd name="T16" fmla="*/ 48 w 57"/>
                <a:gd name="T17" fmla="*/ 29 h 57"/>
                <a:gd name="T18" fmla="*/ 29 w 57"/>
                <a:gd name="T19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7">
                  <a:moveTo>
                    <a:pt x="29" y="57"/>
                  </a:move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44"/>
                    <a:pt x="44" y="57"/>
                    <a:pt x="29" y="57"/>
                  </a:cubicBezTo>
                  <a:close/>
                  <a:moveTo>
                    <a:pt x="29" y="9"/>
                  </a:moveTo>
                  <a:cubicBezTo>
                    <a:pt x="18" y="9"/>
                    <a:pt x="9" y="18"/>
                    <a:pt x="9" y="29"/>
                  </a:cubicBezTo>
                  <a:cubicBezTo>
                    <a:pt x="9" y="39"/>
                    <a:pt x="18" y="48"/>
                    <a:pt x="29" y="48"/>
                  </a:cubicBezTo>
                  <a:cubicBezTo>
                    <a:pt x="39" y="48"/>
                    <a:pt x="48" y="39"/>
                    <a:pt x="48" y="29"/>
                  </a:cubicBezTo>
                  <a:cubicBezTo>
                    <a:pt x="48" y="18"/>
                    <a:pt x="39" y="9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128">
              <a:extLst>
                <a:ext uri="{FF2B5EF4-FFF2-40B4-BE49-F238E27FC236}">
                  <a16:creationId xmlns:a16="http://schemas.microsoft.com/office/drawing/2014/main" xmlns="" id="{AB76BBED-6631-4EE1-A09A-E04799B35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6729" y="5165944"/>
              <a:ext cx="32233" cy="854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29">
              <a:extLst>
                <a:ext uri="{FF2B5EF4-FFF2-40B4-BE49-F238E27FC236}">
                  <a16:creationId xmlns:a16="http://schemas.microsoft.com/office/drawing/2014/main" xmlns="" id="{528554B4-1B0E-415F-A6C0-CE58E64BD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3665" y="5406078"/>
              <a:ext cx="177279" cy="399684"/>
            </a:xfrm>
            <a:custGeom>
              <a:avLst/>
              <a:gdLst>
                <a:gd name="T0" fmla="*/ 18 w 110"/>
                <a:gd name="T1" fmla="*/ 248 h 248"/>
                <a:gd name="T2" fmla="*/ 0 w 110"/>
                <a:gd name="T3" fmla="*/ 239 h 248"/>
                <a:gd name="T4" fmla="*/ 89 w 110"/>
                <a:gd name="T5" fmla="*/ 0 h 248"/>
                <a:gd name="T6" fmla="*/ 110 w 110"/>
                <a:gd name="T7" fmla="*/ 9 h 248"/>
                <a:gd name="T8" fmla="*/ 18 w 110"/>
                <a:gd name="T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48">
                  <a:moveTo>
                    <a:pt x="18" y="248"/>
                  </a:moveTo>
                  <a:lnTo>
                    <a:pt x="0" y="239"/>
                  </a:lnTo>
                  <a:lnTo>
                    <a:pt x="89" y="0"/>
                  </a:lnTo>
                  <a:lnTo>
                    <a:pt x="110" y="9"/>
                  </a:lnTo>
                  <a:lnTo>
                    <a:pt x="18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30">
              <a:extLst>
                <a:ext uri="{FF2B5EF4-FFF2-40B4-BE49-F238E27FC236}">
                  <a16:creationId xmlns:a16="http://schemas.microsoft.com/office/drawing/2014/main" xmlns="" id="{481830E6-AF94-4EF3-A17D-F30A821A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0244" y="5412524"/>
              <a:ext cx="198231" cy="390014"/>
            </a:xfrm>
            <a:custGeom>
              <a:avLst/>
              <a:gdLst>
                <a:gd name="T0" fmla="*/ 105 w 123"/>
                <a:gd name="T1" fmla="*/ 242 h 242"/>
                <a:gd name="T2" fmla="*/ 0 w 123"/>
                <a:gd name="T3" fmla="*/ 7 h 242"/>
                <a:gd name="T4" fmla="*/ 18 w 123"/>
                <a:gd name="T5" fmla="*/ 0 h 242"/>
                <a:gd name="T6" fmla="*/ 123 w 123"/>
                <a:gd name="T7" fmla="*/ 233 h 242"/>
                <a:gd name="T8" fmla="*/ 105 w 123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242">
                  <a:moveTo>
                    <a:pt x="105" y="242"/>
                  </a:moveTo>
                  <a:lnTo>
                    <a:pt x="0" y="7"/>
                  </a:lnTo>
                  <a:lnTo>
                    <a:pt x="18" y="0"/>
                  </a:lnTo>
                  <a:lnTo>
                    <a:pt x="123" y="233"/>
                  </a:lnTo>
                  <a:lnTo>
                    <a:pt x="105" y="2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31">
              <a:extLst>
                <a:ext uri="{FF2B5EF4-FFF2-40B4-BE49-F238E27FC236}">
                  <a16:creationId xmlns:a16="http://schemas.microsoft.com/office/drawing/2014/main" xmlns="" id="{D3498D82-5ED4-4D5A-8003-262A569E8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8749" y="5586580"/>
              <a:ext cx="243357" cy="32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Oval 132">
              <a:extLst>
                <a:ext uri="{FF2B5EF4-FFF2-40B4-BE49-F238E27FC236}">
                  <a16:creationId xmlns:a16="http://schemas.microsoft.com/office/drawing/2014/main" xmlns="" id="{3D91B633-E3ED-42BD-8C2E-B372E85D7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386" y="5302933"/>
              <a:ext cx="74135" cy="7735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" name="Group 19">
            <a:extLst>
              <a:ext uri="{FF2B5EF4-FFF2-40B4-BE49-F238E27FC236}">
                <a16:creationId xmlns:a16="http://schemas.microsoft.com/office/drawing/2014/main" xmlns="" id="{2A370AAC-EE9B-4800-9529-12877E43BCA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532177" y="5709108"/>
            <a:ext cx="272322" cy="225922"/>
            <a:chOff x="2186" y="1607"/>
            <a:chExt cx="493" cy="409"/>
          </a:xfrm>
          <a:solidFill>
            <a:schemeClr val="bg1"/>
          </a:solidFill>
        </p:grpSpPr>
        <p:sp>
          <p:nvSpPr>
            <p:cNvPr id="48" name="Freeform 20">
              <a:extLst>
                <a:ext uri="{FF2B5EF4-FFF2-40B4-BE49-F238E27FC236}">
                  <a16:creationId xmlns:a16="http://schemas.microsoft.com/office/drawing/2014/main" xmlns="" id="{53C0CF26-5DF0-48C2-B5EC-3B3FA0EEA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6" y="1607"/>
              <a:ext cx="419" cy="315"/>
            </a:xfrm>
            <a:custGeom>
              <a:avLst/>
              <a:gdLst>
                <a:gd name="T0" fmla="*/ 156 w 175"/>
                <a:gd name="T1" fmla="*/ 131 h 131"/>
                <a:gd name="T2" fmla="*/ 14 w 175"/>
                <a:gd name="T3" fmla="*/ 131 h 131"/>
                <a:gd name="T4" fmla="*/ 0 w 175"/>
                <a:gd name="T5" fmla="*/ 117 h 131"/>
                <a:gd name="T6" fmla="*/ 0 w 175"/>
                <a:gd name="T7" fmla="*/ 14 h 131"/>
                <a:gd name="T8" fmla="*/ 14 w 175"/>
                <a:gd name="T9" fmla="*/ 0 h 131"/>
                <a:gd name="T10" fmla="*/ 161 w 175"/>
                <a:gd name="T11" fmla="*/ 0 h 131"/>
                <a:gd name="T12" fmla="*/ 175 w 175"/>
                <a:gd name="T13" fmla="*/ 14 h 131"/>
                <a:gd name="T14" fmla="*/ 175 w 175"/>
                <a:gd name="T15" fmla="*/ 54 h 131"/>
                <a:gd name="T16" fmla="*/ 166 w 175"/>
                <a:gd name="T17" fmla="*/ 54 h 131"/>
                <a:gd name="T18" fmla="*/ 166 w 175"/>
                <a:gd name="T19" fmla="*/ 14 h 131"/>
                <a:gd name="T20" fmla="*/ 161 w 175"/>
                <a:gd name="T21" fmla="*/ 10 h 131"/>
                <a:gd name="T22" fmla="*/ 14 w 175"/>
                <a:gd name="T23" fmla="*/ 10 h 131"/>
                <a:gd name="T24" fmla="*/ 9 w 175"/>
                <a:gd name="T25" fmla="*/ 14 h 131"/>
                <a:gd name="T26" fmla="*/ 9 w 175"/>
                <a:gd name="T27" fmla="*/ 117 h 131"/>
                <a:gd name="T28" fmla="*/ 14 w 175"/>
                <a:gd name="T29" fmla="*/ 121 h 131"/>
                <a:gd name="T30" fmla="*/ 156 w 175"/>
                <a:gd name="T31" fmla="*/ 121 h 131"/>
                <a:gd name="T32" fmla="*/ 156 w 175"/>
                <a:gd name="T3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31">
                  <a:moveTo>
                    <a:pt x="156" y="131"/>
                  </a:moveTo>
                  <a:cubicBezTo>
                    <a:pt x="14" y="131"/>
                    <a:pt x="14" y="131"/>
                    <a:pt x="14" y="131"/>
                  </a:cubicBezTo>
                  <a:cubicBezTo>
                    <a:pt x="6" y="131"/>
                    <a:pt x="0" y="124"/>
                    <a:pt x="0" y="11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9" y="0"/>
                    <a:pt x="175" y="7"/>
                    <a:pt x="175" y="14"/>
                  </a:cubicBezTo>
                  <a:cubicBezTo>
                    <a:pt x="175" y="54"/>
                    <a:pt x="175" y="54"/>
                    <a:pt x="175" y="54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6" y="14"/>
                    <a:pt x="166" y="14"/>
                    <a:pt x="166" y="14"/>
                  </a:cubicBezTo>
                  <a:cubicBezTo>
                    <a:pt x="166" y="12"/>
                    <a:pt x="164" y="10"/>
                    <a:pt x="161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1" y="10"/>
                    <a:pt x="9" y="12"/>
                    <a:pt x="9" y="14"/>
                  </a:cubicBezTo>
                  <a:cubicBezTo>
                    <a:pt x="9" y="117"/>
                    <a:pt x="9" y="117"/>
                    <a:pt x="9" y="117"/>
                  </a:cubicBezTo>
                  <a:cubicBezTo>
                    <a:pt x="9" y="119"/>
                    <a:pt x="11" y="121"/>
                    <a:pt x="14" y="121"/>
                  </a:cubicBezTo>
                  <a:cubicBezTo>
                    <a:pt x="156" y="121"/>
                    <a:pt x="156" y="121"/>
                    <a:pt x="156" y="121"/>
                  </a:cubicBezTo>
                  <a:lnTo>
                    <a:pt x="156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1">
              <a:extLst>
                <a:ext uri="{FF2B5EF4-FFF2-40B4-BE49-F238E27FC236}">
                  <a16:creationId xmlns:a16="http://schemas.microsoft.com/office/drawing/2014/main" xmlns="" id="{98FF0991-D86F-40C6-B024-6ED27AF10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1915"/>
              <a:ext cx="21" cy="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">
              <a:extLst>
                <a:ext uri="{FF2B5EF4-FFF2-40B4-BE49-F238E27FC236}">
                  <a16:creationId xmlns:a16="http://schemas.microsoft.com/office/drawing/2014/main" xmlns="" id="{0B9BF93D-F3E3-4C4E-8E24-97D72252F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4" y="1987"/>
              <a:ext cx="203" cy="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xmlns="" id="{9EE37B2F-6A7E-4619-A856-8E4E2C374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" y="1826"/>
              <a:ext cx="366" cy="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24">
              <a:extLst>
                <a:ext uri="{FF2B5EF4-FFF2-40B4-BE49-F238E27FC236}">
                  <a16:creationId xmlns:a16="http://schemas.microsoft.com/office/drawing/2014/main" xmlns="" id="{E6B4ABFC-F9A7-419B-9787-4E489DCAC5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5" y="1727"/>
              <a:ext cx="124" cy="289"/>
            </a:xfrm>
            <a:custGeom>
              <a:avLst/>
              <a:gdLst>
                <a:gd name="T0" fmla="*/ 124 w 124"/>
                <a:gd name="T1" fmla="*/ 289 h 289"/>
                <a:gd name="T2" fmla="*/ 0 w 124"/>
                <a:gd name="T3" fmla="*/ 289 h 289"/>
                <a:gd name="T4" fmla="*/ 0 w 124"/>
                <a:gd name="T5" fmla="*/ 0 h 289"/>
                <a:gd name="T6" fmla="*/ 124 w 124"/>
                <a:gd name="T7" fmla="*/ 0 h 289"/>
                <a:gd name="T8" fmla="*/ 124 w 124"/>
                <a:gd name="T9" fmla="*/ 289 h 289"/>
                <a:gd name="T10" fmla="*/ 21 w 124"/>
                <a:gd name="T11" fmla="*/ 265 h 289"/>
                <a:gd name="T12" fmla="*/ 103 w 124"/>
                <a:gd name="T13" fmla="*/ 265 h 289"/>
                <a:gd name="T14" fmla="*/ 103 w 124"/>
                <a:gd name="T15" fmla="*/ 24 h 289"/>
                <a:gd name="T16" fmla="*/ 21 w 124"/>
                <a:gd name="T17" fmla="*/ 24 h 289"/>
                <a:gd name="T18" fmla="*/ 21 w 124"/>
                <a:gd name="T19" fmla="*/ 26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289">
                  <a:moveTo>
                    <a:pt x="124" y="289"/>
                  </a:moveTo>
                  <a:lnTo>
                    <a:pt x="0" y="289"/>
                  </a:lnTo>
                  <a:lnTo>
                    <a:pt x="0" y="0"/>
                  </a:lnTo>
                  <a:lnTo>
                    <a:pt x="124" y="0"/>
                  </a:lnTo>
                  <a:lnTo>
                    <a:pt x="124" y="289"/>
                  </a:lnTo>
                  <a:close/>
                  <a:moveTo>
                    <a:pt x="21" y="265"/>
                  </a:moveTo>
                  <a:lnTo>
                    <a:pt x="103" y="265"/>
                  </a:lnTo>
                  <a:lnTo>
                    <a:pt x="103" y="24"/>
                  </a:lnTo>
                  <a:lnTo>
                    <a:pt x="21" y="24"/>
                  </a:lnTo>
                  <a:lnTo>
                    <a:pt x="21" y="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5">
              <a:extLst>
                <a:ext uri="{FF2B5EF4-FFF2-40B4-BE49-F238E27FC236}">
                  <a16:creationId xmlns:a16="http://schemas.microsoft.com/office/drawing/2014/main" xmlns="" id="{F17EC326-05FF-4AF9-A6FA-A2B8C318E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4" y="1778"/>
              <a:ext cx="103" cy="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6">
              <a:extLst>
                <a:ext uri="{FF2B5EF4-FFF2-40B4-BE49-F238E27FC236}">
                  <a16:creationId xmlns:a16="http://schemas.microsoft.com/office/drawing/2014/main" xmlns="" id="{99B63D11-4947-42A2-8805-B78E20B4F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5" y="1859"/>
              <a:ext cx="22" cy="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27">
              <a:extLst>
                <a:ext uri="{FF2B5EF4-FFF2-40B4-BE49-F238E27FC236}">
                  <a16:creationId xmlns:a16="http://schemas.microsoft.com/office/drawing/2014/main" xmlns="" id="{E4464E9D-4EB7-4847-A102-5125C5E94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1706"/>
              <a:ext cx="56" cy="52"/>
            </a:xfrm>
            <a:custGeom>
              <a:avLst/>
              <a:gdLst>
                <a:gd name="T0" fmla="*/ 1 w 23"/>
                <a:gd name="T1" fmla="*/ 11 h 22"/>
                <a:gd name="T2" fmla="*/ 0 w 23"/>
                <a:gd name="T3" fmla="*/ 11 h 22"/>
                <a:gd name="T4" fmla="*/ 0 w 23"/>
                <a:gd name="T5" fmla="*/ 9 h 22"/>
                <a:gd name="T6" fmla="*/ 1 w 23"/>
                <a:gd name="T7" fmla="*/ 6 h 22"/>
                <a:gd name="T8" fmla="*/ 2 w 23"/>
                <a:gd name="T9" fmla="*/ 5 h 22"/>
                <a:gd name="T10" fmla="*/ 3 w 23"/>
                <a:gd name="T11" fmla="*/ 5 h 22"/>
                <a:gd name="T12" fmla="*/ 8 w 23"/>
                <a:gd name="T13" fmla="*/ 7 h 22"/>
                <a:gd name="T14" fmla="*/ 8 w 23"/>
                <a:gd name="T15" fmla="*/ 2 h 22"/>
                <a:gd name="T16" fmla="*/ 8 w 23"/>
                <a:gd name="T17" fmla="*/ 0 h 22"/>
                <a:gd name="T18" fmla="*/ 9 w 23"/>
                <a:gd name="T19" fmla="*/ 0 h 22"/>
                <a:gd name="T20" fmla="*/ 13 w 23"/>
                <a:gd name="T21" fmla="*/ 0 h 22"/>
                <a:gd name="T22" fmla="*/ 14 w 23"/>
                <a:gd name="T23" fmla="*/ 1 h 22"/>
                <a:gd name="T24" fmla="*/ 15 w 23"/>
                <a:gd name="T25" fmla="*/ 2 h 22"/>
                <a:gd name="T26" fmla="*/ 14 w 23"/>
                <a:gd name="T27" fmla="*/ 7 h 22"/>
                <a:gd name="T28" fmla="*/ 19 w 23"/>
                <a:gd name="T29" fmla="*/ 5 h 22"/>
                <a:gd name="T30" fmla="*/ 21 w 23"/>
                <a:gd name="T31" fmla="*/ 5 h 22"/>
                <a:gd name="T32" fmla="*/ 21 w 23"/>
                <a:gd name="T33" fmla="*/ 6 h 22"/>
                <a:gd name="T34" fmla="*/ 22 w 23"/>
                <a:gd name="T35" fmla="*/ 10 h 22"/>
                <a:gd name="T36" fmla="*/ 22 w 23"/>
                <a:gd name="T37" fmla="*/ 11 h 22"/>
                <a:gd name="T38" fmla="*/ 21 w 23"/>
                <a:gd name="T39" fmla="*/ 12 h 22"/>
                <a:gd name="T40" fmla="*/ 16 w 23"/>
                <a:gd name="T41" fmla="*/ 13 h 22"/>
                <a:gd name="T42" fmla="*/ 20 w 23"/>
                <a:gd name="T43" fmla="*/ 17 h 22"/>
                <a:gd name="T44" fmla="*/ 20 w 23"/>
                <a:gd name="T45" fmla="*/ 18 h 22"/>
                <a:gd name="T46" fmla="*/ 19 w 23"/>
                <a:gd name="T47" fmla="*/ 19 h 22"/>
                <a:gd name="T48" fmla="*/ 17 w 23"/>
                <a:gd name="T49" fmla="*/ 21 h 22"/>
                <a:gd name="T50" fmla="*/ 15 w 23"/>
                <a:gd name="T51" fmla="*/ 22 h 22"/>
                <a:gd name="T52" fmla="*/ 14 w 23"/>
                <a:gd name="T53" fmla="*/ 21 h 22"/>
                <a:gd name="T54" fmla="*/ 11 w 23"/>
                <a:gd name="T55" fmla="*/ 16 h 22"/>
                <a:gd name="T56" fmla="*/ 8 w 23"/>
                <a:gd name="T57" fmla="*/ 21 h 22"/>
                <a:gd name="T58" fmla="*/ 7 w 23"/>
                <a:gd name="T59" fmla="*/ 22 h 22"/>
                <a:gd name="T60" fmla="*/ 6 w 23"/>
                <a:gd name="T61" fmla="*/ 21 h 22"/>
                <a:gd name="T62" fmla="*/ 3 w 23"/>
                <a:gd name="T63" fmla="*/ 19 h 22"/>
                <a:gd name="T64" fmla="*/ 2 w 23"/>
                <a:gd name="T65" fmla="*/ 18 h 22"/>
                <a:gd name="T66" fmla="*/ 3 w 23"/>
                <a:gd name="T67" fmla="*/ 17 h 22"/>
                <a:gd name="T68" fmla="*/ 6 w 23"/>
                <a:gd name="T69" fmla="*/ 13 h 22"/>
                <a:gd name="T70" fmla="*/ 1 w 23"/>
                <a:gd name="T71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" h="22">
                  <a:moveTo>
                    <a:pt x="1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1"/>
                  </a:cubicBezTo>
                  <a:cubicBezTo>
                    <a:pt x="14" y="1"/>
                    <a:pt x="15" y="1"/>
                    <a:pt x="15" y="2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5"/>
                    <a:pt x="20" y="5"/>
                    <a:pt x="21" y="5"/>
                  </a:cubicBezTo>
                  <a:cubicBezTo>
                    <a:pt x="21" y="5"/>
                    <a:pt x="21" y="6"/>
                    <a:pt x="21" y="6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3" y="11"/>
                    <a:pt x="22" y="11"/>
                  </a:cubicBezTo>
                  <a:cubicBezTo>
                    <a:pt x="22" y="11"/>
                    <a:pt x="22" y="12"/>
                    <a:pt x="21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9"/>
                    <a:pt x="19" y="19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6" y="22"/>
                    <a:pt x="15" y="22"/>
                    <a:pt x="15" y="22"/>
                  </a:cubicBezTo>
                  <a:cubicBezTo>
                    <a:pt x="15" y="22"/>
                    <a:pt x="15" y="22"/>
                    <a:pt x="14" y="21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7" y="22"/>
                    <a:pt x="7" y="22"/>
                  </a:cubicBezTo>
                  <a:cubicBezTo>
                    <a:pt x="7" y="22"/>
                    <a:pt x="7" y="22"/>
                    <a:pt x="6" y="21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2" y="19"/>
                    <a:pt x="2" y="18"/>
                  </a:cubicBezTo>
                  <a:cubicBezTo>
                    <a:pt x="2" y="18"/>
                    <a:pt x="2" y="18"/>
                    <a:pt x="3" y="17"/>
                  </a:cubicBezTo>
                  <a:cubicBezTo>
                    <a:pt x="6" y="13"/>
                    <a:pt x="6" y="13"/>
                    <a:pt x="6" y="13"/>
                  </a:cubicBezTo>
                  <a:lnTo>
                    <a:pt x="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28">
              <a:extLst>
                <a:ext uri="{FF2B5EF4-FFF2-40B4-BE49-F238E27FC236}">
                  <a16:creationId xmlns:a16="http://schemas.microsoft.com/office/drawing/2014/main" xmlns="" id="{533EB9E2-CCA1-4031-8A3C-0ACD3C758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8" y="1706"/>
              <a:ext cx="53" cy="52"/>
            </a:xfrm>
            <a:custGeom>
              <a:avLst/>
              <a:gdLst>
                <a:gd name="T0" fmla="*/ 1 w 22"/>
                <a:gd name="T1" fmla="*/ 11 h 22"/>
                <a:gd name="T2" fmla="*/ 0 w 22"/>
                <a:gd name="T3" fmla="*/ 11 h 22"/>
                <a:gd name="T4" fmla="*/ 0 w 22"/>
                <a:gd name="T5" fmla="*/ 9 h 22"/>
                <a:gd name="T6" fmla="*/ 1 w 22"/>
                <a:gd name="T7" fmla="*/ 6 h 22"/>
                <a:gd name="T8" fmla="*/ 2 w 22"/>
                <a:gd name="T9" fmla="*/ 5 h 22"/>
                <a:gd name="T10" fmla="*/ 3 w 22"/>
                <a:gd name="T11" fmla="*/ 5 h 22"/>
                <a:gd name="T12" fmla="*/ 8 w 22"/>
                <a:gd name="T13" fmla="*/ 7 h 22"/>
                <a:gd name="T14" fmla="*/ 8 w 22"/>
                <a:gd name="T15" fmla="*/ 2 h 22"/>
                <a:gd name="T16" fmla="*/ 8 w 22"/>
                <a:gd name="T17" fmla="*/ 0 h 22"/>
                <a:gd name="T18" fmla="*/ 9 w 22"/>
                <a:gd name="T19" fmla="*/ 0 h 22"/>
                <a:gd name="T20" fmla="*/ 13 w 22"/>
                <a:gd name="T21" fmla="*/ 0 h 22"/>
                <a:gd name="T22" fmla="*/ 14 w 22"/>
                <a:gd name="T23" fmla="*/ 1 h 22"/>
                <a:gd name="T24" fmla="*/ 15 w 22"/>
                <a:gd name="T25" fmla="*/ 2 h 22"/>
                <a:gd name="T26" fmla="*/ 14 w 22"/>
                <a:gd name="T27" fmla="*/ 7 h 22"/>
                <a:gd name="T28" fmla="*/ 19 w 22"/>
                <a:gd name="T29" fmla="*/ 5 h 22"/>
                <a:gd name="T30" fmla="*/ 21 w 22"/>
                <a:gd name="T31" fmla="*/ 5 h 22"/>
                <a:gd name="T32" fmla="*/ 21 w 22"/>
                <a:gd name="T33" fmla="*/ 6 h 22"/>
                <a:gd name="T34" fmla="*/ 22 w 22"/>
                <a:gd name="T35" fmla="*/ 10 h 22"/>
                <a:gd name="T36" fmla="*/ 22 w 22"/>
                <a:gd name="T37" fmla="*/ 11 h 22"/>
                <a:gd name="T38" fmla="*/ 21 w 22"/>
                <a:gd name="T39" fmla="*/ 12 h 22"/>
                <a:gd name="T40" fmla="*/ 16 w 22"/>
                <a:gd name="T41" fmla="*/ 13 h 22"/>
                <a:gd name="T42" fmla="*/ 20 w 22"/>
                <a:gd name="T43" fmla="*/ 17 h 22"/>
                <a:gd name="T44" fmla="*/ 20 w 22"/>
                <a:gd name="T45" fmla="*/ 18 h 22"/>
                <a:gd name="T46" fmla="*/ 19 w 22"/>
                <a:gd name="T47" fmla="*/ 19 h 22"/>
                <a:gd name="T48" fmla="*/ 17 w 22"/>
                <a:gd name="T49" fmla="*/ 21 h 22"/>
                <a:gd name="T50" fmla="*/ 15 w 22"/>
                <a:gd name="T51" fmla="*/ 22 h 22"/>
                <a:gd name="T52" fmla="*/ 14 w 22"/>
                <a:gd name="T53" fmla="*/ 21 h 22"/>
                <a:gd name="T54" fmla="*/ 11 w 22"/>
                <a:gd name="T55" fmla="*/ 16 h 22"/>
                <a:gd name="T56" fmla="*/ 8 w 22"/>
                <a:gd name="T57" fmla="*/ 21 h 22"/>
                <a:gd name="T58" fmla="*/ 7 w 22"/>
                <a:gd name="T59" fmla="*/ 22 h 22"/>
                <a:gd name="T60" fmla="*/ 6 w 22"/>
                <a:gd name="T61" fmla="*/ 21 h 22"/>
                <a:gd name="T62" fmla="*/ 3 w 22"/>
                <a:gd name="T63" fmla="*/ 19 h 22"/>
                <a:gd name="T64" fmla="*/ 2 w 22"/>
                <a:gd name="T65" fmla="*/ 18 h 22"/>
                <a:gd name="T66" fmla="*/ 3 w 22"/>
                <a:gd name="T67" fmla="*/ 17 h 22"/>
                <a:gd name="T68" fmla="*/ 6 w 22"/>
                <a:gd name="T69" fmla="*/ 13 h 22"/>
                <a:gd name="T70" fmla="*/ 1 w 22"/>
                <a:gd name="T71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" h="22">
                  <a:moveTo>
                    <a:pt x="1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1"/>
                  </a:cubicBezTo>
                  <a:cubicBezTo>
                    <a:pt x="14" y="1"/>
                    <a:pt x="15" y="1"/>
                    <a:pt x="15" y="2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5"/>
                    <a:pt x="20" y="5"/>
                    <a:pt x="21" y="5"/>
                  </a:cubicBezTo>
                  <a:cubicBezTo>
                    <a:pt x="21" y="5"/>
                    <a:pt x="21" y="6"/>
                    <a:pt x="21" y="6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1"/>
                    <a:pt x="22" y="11"/>
                  </a:cubicBezTo>
                  <a:cubicBezTo>
                    <a:pt x="22" y="11"/>
                    <a:pt x="22" y="12"/>
                    <a:pt x="21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9"/>
                    <a:pt x="19" y="19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6" y="22"/>
                    <a:pt x="15" y="22"/>
                    <a:pt x="15" y="22"/>
                  </a:cubicBezTo>
                  <a:cubicBezTo>
                    <a:pt x="15" y="22"/>
                    <a:pt x="15" y="22"/>
                    <a:pt x="14" y="21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7" y="22"/>
                    <a:pt x="7" y="22"/>
                  </a:cubicBezTo>
                  <a:cubicBezTo>
                    <a:pt x="7" y="22"/>
                    <a:pt x="7" y="22"/>
                    <a:pt x="6" y="21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2" y="19"/>
                    <a:pt x="2" y="18"/>
                  </a:cubicBezTo>
                  <a:cubicBezTo>
                    <a:pt x="2" y="18"/>
                    <a:pt x="2" y="18"/>
                    <a:pt x="3" y="17"/>
                  </a:cubicBezTo>
                  <a:cubicBezTo>
                    <a:pt x="6" y="13"/>
                    <a:pt x="6" y="13"/>
                    <a:pt x="6" y="13"/>
                  </a:cubicBezTo>
                  <a:lnTo>
                    <a:pt x="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9">
              <a:extLst>
                <a:ext uri="{FF2B5EF4-FFF2-40B4-BE49-F238E27FC236}">
                  <a16:creationId xmlns:a16="http://schemas.microsoft.com/office/drawing/2014/main" xmlns="" id="{8E00BF7B-4D77-47CA-A1E6-D9D2A21A9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1706"/>
              <a:ext cx="55" cy="52"/>
            </a:xfrm>
            <a:custGeom>
              <a:avLst/>
              <a:gdLst>
                <a:gd name="T0" fmla="*/ 1 w 23"/>
                <a:gd name="T1" fmla="*/ 11 h 22"/>
                <a:gd name="T2" fmla="*/ 0 w 23"/>
                <a:gd name="T3" fmla="*/ 11 h 22"/>
                <a:gd name="T4" fmla="*/ 0 w 23"/>
                <a:gd name="T5" fmla="*/ 9 h 22"/>
                <a:gd name="T6" fmla="*/ 2 w 23"/>
                <a:gd name="T7" fmla="*/ 6 h 22"/>
                <a:gd name="T8" fmla="*/ 3 w 23"/>
                <a:gd name="T9" fmla="*/ 5 h 22"/>
                <a:gd name="T10" fmla="*/ 4 w 23"/>
                <a:gd name="T11" fmla="*/ 5 h 22"/>
                <a:gd name="T12" fmla="*/ 9 w 23"/>
                <a:gd name="T13" fmla="*/ 7 h 22"/>
                <a:gd name="T14" fmla="*/ 8 w 23"/>
                <a:gd name="T15" fmla="*/ 2 h 22"/>
                <a:gd name="T16" fmla="*/ 9 w 23"/>
                <a:gd name="T17" fmla="*/ 0 h 22"/>
                <a:gd name="T18" fmla="*/ 10 w 23"/>
                <a:gd name="T19" fmla="*/ 0 h 22"/>
                <a:gd name="T20" fmla="*/ 13 w 23"/>
                <a:gd name="T21" fmla="*/ 0 h 22"/>
                <a:gd name="T22" fmla="*/ 15 w 23"/>
                <a:gd name="T23" fmla="*/ 1 h 22"/>
                <a:gd name="T24" fmla="*/ 15 w 23"/>
                <a:gd name="T25" fmla="*/ 2 h 22"/>
                <a:gd name="T26" fmla="*/ 15 w 23"/>
                <a:gd name="T27" fmla="*/ 7 h 22"/>
                <a:gd name="T28" fmla="*/ 20 w 23"/>
                <a:gd name="T29" fmla="*/ 5 h 22"/>
                <a:gd name="T30" fmla="*/ 21 w 23"/>
                <a:gd name="T31" fmla="*/ 5 h 22"/>
                <a:gd name="T32" fmla="*/ 22 w 23"/>
                <a:gd name="T33" fmla="*/ 6 h 22"/>
                <a:gd name="T34" fmla="*/ 23 w 23"/>
                <a:gd name="T35" fmla="*/ 10 h 22"/>
                <a:gd name="T36" fmla="*/ 23 w 23"/>
                <a:gd name="T37" fmla="*/ 11 h 22"/>
                <a:gd name="T38" fmla="*/ 22 w 23"/>
                <a:gd name="T39" fmla="*/ 12 h 22"/>
                <a:gd name="T40" fmla="*/ 16 w 23"/>
                <a:gd name="T41" fmla="*/ 13 h 22"/>
                <a:gd name="T42" fmla="*/ 20 w 23"/>
                <a:gd name="T43" fmla="*/ 17 h 22"/>
                <a:gd name="T44" fmla="*/ 21 w 23"/>
                <a:gd name="T45" fmla="*/ 18 h 22"/>
                <a:gd name="T46" fmla="*/ 20 w 23"/>
                <a:gd name="T47" fmla="*/ 19 h 22"/>
                <a:gd name="T48" fmla="*/ 17 w 23"/>
                <a:gd name="T49" fmla="*/ 21 h 22"/>
                <a:gd name="T50" fmla="*/ 16 w 23"/>
                <a:gd name="T51" fmla="*/ 22 h 22"/>
                <a:gd name="T52" fmla="*/ 15 w 23"/>
                <a:gd name="T53" fmla="*/ 21 h 22"/>
                <a:gd name="T54" fmla="*/ 12 w 23"/>
                <a:gd name="T55" fmla="*/ 16 h 22"/>
                <a:gd name="T56" fmla="*/ 9 w 23"/>
                <a:gd name="T57" fmla="*/ 21 h 22"/>
                <a:gd name="T58" fmla="*/ 8 w 23"/>
                <a:gd name="T59" fmla="*/ 22 h 22"/>
                <a:gd name="T60" fmla="*/ 7 w 23"/>
                <a:gd name="T61" fmla="*/ 21 h 22"/>
                <a:gd name="T62" fmla="*/ 4 w 23"/>
                <a:gd name="T63" fmla="*/ 19 h 22"/>
                <a:gd name="T64" fmla="*/ 3 w 23"/>
                <a:gd name="T65" fmla="*/ 18 h 22"/>
                <a:gd name="T66" fmla="*/ 3 w 23"/>
                <a:gd name="T67" fmla="*/ 17 h 22"/>
                <a:gd name="T68" fmla="*/ 7 w 23"/>
                <a:gd name="T69" fmla="*/ 13 h 22"/>
                <a:gd name="T70" fmla="*/ 1 w 23"/>
                <a:gd name="T71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" h="22">
                  <a:moveTo>
                    <a:pt x="1" y="11"/>
                  </a:moveTo>
                  <a:cubicBezTo>
                    <a:pt x="1" y="11"/>
                    <a:pt x="0" y="11"/>
                    <a:pt x="0" y="11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9" y="0"/>
                  </a:cubicBezTo>
                  <a:cubicBezTo>
                    <a:pt x="9" y="0"/>
                    <a:pt x="9" y="0"/>
                    <a:pt x="1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5" y="0"/>
                    <a:pt x="15" y="1"/>
                  </a:cubicBezTo>
                  <a:cubicBezTo>
                    <a:pt x="15" y="1"/>
                    <a:pt x="15" y="1"/>
                    <a:pt x="15" y="2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1" y="5"/>
                    <a:pt x="21" y="5"/>
                  </a:cubicBezTo>
                  <a:cubicBezTo>
                    <a:pt x="21" y="5"/>
                    <a:pt x="22" y="6"/>
                    <a:pt x="22" y="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1"/>
                    <a:pt x="23" y="11"/>
                  </a:cubicBezTo>
                  <a:cubicBezTo>
                    <a:pt x="23" y="11"/>
                    <a:pt x="22" y="12"/>
                    <a:pt x="22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0" y="19"/>
                    <a:pt x="20" y="19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5" y="22"/>
                    <a:pt x="15" y="22"/>
                    <a:pt x="15" y="21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2"/>
                    <a:pt x="7" y="21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19"/>
                    <a:pt x="3" y="18"/>
                  </a:cubicBezTo>
                  <a:cubicBezTo>
                    <a:pt x="3" y="18"/>
                    <a:pt x="3" y="18"/>
                    <a:pt x="3" y="17"/>
                  </a:cubicBezTo>
                  <a:cubicBezTo>
                    <a:pt x="7" y="13"/>
                    <a:pt x="7" y="13"/>
                    <a:pt x="7" y="13"/>
                  </a:cubicBezTo>
                  <a:lnTo>
                    <a:pt x="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" name="Group 32">
            <a:extLst>
              <a:ext uri="{FF2B5EF4-FFF2-40B4-BE49-F238E27FC236}">
                <a16:creationId xmlns:a16="http://schemas.microsoft.com/office/drawing/2014/main" xmlns="" id="{FD11B34C-1843-4000-ACB0-D6E663C1E02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03429" y="5678451"/>
            <a:ext cx="293864" cy="287236"/>
            <a:chOff x="3232" y="1522"/>
            <a:chExt cx="532" cy="520"/>
          </a:xfrm>
          <a:solidFill>
            <a:schemeClr val="bg1"/>
          </a:solidFill>
        </p:grpSpPr>
        <p:sp>
          <p:nvSpPr>
            <p:cNvPr id="59" name="Rectangle 33">
              <a:extLst>
                <a:ext uri="{FF2B5EF4-FFF2-40B4-BE49-F238E27FC236}">
                  <a16:creationId xmlns:a16="http://schemas.microsoft.com/office/drawing/2014/main" xmlns="" id="{9B2AD77C-F02D-423F-A4FF-95A8BB5D1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" y="1846"/>
              <a:ext cx="21" cy="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4">
              <a:extLst>
                <a:ext uri="{FF2B5EF4-FFF2-40B4-BE49-F238E27FC236}">
                  <a16:creationId xmlns:a16="http://schemas.microsoft.com/office/drawing/2014/main" xmlns="" id="{29605DCD-2C62-4E03-977D-07B6429FE1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32" y="1522"/>
              <a:ext cx="532" cy="333"/>
            </a:xfrm>
            <a:custGeom>
              <a:avLst/>
              <a:gdLst>
                <a:gd name="T0" fmla="*/ 168 w 222"/>
                <a:gd name="T1" fmla="*/ 139 h 139"/>
                <a:gd name="T2" fmla="*/ 167 w 222"/>
                <a:gd name="T3" fmla="*/ 139 h 139"/>
                <a:gd name="T4" fmla="*/ 39 w 222"/>
                <a:gd name="T5" fmla="*/ 139 h 139"/>
                <a:gd name="T6" fmla="*/ 38 w 222"/>
                <a:gd name="T7" fmla="*/ 139 h 139"/>
                <a:gd name="T8" fmla="*/ 0 w 222"/>
                <a:gd name="T9" fmla="*/ 100 h 139"/>
                <a:gd name="T10" fmla="*/ 33 w 222"/>
                <a:gd name="T11" fmla="*/ 62 h 139"/>
                <a:gd name="T12" fmla="*/ 68 w 222"/>
                <a:gd name="T13" fmla="*/ 37 h 139"/>
                <a:gd name="T14" fmla="*/ 75 w 222"/>
                <a:gd name="T15" fmla="*/ 38 h 139"/>
                <a:gd name="T16" fmla="*/ 124 w 222"/>
                <a:gd name="T17" fmla="*/ 0 h 139"/>
                <a:gd name="T18" fmla="*/ 172 w 222"/>
                <a:gd name="T19" fmla="*/ 39 h 139"/>
                <a:gd name="T20" fmla="*/ 222 w 222"/>
                <a:gd name="T21" fmla="*/ 89 h 139"/>
                <a:gd name="T22" fmla="*/ 181 w 222"/>
                <a:gd name="T23" fmla="*/ 138 h 139"/>
                <a:gd name="T24" fmla="*/ 181 w 222"/>
                <a:gd name="T25" fmla="*/ 138 h 139"/>
                <a:gd name="T26" fmla="*/ 177 w 222"/>
                <a:gd name="T27" fmla="*/ 139 h 139"/>
                <a:gd name="T28" fmla="*/ 172 w 222"/>
                <a:gd name="T29" fmla="*/ 139 h 139"/>
                <a:gd name="T30" fmla="*/ 170 w 222"/>
                <a:gd name="T31" fmla="*/ 139 h 139"/>
                <a:gd name="T32" fmla="*/ 168 w 222"/>
                <a:gd name="T33" fmla="*/ 139 h 139"/>
                <a:gd name="T34" fmla="*/ 39 w 222"/>
                <a:gd name="T35" fmla="*/ 129 h 139"/>
                <a:gd name="T36" fmla="*/ 167 w 222"/>
                <a:gd name="T37" fmla="*/ 130 h 139"/>
                <a:gd name="T38" fmla="*/ 170 w 222"/>
                <a:gd name="T39" fmla="*/ 130 h 139"/>
                <a:gd name="T40" fmla="*/ 172 w 222"/>
                <a:gd name="T41" fmla="*/ 130 h 139"/>
                <a:gd name="T42" fmla="*/ 175 w 222"/>
                <a:gd name="T43" fmla="*/ 130 h 139"/>
                <a:gd name="T44" fmla="*/ 176 w 222"/>
                <a:gd name="T45" fmla="*/ 129 h 139"/>
                <a:gd name="T46" fmla="*/ 213 w 222"/>
                <a:gd name="T47" fmla="*/ 89 h 139"/>
                <a:gd name="T48" fmla="*/ 172 w 222"/>
                <a:gd name="T49" fmla="*/ 48 h 139"/>
                <a:gd name="T50" fmla="*/ 169 w 222"/>
                <a:gd name="T51" fmla="*/ 48 h 139"/>
                <a:gd name="T52" fmla="*/ 165 w 222"/>
                <a:gd name="T53" fmla="*/ 49 h 139"/>
                <a:gd name="T54" fmla="*/ 164 w 222"/>
                <a:gd name="T55" fmla="*/ 44 h 139"/>
                <a:gd name="T56" fmla="*/ 124 w 222"/>
                <a:gd name="T57" fmla="*/ 9 h 139"/>
                <a:gd name="T58" fmla="*/ 83 w 222"/>
                <a:gd name="T59" fmla="*/ 44 h 139"/>
                <a:gd name="T60" fmla="*/ 82 w 222"/>
                <a:gd name="T61" fmla="*/ 50 h 139"/>
                <a:gd name="T62" fmla="*/ 77 w 222"/>
                <a:gd name="T63" fmla="*/ 48 h 139"/>
                <a:gd name="T64" fmla="*/ 68 w 222"/>
                <a:gd name="T65" fmla="*/ 46 h 139"/>
                <a:gd name="T66" fmla="*/ 41 w 222"/>
                <a:gd name="T67" fmla="*/ 68 h 139"/>
                <a:gd name="T68" fmla="*/ 40 w 222"/>
                <a:gd name="T69" fmla="*/ 71 h 139"/>
                <a:gd name="T70" fmla="*/ 36 w 222"/>
                <a:gd name="T71" fmla="*/ 71 h 139"/>
                <a:gd name="T72" fmla="*/ 9 w 222"/>
                <a:gd name="T73" fmla="*/ 100 h 139"/>
                <a:gd name="T74" fmla="*/ 38 w 222"/>
                <a:gd name="T75" fmla="*/ 130 h 139"/>
                <a:gd name="T76" fmla="*/ 39 w 222"/>
                <a:gd name="T77" fmla="*/ 12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2" h="139">
                  <a:moveTo>
                    <a:pt x="168" y="139"/>
                  </a:moveTo>
                  <a:cubicBezTo>
                    <a:pt x="168" y="139"/>
                    <a:pt x="167" y="139"/>
                    <a:pt x="167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8" y="139"/>
                    <a:pt x="38" y="139"/>
                  </a:cubicBezTo>
                  <a:cubicBezTo>
                    <a:pt x="17" y="139"/>
                    <a:pt x="0" y="121"/>
                    <a:pt x="0" y="100"/>
                  </a:cubicBezTo>
                  <a:cubicBezTo>
                    <a:pt x="0" y="81"/>
                    <a:pt x="14" y="65"/>
                    <a:pt x="33" y="62"/>
                  </a:cubicBezTo>
                  <a:cubicBezTo>
                    <a:pt x="38" y="47"/>
                    <a:pt x="52" y="37"/>
                    <a:pt x="68" y="37"/>
                  </a:cubicBezTo>
                  <a:cubicBezTo>
                    <a:pt x="70" y="37"/>
                    <a:pt x="73" y="37"/>
                    <a:pt x="75" y="38"/>
                  </a:cubicBezTo>
                  <a:cubicBezTo>
                    <a:pt x="81" y="16"/>
                    <a:pt x="101" y="0"/>
                    <a:pt x="124" y="0"/>
                  </a:cubicBezTo>
                  <a:cubicBezTo>
                    <a:pt x="147" y="0"/>
                    <a:pt x="167" y="17"/>
                    <a:pt x="172" y="39"/>
                  </a:cubicBezTo>
                  <a:cubicBezTo>
                    <a:pt x="200" y="39"/>
                    <a:pt x="222" y="62"/>
                    <a:pt x="222" y="89"/>
                  </a:cubicBezTo>
                  <a:cubicBezTo>
                    <a:pt x="222" y="113"/>
                    <a:pt x="205" y="134"/>
                    <a:pt x="181" y="138"/>
                  </a:cubicBezTo>
                  <a:cubicBezTo>
                    <a:pt x="181" y="138"/>
                    <a:pt x="181" y="138"/>
                    <a:pt x="181" y="138"/>
                  </a:cubicBezTo>
                  <a:cubicBezTo>
                    <a:pt x="177" y="139"/>
                    <a:pt x="177" y="139"/>
                    <a:pt x="177" y="139"/>
                  </a:cubicBezTo>
                  <a:cubicBezTo>
                    <a:pt x="177" y="139"/>
                    <a:pt x="174" y="139"/>
                    <a:pt x="172" y="139"/>
                  </a:cubicBezTo>
                  <a:cubicBezTo>
                    <a:pt x="171" y="139"/>
                    <a:pt x="171" y="139"/>
                    <a:pt x="170" y="139"/>
                  </a:cubicBezTo>
                  <a:cubicBezTo>
                    <a:pt x="170" y="139"/>
                    <a:pt x="169" y="139"/>
                    <a:pt x="168" y="139"/>
                  </a:cubicBezTo>
                  <a:close/>
                  <a:moveTo>
                    <a:pt x="39" y="129"/>
                  </a:moveTo>
                  <a:cubicBezTo>
                    <a:pt x="167" y="130"/>
                    <a:pt x="167" y="130"/>
                    <a:pt x="167" y="130"/>
                  </a:cubicBezTo>
                  <a:cubicBezTo>
                    <a:pt x="168" y="130"/>
                    <a:pt x="169" y="130"/>
                    <a:pt x="170" y="130"/>
                  </a:cubicBezTo>
                  <a:cubicBezTo>
                    <a:pt x="171" y="130"/>
                    <a:pt x="171" y="130"/>
                    <a:pt x="172" y="130"/>
                  </a:cubicBezTo>
                  <a:cubicBezTo>
                    <a:pt x="173" y="130"/>
                    <a:pt x="174" y="130"/>
                    <a:pt x="175" y="130"/>
                  </a:cubicBezTo>
                  <a:cubicBezTo>
                    <a:pt x="176" y="129"/>
                    <a:pt x="176" y="129"/>
                    <a:pt x="176" y="129"/>
                  </a:cubicBezTo>
                  <a:cubicBezTo>
                    <a:pt x="197" y="127"/>
                    <a:pt x="213" y="110"/>
                    <a:pt x="213" y="89"/>
                  </a:cubicBezTo>
                  <a:cubicBezTo>
                    <a:pt x="213" y="66"/>
                    <a:pt x="194" y="48"/>
                    <a:pt x="172" y="48"/>
                  </a:cubicBezTo>
                  <a:cubicBezTo>
                    <a:pt x="171" y="48"/>
                    <a:pt x="170" y="48"/>
                    <a:pt x="169" y="48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4" y="44"/>
                    <a:pt x="164" y="44"/>
                    <a:pt x="164" y="44"/>
                  </a:cubicBezTo>
                  <a:cubicBezTo>
                    <a:pt x="161" y="24"/>
                    <a:pt x="144" y="9"/>
                    <a:pt x="124" y="9"/>
                  </a:cubicBezTo>
                  <a:cubicBezTo>
                    <a:pt x="103" y="9"/>
                    <a:pt x="86" y="24"/>
                    <a:pt x="83" y="44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1" y="46"/>
                    <a:pt x="68" y="46"/>
                  </a:cubicBezTo>
                  <a:cubicBezTo>
                    <a:pt x="55" y="46"/>
                    <a:pt x="44" y="55"/>
                    <a:pt x="41" y="68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21" y="72"/>
                    <a:pt x="9" y="85"/>
                    <a:pt x="9" y="100"/>
                  </a:cubicBezTo>
                  <a:cubicBezTo>
                    <a:pt x="9" y="116"/>
                    <a:pt x="22" y="130"/>
                    <a:pt x="38" y="130"/>
                  </a:cubicBezTo>
                  <a:cubicBezTo>
                    <a:pt x="38" y="130"/>
                    <a:pt x="39" y="129"/>
                    <a:pt x="3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35">
              <a:extLst>
                <a:ext uri="{FF2B5EF4-FFF2-40B4-BE49-F238E27FC236}">
                  <a16:creationId xmlns:a16="http://schemas.microsoft.com/office/drawing/2014/main" xmlns="" id="{C1FA72F5-3C2A-42DE-9DD0-FFC59AF7D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0" y="1875"/>
              <a:ext cx="350" cy="67"/>
            </a:xfrm>
            <a:custGeom>
              <a:avLst/>
              <a:gdLst>
                <a:gd name="T0" fmla="*/ 24 w 350"/>
                <a:gd name="T1" fmla="*/ 67 h 67"/>
                <a:gd name="T2" fmla="*/ 0 w 350"/>
                <a:gd name="T3" fmla="*/ 67 h 67"/>
                <a:gd name="T4" fmla="*/ 0 w 350"/>
                <a:gd name="T5" fmla="*/ 0 h 67"/>
                <a:gd name="T6" fmla="*/ 350 w 350"/>
                <a:gd name="T7" fmla="*/ 0 h 67"/>
                <a:gd name="T8" fmla="*/ 350 w 350"/>
                <a:gd name="T9" fmla="*/ 64 h 67"/>
                <a:gd name="T10" fmla="*/ 329 w 350"/>
                <a:gd name="T11" fmla="*/ 64 h 67"/>
                <a:gd name="T12" fmla="*/ 329 w 350"/>
                <a:gd name="T13" fmla="*/ 21 h 67"/>
                <a:gd name="T14" fmla="*/ 24 w 350"/>
                <a:gd name="T15" fmla="*/ 21 h 67"/>
                <a:gd name="T16" fmla="*/ 24 w 350"/>
                <a:gd name="T1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0" h="67">
                  <a:moveTo>
                    <a:pt x="24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350" y="0"/>
                  </a:lnTo>
                  <a:lnTo>
                    <a:pt x="350" y="64"/>
                  </a:lnTo>
                  <a:lnTo>
                    <a:pt x="329" y="64"/>
                  </a:lnTo>
                  <a:lnTo>
                    <a:pt x="329" y="21"/>
                  </a:lnTo>
                  <a:lnTo>
                    <a:pt x="24" y="21"/>
                  </a:lnTo>
                  <a:lnTo>
                    <a:pt x="24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36">
              <a:extLst>
                <a:ext uri="{FF2B5EF4-FFF2-40B4-BE49-F238E27FC236}">
                  <a16:creationId xmlns:a16="http://schemas.microsoft.com/office/drawing/2014/main" xmlns="" id="{88BEDDBE-A105-4B6D-ABF4-222FF5C348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8" y="1923"/>
              <a:ext cx="119" cy="119"/>
            </a:xfrm>
            <a:custGeom>
              <a:avLst/>
              <a:gdLst>
                <a:gd name="T0" fmla="*/ 119 w 119"/>
                <a:gd name="T1" fmla="*/ 119 h 119"/>
                <a:gd name="T2" fmla="*/ 0 w 119"/>
                <a:gd name="T3" fmla="*/ 119 h 119"/>
                <a:gd name="T4" fmla="*/ 0 w 119"/>
                <a:gd name="T5" fmla="*/ 0 h 119"/>
                <a:gd name="T6" fmla="*/ 119 w 119"/>
                <a:gd name="T7" fmla="*/ 0 h 119"/>
                <a:gd name="T8" fmla="*/ 119 w 119"/>
                <a:gd name="T9" fmla="*/ 119 h 119"/>
                <a:gd name="T10" fmla="*/ 24 w 119"/>
                <a:gd name="T11" fmla="*/ 98 h 119"/>
                <a:gd name="T12" fmla="*/ 98 w 119"/>
                <a:gd name="T13" fmla="*/ 98 h 119"/>
                <a:gd name="T14" fmla="*/ 98 w 119"/>
                <a:gd name="T15" fmla="*/ 21 h 119"/>
                <a:gd name="T16" fmla="*/ 24 w 119"/>
                <a:gd name="T17" fmla="*/ 21 h 119"/>
                <a:gd name="T18" fmla="*/ 24 w 119"/>
                <a:gd name="T19" fmla="*/ 9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119">
                  <a:moveTo>
                    <a:pt x="119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19" y="0"/>
                  </a:lnTo>
                  <a:lnTo>
                    <a:pt x="119" y="119"/>
                  </a:lnTo>
                  <a:close/>
                  <a:moveTo>
                    <a:pt x="24" y="98"/>
                  </a:moveTo>
                  <a:lnTo>
                    <a:pt x="98" y="98"/>
                  </a:lnTo>
                  <a:lnTo>
                    <a:pt x="98" y="21"/>
                  </a:lnTo>
                  <a:lnTo>
                    <a:pt x="24" y="21"/>
                  </a:lnTo>
                  <a:lnTo>
                    <a:pt x="24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37">
              <a:extLst>
                <a:ext uri="{FF2B5EF4-FFF2-40B4-BE49-F238E27FC236}">
                  <a16:creationId xmlns:a16="http://schemas.microsoft.com/office/drawing/2014/main" xmlns="" id="{EF62830E-9EC3-46CC-AC12-70701FE485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5" y="1923"/>
              <a:ext cx="120" cy="119"/>
            </a:xfrm>
            <a:custGeom>
              <a:avLst/>
              <a:gdLst>
                <a:gd name="T0" fmla="*/ 120 w 120"/>
                <a:gd name="T1" fmla="*/ 119 h 119"/>
                <a:gd name="T2" fmla="*/ 0 w 120"/>
                <a:gd name="T3" fmla="*/ 119 h 119"/>
                <a:gd name="T4" fmla="*/ 0 w 120"/>
                <a:gd name="T5" fmla="*/ 0 h 119"/>
                <a:gd name="T6" fmla="*/ 120 w 120"/>
                <a:gd name="T7" fmla="*/ 0 h 119"/>
                <a:gd name="T8" fmla="*/ 120 w 120"/>
                <a:gd name="T9" fmla="*/ 119 h 119"/>
                <a:gd name="T10" fmla="*/ 22 w 120"/>
                <a:gd name="T11" fmla="*/ 98 h 119"/>
                <a:gd name="T12" fmla="*/ 99 w 120"/>
                <a:gd name="T13" fmla="*/ 98 h 119"/>
                <a:gd name="T14" fmla="*/ 99 w 120"/>
                <a:gd name="T15" fmla="*/ 21 h 119"/>
                <a:gd name="T16" fmla="*/ 22 w 120"/>
                <a:gd name="T17" fmla="*/ 21 h 119"/>
                <a:gd name="T18" fmla="*/ 22 w 120"/>
                <a:gd name="T19" fmla="*/ 9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19">
                  <a:moveTo>
                    <a:pt x="120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20" y="0"/>
                  </a:lnTo>
                  <a:lnTo>
                    <a:pt x="120" y="119"/>
                  </a:lnTo>
                  <a:close/>
                  <a:moveTo>
                    <a:pt x="22" y="98"/>
                  </a:moveTo>
                  <a:lnTo>
                    <a:pt x="99" y="98"/>
                  </a:lnTo>
                  <a:lnTo>
                    <a:pt x="99" y="21"/>
                  </a:lnTo>
                  <a:lnTo>
                    <a:pt x="22" y="21"/>
                  </a:lnTo>
                  <a:lnTo>
                    <a:pt x="22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38">
              <a:extLst>
                <a:ext uri="{FF2B5EF4-FFF2-40B4-BE49-F238E27FC236}">
                  <a16:creationId xmlns:a16="http://schemas.microsoft.com/office/drawing/2014/main" xmlns="" id="{64846AAC-C9EE-4835-A070-6EEA31E7F2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8" y="1923"/>
              <a:ext cx="117" cy="119"/>
            </a:xfrm>
            <a:custGeom>
              <a:avLst/>
              <a:gdLst>
                <a:gd name="T0" fmla="*/ 117 w 117"/>
                <a:gd name="T1" fmla="*/ 119 h 119"/>
                <a:gd name="T2" fmla="*/ 0 w 117"/>
                <a:gd name="T3" fmla="*/ 119 h 119"/>
                <a:gd name="T4" fmla="*/ 0 w 117"/>
                <a:gd name="T5" fmla="*/ 0 h 119"/>
                <a:gd name="T6" fmla="*/ 117 w 117"/>
                <a:gd name="T7" fmla="*/ 0 h 119"/>
                <a:gd name="T8" fmla="*/ 117 w 117"/>
                <a:gd name="T9" fmla="*/ 119 h 119"/>
                <a:gd name="T10" fmla="*/ 21 w 117"/>
                <a:gd name="T11" fmla="*/ 98 h 119"/>
                <a:gd name="T12" fmla="*/ 96 w 117"/>
                <a:gd name="T13" fmla="*/ 98 h 119"/>
                <a:gd name="T14" fmla="*/ 96 w 117"/>
                <a:gd name="T15" fmla="*/ 21 h 119"/>
                <a:gd name="T16" fmla="*/ 21 w 117"/>
                <a:gd name="T17" fmla="*/ 21 h 119"/>
                <a:gd name="T18" fmla="*/ 21 w 117"/>
                <a:gd name="T19" fmla="*/ 9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119">
                  <a:moveTo>
                    <a:pt x="117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19"/>
                  </a:lnTo>
                  <a:close/>
                  <a:moveTo>
                    <a:pt x="21" y="98"/>
                  </a:moveTo>
                  <a:lnTo>
                    <a:pt x="96" y="98"/>
                  </a:lnTo>
                  <a:lnTo>
                    <a:pt x="96" y="21"/>
                  </a:lnTo>
                  <a:lnTo>
                    <a:pt x="21" y="21"/>
                  </a:lnTo>
                  <a:lnTo>
                    <a:pt x="21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6" name="순서도: 데이터 65">
            <a:extLst>
              <a:ext uri="{FF2B5EF4-FFF2-40B4-BE49-F238E27FC236}">
                <a16:creationId xmlns:a16="http://schemas.microsoft.com/office/drawing/2014/main" xmlns="" id="{4803A44C-CBF0-47E0-BF52-2C13544EB465}"/>
              </a:ext>
            </a:extLst>
          </p:cNvPr>
          <p:cNvSpPr/>
          <p:nvPr/>
        </p:nvSpPr>
        <p:spPr>
          <a:xfrm rot="641810" flipH="1">
            <a:off x="7979941" y="2398116"/>
            <a:ext cx="2693309" cy="2831107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9982E1F-5070-4F60-BC39-A860705815DD}"/>
              </a:ext>
            </a:extLst>
          </p:cNvPr>
          <p:cNvSpPr txBox="1"/>
          <p:nvPr/>
        </p:nvSpPr>
        <p:spPr>
          <a:xfrm>
            <a:off x="8529252" y="3586366"/>
            <a:ext cx="19205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생성된 객체의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활용이 어려움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0569824C-DE46-4F4F-8BF3-B1929B62468E}"/>
              </a:ext>
            </a:extLst>
          </p:cNvPr>
          <p:cNvSpPr txBox="1"/>
          <p:nvPr/>
        </p:nvSpPr>
        <p:spPr>
          <a:xfrm>
            <a:off x="8529252" y="2884930"/>
            <a:ext cx="162439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j-lt"/>
              </a:rPr>
              <a:t>류재</a:t>
            </a:r>
            <a:r>
              <a:rPr lang="ko-KR" altLang="en-US" sz="2800" dirty="0" smtClean="0">
                <a:solidFill>
                  <a:schemeClr val="bg1"/>
                </a:solidFill>
                <a:latin typeface="+mj-lt"/>
              </a:rPr>
              <a:t>영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5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F15595A-4DC1-4D06-B4D9-43DA2F5E6601}"/>
              </a:ext>
            </a:extLst>
          </p:cNvPr>
          <p:cNvSpPr txBox="1"/>
          <p:nvPr/>
        </p:nvSpPr>
        <p:spPr>
          <a:xfrm>
            <a:off x="3776074" y="2476035"/>
            <a:ext cx="6449603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300" dirty="0">
                <a:solidFill>
                  <a:schemeClr val="bg1"/>
                </a:solidFill>
                <a:latin typeface="+mj-lt"/>
              </a:rPr>
              <a:t>Thank you</a:t>
            </a:r>
            <a:endParaRPr lang="ko-KR" altLang="en-US" sz="8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3529106-B869-4FB1-A9B3-16280FCA314C}"/>
              </a:ext>
            </a:extLst>
          </p:cNvPr>
          <p:cNvSpPr txBox="1"/>
          <p:nvPr/>
        </p:nvSpPr>
        <p:spPr>
          <a:xfrm>
            <a:off x="4330666" y="2823281"/>
            <a:ext cx="4909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3"/>
                </a:solidFill>
              </a:rPr>
              <a:t>6</a:t>
            </a:r>
            <a:r>
              <a:rPr lang="en-US" altLang="ko-KR" sz="4400" b="1" dirty="0" smtClean="0">
                <a:solidFill>
                  <a:schemeClr val="accent3"/>
                </a:solidFill>
              </a:rPr>
              <a:t>. Q &amp; A</a:t>
            </a:r>
            <a:endParaRPr lang="en-US" altLang="ko-KR" sz="4400" b="1" dirty="0">
              <a:solidFill>
                <a:schemeClr val="accent3"/>
              </a:solidFill>
            </a:endParaRPr>
          </a:p>
        </p:txBody>
      </p:sp>
      <p:grpSp>
        <p:nvGrpSpPr>
          <p:cNvPr id="2" name="그룹 22">
            <a:extLst>
              <a:ext uri="{FF2B5EF4-FFF2-40B4-BE49-F238E27FC236}">
                <a16:creationId xmlns:a16="http://schemas.microsoft.com/office/drawing/2014/main" xmlns="" id="{D823FFAC-3A03-4EC8-9678-216D3E80497D}"/>
              </a:ext>
            </a:extLst>
          </p:cNvPr>
          <p:cNvGrpSpPr/>
          <p:nvPr/>
        </p:nvGrpSpPr>
        <p:grpSpPr>
          <a:xfrm>
            <a:off x="2675624" y="4617536"/>
            <a:ext cx="2662553" cy="444670"/>
            <a:chOff x="706982" y="4429917"/>
            <a:chExt cx="2662553" cy="444670"/>
          </a:xfrm>
        </p:grpSpPr>
        <p:sp>
          <p:nvSpPr>
            <p:cNvPr id="10" name="Google Shape;408;p21">
              <a:extLst>
                <a:ext uri="{FF2B5EF4-FFF2-40B4-BE49-F238E27FC236}">
                  <a16:creationId xmlns:a16="http://schemas.microsoft.com/office/drawing/2014/main" xmlns="" id="{3BD6E8B1-EB00-4486-8D71-6EFF022DE541}"/>
                </a:ext>
              </a:extLst>
            </p:cNvPr>
            <p:cNvSpPr txBox="1"/>
            <p:nvPr/>
          </p:nvSpPr>
          <p:spPr>
            <a:xfrm>
              <a:off x="1420799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400"/>
                <a:buFont typeface="Arial"/>
                <a:buNone/>
              </a:pPr>
              <a:r>
                <a:rPr lang="en-US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Address</a:t>
              </a:r>
              <a:endParaRPr sz="1200" b="1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409;p21">
              <a:extLst>
                <a:ext uri="{FF2B5EF4-FFF2-40B4-BE49-F238E27FC236}">
                  <a16:creationId xmlns:a16="http://schemas.microsoft.com/office/drawing/2014/main" xmlns="" id="{BF0B9D7B-24F6-4EC0-A96E-9BDCA994F11C}"/>
                </a:ext>
              </a:extLst>
            </p:cNvPr>
            <p:cNvSpPr txBox="1"/>
            <p:nvPr/>
          </p:nvSpPr>
          <p:spPr>
            <a:xfrm>
              <a:off x="706982" y="4665035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Please enter your address.</a:t>
              </a:r>
              <a:endParaRPr sz="1100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" name="그룹 21">
            <a:extLst>
              <a:ext uri="{FF2B5EF4-FFF2-40B4-BE49-F238E27FC236}">
                <a16:creationId xmlns:a16="http://schemas.microsoft.com/office/drawing/2014/main" xmlns="" id="{8AFF46A9-D6EC-4190-9870-942BE436CE76}"/>
              </a:ext>
            </a:extLst>
          </p:cNvPr>
          <p:cNvGrpSpPr/>
          <p:nvPr/>
        </p:nvGrpSpPr>
        <p:grpSpPr>
          <a:xfrm>
            <a:off x="4764724" y="4617536"/>
            <a:ext cx="2662553" cy="441451"/>
            <a:chOff x="3775901" y="4429917"/>
            <a:chExt cx="2662553" cy="441451"/>
          </a:xfrm>
        </p:grpSpPr>
        <p:sp>
          <p:nvSpPr>
            <p:cNvPr id="14" name="Google Shape;408;p21">
              <a:extLst>
                <a:ext uri="{FF2B5EF4-FFF2-40B4-BE49-F238E27FC236}">
                  <a16:creationId xmlns:a16="http://schemas.microsoft.com/office/drawing/2014/main" xmlns="" id="{FD52CC8C-FA46-4D8D-93F1-3764DFEEFD99}"/>
                </a:ext>
              </a:extLst>
            </p:cNvPr>
            <p:cNvSpPr txBox="1"/>
            <p:nvPr/>
          </p:nvSpPr>
          <p:spPr>
            <a:xfrm>
              <a:off x="4489718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>
                <a:buClr>
                  <a:schemeClr val="accent4"/>
                </a:buClr>
                <a:buSzPts val="1400"/>
              </a:pPr>
              <a:r>
                <a:rPr lang="en-US" altLang="ko-KR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Number</a:t>
              </a:r>
            </a:p>
          </p:txBody>
        </p:sp>
        <p:sp>
          <p:nvSpPr>
            <p:cNvPr id="16" name="Google Shape;409;p21">
              <a:extLst>
                <a:ext uri="{FF2B5EF4-FFF2-40B4-BE49-F238E27FC236}">
                  <a16:creationId xmlns:a16="http://schemas.microsoft.com/office/drawing/2014/main" xmlns="" id="{2D374D68-434C-4123-80F6-6F87E34140A7}"/>
                </a:ext>
              </a:extLst>
            </p:cNvPr>
            <p:cNvSpPr txBox="1"/>
            <p:nvPr/>
          </p:nvSpPr>
          <p:spPr>
            <a:xfrm>
              <a:off x="3775901" y="4661816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/>
              <a:r>
                <a:rPr lang="en-US" altLang="ko-KR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+00 0000 00000</a:t>
              </a:r>
            </a:p>
          </p:txBody>
        </p:sp>
      </p:grpSp>
      <p:grpSp>
        <p:nvGrpSpPr>
          <p:cNvPr id="5" name="그룹 20">
            <a:extLst>
              <a:ext uri="{FF2B5EF4-FFF2-40B4-BE49-F238E27FC236}">
                <a16:creationId xmlns:a16="http://schemas.microsoft.com/office/drawing/2014/main" xmlns="" id="{3A621151-F292-417B-9F0E-F08EC08AB05D}"/>
              </a:ext>
            </a:extLst>
          </p:cNvPr>
          <p:cNvGrpSpPr/>
          <p:nvPr/>
        </p:nvGrpSpPr>
        <p:grpSpPr>
          <a:xfrm>
            <a:off x="6853824" y="4617536"/>
            <a:ext cx="2662553" cy="441451"/>
            <a:chOff x="6096000" y="4429917"/>
            <a:chExt cx="2662553" cy="441451"/>
          </a:xfrm>
        </p:grpSpPr>
        <p:sp>
          <p:nvSpPr>
            <p:cNvPr id="18" name="Google Shape;408;p21">
              <a:extLst>
                <a:ext uri="{FF2B5EF4-FFF2-40B4-BE49-F238E27FC236}">
                  <a16:creationId xmlns:a16="http://schemas.microsoft.com/office/drawing/2014/main" xmlns="" id="{492A18C1-E6D2-4D50-B0FA-2149EF4A5775}"/>
                </a:ext>
              </a:extLst>
            </p:cNvPr>
            <p:cNvSpPr txBox="1"/>
            <p:nvPr/>
          </p:nvSpPr>
          <p:spPr>
            <a:xfrm>
              <a:off x="6809817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>
                <a:buClr>
                  <a:schemeClr val="accent4"/>
                </a:buClr>
                <a:buSzPts val="1400"/>
              </a:pPr>
              <a:r>
                <a:rPr lang="en-US" altLang="ko-KR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E-mail</a:t>
              </a:r>
            </a:p>
          </p:txBody>
        </p:sp>
        <p:sp>
          <p:nvSpPr>
            <p:cNvPr id="20" name="Google Shape;409;p21">
              <a:extLst>
                <a:ext uri="{FF2B5EF4-FFF2-40B4-BE49-F238E27FC236}">
                  <a16:creationId xmlns:a16="http://schemas.microsoft.com/office/drawing/2014/main" xmlns="" id="{B6C65D2E-2696-4FF7-B653-B19DE6236D5F}"/>
                </a:ext>
              </a:extLst>
            </p:cNvPr>
            <p:cNvSpPr txBox="1"/>
            <p:nvPr/>
          </p:nvSpPr>
          <p:spPr>
            <a:xfrm>
              <a:off x="6096000" y="4661816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/>
              <a:r>
                <a:rPr lang="en-US" altLang="ko-KR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support@email.com</a:t>
              </a:r>
              <a:endParaRPr lang="en-US" altLang="ko-KR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평행 사변형 25">
            <a:extLst>
              <a:ext uri="{FF2B5EF4-FFF2-40B4-BE49-F238E27FC236}">
                <a16:creationId xmlns:a16="http://schemas.microsoft.com/office/drawing/2014/main" xmlns="" id="{ACA7FA6B-0F6F-482A-86A1-4A525FE8B044}"/>
              </a:ext>
            </a:extLst>
          </p:cNvPr>
          <p:cNvSpPr/>
          <p:nvPr/>
        </p:nvSpPr>
        <p:spPr>
          <a:xfrm rot="5400000">
            <a:off x="9602110" y="3945119"/>
            <a:ext cx="3021806" cy="2157974"/>
          </a:xfrm>
          <a:prstGeom prst="parallelogram">
            <a:avLst>
              <a:gd name="adj" fmla="val 503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xmlns="" id="{74AD1E48-C50E-4CC7-9772-D0781285D505}"/>
              </a:ext>
            </a:extLst>
          </p:cNvPr>
          <p:cNvSpPr/>
          <p:nvPr/>
        </p:nvSpPr>
        <p:spPr>
          <a:xfrm rot="5400000">
            <a:off x="362123" y="126610"/>
            <a:ext cx="2069683" cy="2793930"/>
          </a:xfrm>
          <a:custGeom>
            <a:avLst/>
            <a:gdLst>
              <a:gd name="connsiteX0" fmla="*/ 0 w 2069683"/>
              <a:gd name="connsiteY0" fmla="*/ 2793930 h 2793930"/>
              <a:gd name="connsiteX1" fmla="*/ 1411160 w 2069683"/>
              <a:gd name="connsiteY1" fmla="*/ 0 h 2793930"/>
              <a:gd name="connsiteX2" fmla="*/ 2069683 w 2069683"/>
              <a:gd name="connsiteY2" fmla="*/ 0 h 2793930"/>
              <a:gd name="connsiteX3" fmla="*/ 658523 w 2069683"/>
              <a:gd name="connsiteY3" fmla="*/ 2793930 h 279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9683" h="2793930">
                <a:moveTo>
                  <a:pt x="0" y="2793930"/>
                </a:moveTo>
                <a:lnTo>
                  <a:pt x="1411160" y="0"/>
                </a:lnTo>
                <a:lnTo>
                  <a:pt x="2069683" y="0"/>
                </a:lnTo>
                <a:lnTo>
                  <a:pt x="658523" y="279393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xmlns="" id="{F542A857-1C49-43D5-AD61-20B450FA4CF7}"/>
              </a:ext>
            </a:extLst>
          </p:cNvPr>
          <p:cNvSpPr/>
          <p:nvPr/>
        </p:nvSpPr>
        <p:spPr>
          <a:xfrm rot="5400000">
            <a:off x="9785924" y="2546495"/>
            <a:ext cx="959990" cy="1581152"/>
          </a:xfrm>
          <a:prstGeom prst="parallelogram">
            <a:avLst>
              <a:gd name="adj" fmla="val 850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265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0691C3-7305-436E-92C4-7FABA5B3BC5A}"/>
              </a:ext>
            </a:extLst>
          </p:cNvPr>
          <p:cNvSpPr txBox="1"/>
          <p:nvPr/>
        </p:nvSpPr>
        <p:spPr>
          <a:xfrm>
            <a:off x="7810500" y="2933700"/>
            <a:ext cx="4219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/>
                </a:solidFill>
                <a:latin typeface="+mj-lt"/>
              </a:rPr>
              <a:t>          목  차</a:t>
            </a:r>
            <a:endParaRPr lang="ko-KR" altLang="en-US" sz="3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3FA1F2E3-7440-4B49-AE87-2FDBA05C8671}"/>
              </a:ext>
            </a:extLst>
          </p:cNvPr>
          <p:cNvSpPr/>
          <p:nvPr/>
        </p:nvSpPr>
        <p:spPr>
          <a:xfrm>
            <a:off x="1" y="0"/>
            <a:ext cx="7612389" cy="6858000"/>
          </a:xfrm>
          <a:custGeom>
            <a:avLst/>
            <a:gdLst>
              <a:gd name="connsiteX0" fmla="*/ 0 w 6858000"/>
              <a:gd name="connsiteY0" fmla="*/ 0 h 6858000"/>
              <a:gd name="connsiteX1" fmla="*/ 6858000 w 6858000"/>
              <a:gd name="connsiteY1" fmla="*/ 0 h 6858000"/>
              <a:gd name="connsiteX2" fmla="*/ 6858000 w 6858000"/>
              <a:gd name="connsiteY2" fmla="*/ 6858000 h 6858000"/>
              <a:gd name="connsiteX3" fmla="*/ 0 w 6858000"/>
              <a:gd name="connsiteY3" fmla="*/ 6858000 h 6858000"/>
              <a:gd name="connsiteX4" fmla="*/ 0 w 6858000"/>
              <a:gd name="connsiteY4" fmla="*/ 0 h 6858000"/>
              <a:gd name="connsiteX0" fmla="*/ 0 w 6858000"/>
              <a:gd name="connsiteY0" fmla="*/ 0 h 6858000"/>
              <a:gd name="connsiteX1" fmla="*/ 6858000 w 6858000"/>
              <a:gd name="connsiteY1" fmla="*/ 0 h 6858000"/>
              <a:gd name="connsiteX2" fmla="*/ 6858000 w 6858000"/>
              <a:gd name="connsiteY2" fmla="*/ 5476875 h 6858000"/>
              <a:gd name="connsiteX3" fmla="*/ 6858000 w 6858000"/>
              <a:gd name="connsiteY3" fmla="*/ 6858000 h 6858000"/>
              <a:gd name="connsiteX4" fmla="*/ 0 w 6858000"/>
              <a:gd name="connsiteY4" fmla="*/ 6858000 h 6858000"/>
              <a:gd name="connsiteX5" fmla="*/ 0 w 6858000"/>
              <a:gd name="connsiteY5" fmla="*/ 0 h 6858000"/>
              <a:gd name="connsiteX0" fmla="*/ 0 w 7400925"/>
              <a:gd name="connsiteY0" fmla="*/ 0 h 6858000"/>
              <a:gd name="connsiteX1" fmla="*/ 6858000 w 7400925"/>
              <a:gd name="connsiteY1" fmla="*/ 0 h 6858000"/>
              <a:gd name="connsiteX2" fmla="*/ 7400925 w 7400925"/>
              <a:gd name="connsiteY2" fmla="*/ 3181350 h 6858000"/>
              <a:gd name="connsiteX3" fmla="*/ 6858000 w 7400925"/>
              <a:gd name="connsiteY3" fmla="*/ 6858000 h 6858000"/>
              <a:gd name="connsiteX4" fmla="*/ 0 w 7400925"/>
              <a:gd name="connsiteY4" fmla="*/ 6858000 h 6858000"/>
              <a:gd name="connsiteX5" fmla="*/ 0 w 7400925"/>
              <a:gd name="connsiteY5" fmla="*/ 0 h 6858000"/>
              <a:gd name="connsiteX0" fmla="*/ 0 w 7493688"/>
              <a:gd name="connsiteY0" fmla="*/ 0 h 6858000"/>
              <a:gd name="connsiteX1" fmla="*/ 6858000 w 7493688"/>
              <a:gd name="connsiteY1" fmla="*/ 0 h 6858000"/>
              <a:gd name="connsiteX2" fmla="*/ 7400925 w 7493688"/>
              <a:gd name="connsiteY2" fmla="*/ 3181350 h 6858000"/>
              <a:gd name="connsiteX3" fmla="*/ 6858000 w 7493688"/>
              <a:gd name="connsiteY3" fmla="*/ 6858000 h 6858000"/>
              <a:gd name="connsiteX4" fmla="*/ 0 w 7493688"/>
              <a:gd name="connsiteY4" fmla="*/ 6858000 h 6858000"/>
              <a:gd name="connsiteX5" fmla="*/ 0 w 7493688"/>
              <a:gd name="connsiteY5" fmla="*/ 0 h 6858000"/>
              <a:gd name="connsiteX0" fmla="*/ 0 w 7752063"/>
              <a:gd name="connsiteY0" fmla="*/ 0 h 6858000"/>
              <a:gd name="connsiteX1" fmla="*/ 6858000 w 7752063"/>
              <a:gd name="connsiteY1" fmla="*/ 0 h 6858000"/>
              <a:gd name="connsiteX2" fmla="*/ 7400925 w 7752063"/>
              <a:gd name="connsiteY2" fmla="*/ 3181350 h 6858000"/>
              <a:gd name="connsiteX3" fmla="*/ 6858000 w 7752063"/>
              <a:gd name="connsiteY3" fmla="*/ 6858000 h 6858000"/>
              <a:gd name="connsiteX4" fmla="*/ 0 w 7752063"/>
              <a:gd name="connsiteY4" fmla="*/ 6858000 h 6858000"/>
              <a:gd name="connsiteX5" fmla="*/ 0 w 7752063"/>
              <a:gd name="connsiteY5" fmla="*/ 0 h 6858000"/>
              <a:gd name="connsiteX0" fmla="*/ 0 w 7612389"/>
              <a:gd name="connsiteY0" fmla="*/ 0 h 6858000"/>
              <a:gd name="connsiteX1" fmla="*/ 6858000 w 7612389"/>
              <a:gd name="connsiteY1" fmla="*/ 0 h 6858000"/>
              <a:gd name="connsiteX2" fmla="*/ 7229475 w 7612389"/>
              <a:gd name="connsiteY2" fmla="*/ 3629025 h 6858000"/>
              <a:gd name="connsiteX3" fmla="*/ 6858000 w 7612389"/>
              <a:gd name="connsiteY3" fmla="*/ 6858000 h 6858000"/>
              <a:gd name="connsiteX4" fmla="*/ 0 w 7612389"/>
              <a:gd name="connsiteY4" fmla="*/ 6858000 h 6858000"/>
              <a:gd name="connsiteX5" fmla="*/ 0 w 761238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12389" h="6858000">
                <a:moveTo>
                  <a:pt x="0" y="0"/>
                </a:moveTo>
                <a:lnTo>
                  <a:pt x="6858000" y="0"/>
                </a:lnTo>
                <a:cubicBezTo>
                  <a:pt x="7038975" y="1060450"/>
                  <a:pt x="8201025" y="2330450"/>
                  <a:pt x="7229475" y="3629025"/>
                </a:cubicBezTo>
                <a:cubicBezTo>
                  <a:pt x="6257925" y="4927600"/>
                  <a:pt x="7038975" y="5632450"/>
                  <a:pt x="6858000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E565093-0BD6-46FA-A189-B58EF5E1B2CD}"/>
              </a:ext>
            </a:extLst>
          </p:cNvPr>
          <p:cNvSpPr txBox="1"/>
          <p:nvPr/>
        </p:nvSpPr>
        <p:spPr>
          <a:xfrm>
            <a:off x="7905749" y="5019674"/>
            <a:ext cx="3590925" cy="320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accent1"/>
                </a:solidFill>
              </a:rPr>
              <a:t>.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xmlns="" id="{53A46C1D-7D86-42BC-A878-12D6CB78DA34}"/>
              </a:ext>
            </a:extLst>
          </p:cNvPr>
          <p:cNvSpPr/>
          <p:nvPr/>
        </p:nvSpPr>
        <p:spPr>
          <a:xfrm rot="5400000">
            <a:off x="6788469" y="546835"/>
            <a:ext cx="1061280" cy="1192331"/>
          </a:xfrm>
          <a:prstGeom prst="parallelogram">
            <a:avLst>
              <a:gd name="adj" fmla="val 57326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평행 사변형 10">
            <a:extLst>
              <a:ext uri="{FF2B5EF4-FFF2-40B4-BE49-F238E27FC236}">
                <a16:creationId xmlns:a16="http://schemas.microsoft.com/office/drawing/2014/main" xmlns="" id="{61531C94-85FA-48A7-A6CE-809D26AFE6AB}"/>
              </a:ext>
            </a:extLst>
          </p:cNvPr>
          <p:cNvSpPr/>
          <p:nvPr/>
        </p:nvSpPr>
        <p:spPr>
          <a:xfrm rot="5400000">
            <a:off x="357094" y="4810125"/>
            <a:ext cx="1362261" cy="2076449"/>
          </a:xfrm>
          <a:prstGeom prst="parallelogram">
            <a:avLst>
              <a:gd name="adj" fmla="val 7691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평행 사변형 11">
            <a:extLst>
              <a:ext uri="{FF2B5EF4-FFF2-40B4-BE49-F238E27FC236}">
                <a16:creationId xmlns:a16="http://schemas.microsoft.com/office/drawing/2014/main" xmlns="" id="{C29859C5-CD6B-4C3E-AD8B-B5BA2994B030}"/>
              </a:ext>
            </a:extLst>
          </p:cNvPr>
          <p:cNvSpPr/>
          <p:nvPr/>
        </p:nvSpPr>
        <p:spPr>
          <a:xfrm rot="5400000">
            <a:off x="2156118" y="5742154"/>
            <a:ext cx="609419" cy="401756"/>
          </a:xfrm>
          <a:prstGeom prst="parallelogram">
            <a:avLst>
              <a:gd name="adj" fmla="val 52585"/>
            </a:avLst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xmlns="" id="{DC25EECF-69EB-4701-9C96-A4E3812AB167}"/>
              </a:ext>
            </a:extLst>
          </p:cNvPr>
          <p:cNvSpPr/>
          <p:nvPr/>
        </p:nvSpPr>
        <p:spPr>
          <a:xfrm rot="5400000">
            <a:off x="7785308" y="1720720"/>
            <a:ext cx="259934" cy="173154"/>
          </a:xfrm>
          <a:prstGeom prst="parallelogram">
            <a:avLst>
              <a:gd name="adj" fmla="val 51825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xmlns="" id="{0A2259BE-6C3E-4DF2-B99D-5FE0C6F4ACE1}"/>
              </a:ext>
            </a:extLst>
          </p:cNvPr>
          <p:cNvSpPr/>
          <p:nvPr/>
        </p:nvSpPr>
        <p:spPr>
          <a:xfrm rot="5400000">
            <a:off x="8337758" y="1492120"/>
            <a:ext cx="259934" cy="173154"/>
          </a:xfrm>
          <a:prstGeom prst="parallelogram">
            <a:avLst>
              <a:gd name="adj" fmla="val 51825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평행 사변형 14">
            <a:extLst>
              <a:ext uri="{FF2B5EF4-FFF2-40B4-BE49-F238E27FC236}">
                <a16:creationId xmlns:a16="http://schemas.microsoft.com/office/drawing/2014/main" xmlns="" id="{78299A58-AC0D-40B3-9297-FC8EA3834B4E}"/>
              </a:ext>
            </a:extLst>
          </p:cNvPr>
          <p:cNvSpPr/>
          <p:nvPr/>
        </p:nvSpPr>
        <p:spPr>
          <a:xfrm rot="5400000">
            <a:off x="8135493" y="1006108"/>
            <a:ext cx="410997" cy="273784"/>
          </a:xfrm>
          <a:prstGeom prst="parallelogram">
            <a:avLst>
              <a:gd name="adj" fmla="val 51825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58F1DD2-C4C5-4F9B-9952-12213981C29E}"/>
              </a:ext>
            </a:extLst>
          </p:cNvPr>
          <p:cNvSpPr txBox="1"/>
          <p:nvPr/>
        </p:nvSpPr>
        <p:spPr>
          <a:xfrm>
            <a:off x="1281349" y="649900"/>
            <a:ext cx="5433775" cy="52629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b="1" dirty="0" smtClean="0">
                <a:solidFill>
                  <a:schemeClr val="bg1"/>
                </a:solidFill>
                <a:latin typeface="+mj-lt"/>
              </a:rPr>
              <a:t>팀</a:t>
            </a:r>
            <a:r>
              <a:rPr lang="ko-KR" altLang="en-US" sz="2400" b="1" dirty="0" smtClean="0">
                <a:solidFill>
                  <a:schemeClr val="bg1"/>
                </a:solidFill>
                <a:latin typeface="+mj-lt"/>
              </a:rPr>
              <a:t>원 소개</a:t>
            </a:r>
            <a:endParaRPr lang="en-US" altLang="ko-KR" sz="2400" b="1" dirty="0" smtClean="0">
              <a:solidFill>
                <a:schemeClr val="bg1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b="1" dirty="0" smtClean="0">
                <a:solidFill>
                  <a:schemeClr val="bg1"/>
                </a:solidFill>
                <a:latin typeface="+mj-lt"/>
              </a:rPr>
              <a:t>프로젝트 개요</a:t>
            </a:r>
            <a:endParaRPr lang="en-US" altLang="ko-KR" sz="2400" b="1" dirty="0" smtClean="0">
              <a:solidFill>
                <a:schemeClr val="bg1"/>
              </a:solidFill>
              <a:latin typeface="+mj-lt"/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프로그램 기획의도</a:t>
            </a:r>
            <a:endParaRPr lang="en-US" altLang="ko-KR" sz="2000" b="1" dirty="0" smtClean="0">
              <a:solidFill>
                <a:schemeClr val="bg1"/>
              </a:solidFill>
              <a:latin typeface="+mj-lt"/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프로그램 개발기간</a:t>
            </a:r>
            <a:endParaRPr lang="en-US" altLang="ko-KR" sz="2000" b="1" dirty="0" smtClean="0">
              <a:solidFill>
                <a:schemeClr val="bg1"/>
              </a:solidFill>
              <a:latin typeface="+mj-lt"/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프로그램 구성도</a:t>
            </a:r>
            <a:endParaRPr lang="en-US" altLang="ko-KR" sz="2000" b="1" dirty="0" smtClean="0">
              <a:solidFill>
                <a:schemeClr val="bg1"/>
              </a:solidFill>
              <a:latin typeface="+mj-lt"/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latin typeface="+mj-lt"/>
              </a:rPr>
              <a:t>프로그램 소개</a:t>
            </a:r>
            <a:endParaRPr lang="en-US" altLang="ko-KR" sz="2000" b="1" dirty="0" smtClean="0">
              <a:solidFill>
                <a:schemeClr val="bg1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b="1" dirty="0" smtClean="0">
                <a:solidFill>
                  <a:schemeClr val="bg1"/>
                </a:solidFill>
                <a:latin typeface="+mj-lt"/>
              </a:rPr>
              <a:t>개선 사항</a:t>
            </a:r>
            <a:endParaRPr lang="en-US" altLang="ko-KR" sz="2400" b="1" dirty="0" smtClean="0">
              <a:solidFill>
                <a:schemeClr val="bg1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b="1" dirty="0" smtClean="0">
                <a:solidFill>
                  <a:schemeClr val="bg1"/>
                </a:solidFill>
                <a:latin typeface="+mj-lt"/>
              </a:rPr>
              <a:t>문제 해결 과정</a:t>
            </a:r>
            <a:endParaRPr lang="en-US" altLang="ko-KR" sz="2400" b="1" dirty="0" smtClean="0">
              <a:solidFill>
                <a:schemeClr val="bg1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b="1" dirty="0" smtClean="0">
                <a:solidFill>
                  <a:schemeClr val="bg1"/>
                </a:solidFill>
                <a:latin typeface="+mj-lt"/>
              </a:rPr>
              <a:t>느낀 점</a:t>
            </a:r>
            <a:endParaRPr lang="en-US" altLang="ko-KR" sz="2400" b="1" dirty="0" smtClean="0">
              <a:solidFill>
                <a:schemeClr val="bg1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b="1" dirty="0" smtClean="0">
                <a:solidFill>
                  <a:schemeClr val="bg1"/>
                </a:solidFill>
                <a:latin typeface="+mj-lt"/>
              </a:rPr>
              <a:t>Q &amp; A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258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F15595A-4DC1-4D06-B4D9-43DA2F5E6601}"/>
              </a:ext>
            </a:extLst>
          </p:cNvPr>
          <p:cNvSpPr txBox="1"/>
          <p:nvPr/>
        </p:nvSpPr>
        <p:spPr>
          <a:xfrm>
            <a:off x="2871199" y="2485560"/>
            <a:ext cx="6449603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300" dirty="0">
                <a:solidFill>
                  <a:schemeClr val="bg1"/>
                </a:solidFill>
                <a:latin typeface="+mj-lt"/>
              </a:rPr>
              <a:t>Thank you</a:t>
            </a:r>
            <a:endParaRPr lang="ko-KR" altLang="en-US" sz="8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평행 사변형 25">
            <a:extLst>
              <a:ext uri="{FF2B5EF4-FFF2-40B4-BE49-F238E27FC236}">
                <a16:creationId xmlns:a16="http://schemas.microsoft.com/office/drawing/2014/main" xmlns="" id="{ACA7FA6B-0F6F-482A-86A1-4A525FE8B044}"/>
              </a:ext>
            </a:extLst>
          </p:cNvPr>
          <p:cNvSpPr/>
          <p:nvPr/>
        </p:nvSpPr>
        <p:spPr>
          <a:xfrm rot="5400000">
            <a:off x="9602110" y="3945119"/>
            <a:ext cx="3021806" cy="2157974"/>
          </a:xfrm>
          <a:prstGeom prst="parallelogram">
            <a:avLst>
              <a:gd name="adj" fmla="val 503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xmlns="" id="{74AD1E48-C50E-4CC7-9772-D0781285D505}"/>
              </a:ext>
            </a:extLst>
          </p:cNvPr>
          <p:cNvSpPr/>
          <p:nvPr/>
        </p:nvSpPr>
        <p:spPr>
          <a:xfrm rot="5400000">
            <a:off x="362123" y="126610"/>
            <a:ext cx="2069683" cy="2793930"/>
          </a:xfrm>
          <a:custGeom>
            <a:avLst/>
            <a:gdLst>
              <a:gd name="connsiteX0" fmla="*/ 0 w 2069683"/>
              <a:gd name="connsiteY0" fmla="*/ 2793930 h 2793930"/>
              <a:gd name="connsiteX1" fmla="*/ 1411160 w 2069683"/>
              <a:gd name="connsiteY1" fmla="*/ 0 h 2793930"/>
              <a:gd name="connsiteX2" fmla="*/ 2069683 w 2069683"/>
              <a:gd name="connsiteY2" fmla="*/ 0 h 2793930"/>
              <a:gd name="connsiteX3" fmla="*/ 658523 w 2069683"/>
              <a:gd name="connsiteY3" fmla="*/ 2793930 h 279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9683" h="2793930">
                <a:moveTo>
                  <a:pt x="0" y="2793930"/>
                </a:moveTo>
                <a:lnTo>
                  <a:pt x="1411160" y="0"/>
                </a:lnTo>
                <a:lnTo>
                  <a:pt x="2069683" y="0"/>
                </a:lnTo>
                <a:lnTo>
                  <a:pt x="658523" y="279393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xmlns="" id="{F542A857-1C49-43D5-AD61-20B450FA4CF7}"/>
              </a:ext>
            </a:extLst>
          </p:cNvPr>
          <p:cNvSpPr/>
          <p:nvPr/>
        </p:nvSpPr>
        <p:spPr>
          <a:xfrm rot="5400000">
            <a:off x="9785924" y="2546495"/>
            <a:ext cx="959990" cy="1581152"/>
          </a:xfrm>
          <a:prstGeom prst="parallelogram">
            <a:avLst>
              <a:gd name="adj" fmla="val 850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265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F15595A-4DC1-4D06-B4D9-43DA2F5E6601}"/>
              </a:ext>
            </a:extLst>
          </p:cNvPr>
          <p:cNvSpPr txBox="1"/>
          <p:nvPr/>
        </p:nvSpPr>
        <p:spPr>
          <a:xfrm>
            <a:off x="3776074" y="2476035"/>
            <a:ext cx="6449603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300" dirty="0">
                <a:solidFill>
                  <a:schemeClr val="bg1"/>
                </a:solidFill>
                <a:latin typeface="+mj-lt"/>
              </a:rPr>
              <a:t>Thank you</a:t>
            </a:r>
            <a:endParaRPr lang="ko-KR" altLang="en-US" sz="8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3529106-B869-4FB1-A9B3-16280FCA314C}"/>
              </a:ext>
            </a:extLst>
          </p:cNvPr>
          <p:cNvSpPr txBox="1"/>
          <p:nvPr/>
        </p:nvSpPr>
        <p:spPr>
          <a:xfrm>
            <a:off x="4330666" y="2823281"/>
            <a:ext cx="4909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3"/>
                </a:solidFill>
              </a:rPr>
              <a:t>1. </a:t>
            </a:r>
            <a:r>
              <a:rPr lang="ko-KR" altLang="en-US" sz="4400" b="1" dirty="0" smtClean="0">
                <a:solidFill>
                  <a:schemeClr val="accent3"/>
                </a:solidFill>
              </a:rPr>
              <a:t>팀</a:t>
            </a:r>
            <a:r>
              <a:rPr lang="ko-KR" altLang="en-US" sz="4400" b="1" dirty="0" smtClean="0">
                <a:solidFill>
                  <a:schemeClr val="accent3"/>
                </a:solidFill>
              </a:rPr>
              <a:t>원 소개</a:t>
            </a:r>
            <a:endParaRPr lang="en-US" altLang="ko-KR" sz="4400" b="1" dirty="0">
              <a:solidFill>
                <a:schemeClr val="accent3"/>
              </a:solidFill>
            </a:endParaRPr>
          </a:p>
        </p:txBody>
      </p:sp>
      <p:grpSp>
        <p:nvGrpSpPr>
          <p:cNvPr id="2" name="그룹 22">
            <a:extLst>
              <a:ext uri="{FF2B5EF4-FFF2-40B4-BE49-F238E27FC236}">
                <a16:creationId xmlns:a16="http://schemas.microsoft.com/office/drawing/2014/main" xmlns="" id="{D823FFAC-3A03-4EC8-9678-216D3E80497D}"/>
              </a:ext>
            </a:extLst>
          </p:cNvPr>
          <p:cNvGrpSpPr/>
          <p:nvPr/>
        </p:nvGrpSpPr>
        <p:grpSpPr>
          <a:xfrm>
            <a:off x="2675624" y="4617536"/>
            <a:ext cx="2662553" cy="444670"/>
            <a:chOff x="706982" y="4429917"/>
            <a:chExt cx="2662553" cy="444670"/>
          </a:xfrm>
        </p:grpSpPr>
        <p:sp>
          <p:nvSpPr>
            <p:cNvPr id="10" name="Google Shape;408;p21">
              <a:extLst>
                <a:ext uri="{FF2B5EF4-FFF2-40B4-BE49-F238E27FC236}">
                  <a16:creationId xmlns:a16="http://schemas.microsoft.com/office/drawing/2014/main" xmlns="" id="{3BD6E8B1-EB00-4486-8D71-6EFF022DE541}"/>
                </a:ext>
              </a:extLst>
            </p:cNvPr>
            <p:cNvSpPr txBox="1"/>
            <p:nvPr/>
          </p:nvSpPr>
          <p:spPr>
            <a:xfrm>
              <a:off x="1420799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400"/>
                <a:buFont typeface="Arial"/>
                <a:buNone/>
              </a:pPr>
              <a:r>
                <a:rPr lang="en-US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Address</a:t>
              </a:r>
              <a:endParaRPr sz="1200" b="1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409;p21">
              <a:extLst>
                <a:ext uri="{FF2B5EF4-FFF2-40B4-BE49-F238E27FC236}">
                  <a16:creationId xmlns:a16="http://schemas.microsoft.com/office/drawing/2014/main" xmlns="" id="{BF0B9D7B-24F6-4EC0-A96E-9BDCA994F11C}"/>
                </a:ext>
              </a:extLst>
            </p:cNvPr>
            <p:cNvSpPr txBox="1"/>
            <p:nvPr/>
          </p:nvSpPr>
          <p:spPr>
            <a:xfrm>
              <a:off x="706982" y="4665035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Please enter your address.</a:t>
              </a:r>
              <a:endParaRPr sz="1100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" name="그룹 21">
            <a:extLst>
              <a:ext uri="{FF2B5EF4-FFF2-40B4-BE49-F238E27FC236}">
                <a16:creationId xmlns:a16="http://schemas.microsoft.com/office/drawing/2014/main" xmlns="" id="{8AFF46A9-D6EC-4190-9870-942BE436CE76}"/>
              </a:ext>
            </a:extLst>
          </p:cNvPr>
          <p:cNvGrpSpPr/>
          <p:nvPr/>
        </p:nvGrpSpPr>
        <p:grpSpPr>
          <a:xfrm>
            <a:off x="4764724" y="4617536"/>
            <a:ext cx="2662553" cy="441451"/>
            <a:chOff x="3775901" y="4429917"/>
            <a:chExt cx="2662553" cy="441451"/>
          </a:xfrm>
        </p:grpSpPr>
        <p:sp>
          <p:nvSpPr>
            <p:cNvPr id="14" name="Google Shape;408;p21">
              <a:extLst>
                <a:ext uri="{FF2B5EF4-FFF2-40B4-BE49-F238E27FC236}">
                  <a16:creationId xmlns:a16="http://schemas.microsoft.com/office/drawing/2014/main" xmlns="" id="{FD52CC8C-FA46-4D8D-93F1-3764DFEEFD99}"/>
                </a:ext>
              </a:extLst>
            </p:cNvPr>
            <p:cNvSpPr txBox="1"/>
            <p:nvPr/>
          </p:nvSpPr>
          <p:spPr>
            <a:xfrm>
              <a:off x="4489718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>
                <a:buClr>
                  <a:schemeClr val="accent4"/>
                </a:buClr>
                <a:buSzPts val="1400"/>
              </a:pPr>
              <a:r>
                <a:rPr lang="en-US" altLang="ko-KR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Number</a:t>
              </a:r>
            </a:p>
          </p:txBody>
        </p:sp>
        <p:sp>
          <p:nvSpPr>
            <p:cNvPr id="16" name="Google Shape;409;p21">
              <a:extLst>
                <a:ext uri="{FF2B5EF4-FFF2-40B4-BE49-F238E27FC236}">
                  <a16:creationId xmlns:a16="http://schemas.microsoft.com/office/drawing/2014/main" xmlns="" id="{2D374D68-434C-4123-80F6-6F87E34140A7}"/>
                </a:ext>
              </a:extLst>
            </p:cNvPr>
            <p:cNvSpPr txBox="1"/>
            <p:nvPr/>
          </p:nvSpPr>
          <p:spPr>
            <a:xfrm>
              <a:off x="3775901" y="4661816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/>
              <a:r>
                <a:rPr lang="en-US" altLang="ko-KR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+00 0000 00000</a:t>
              </a:r>
            </a:p>
          </p:txBody>
        </p:sp>
      </p:grpSp>
      <p:grpSp>
        <p:nvGrpSpPr>
          <p:cNvPr id="5" name="그룹 20">
            <a:extLst>
              <a:ext uri="{FF2B5EF4-FFF2-40B4-BE49-F238E27FC236}">
                <a16:creationId xmlns:a16="http://schemas.microsoft.com/office/drawing/2014/main" xmlns="" id="{3A621151-F292-417B-9F0E-F08EC08AB05D}"/>
              </a:ext>
            </a:extLst>
          </p:cNvPr>
          <p:cNvGrpSpPr/>
          <p:nvPr/>
        </p:nvGrpSpPr>
        <p:grpSpPr>
          <a:xfrm>
            <a:off x="6853824" y="4617536"/>
            <a:ext cx="2662553" cy="441451"/>
            <a:chOff x="6096000" y="4429917"/>
            <a:chExt cx="2662553" cy="441451"/>
          </a:xfrm>
        </p:grpSpPr>
        <p:sp>
          <p:nvSpPr>
            <p:cNvPr id="18" name="Google Shape;408;p21">
              <a:extLst>
                <a:ext uri="{FF2B5EF4-FFF2-40B4-BE49-F238E27FC236}">
                  <a16:creationId xmlns:a16="http://schemas.microsoft.com/office/drawing/2014/main" xmlns="" id="{492A18C1-E6D2-4D50-B0FA-2149EF4A5775}"/>
                </a:ext>
              </a:extLst>
            </p:cNvPr>
            <p:cNvSpPr txBox="1"/>
            <p:nvPr/>
          </p:nvSpPr>
          <p:spPr>
            <a:xfrm>
              <a:off x="6809817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>
                <a:buClr>
                  <a:schemeClr val="accent4"/>
                </a:buClr>
                <a:buSzPts val="1400"/>
              </a:pPr>
              <a:r>
                <a:rPr lang="en-US" altLang="ko-KR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E-mail</a:t>
              </a:r>
            </a:p>
          </p:txBody>
        </p:sp>
        <p:sp>
          <p:nvSpPr>
            <p:cNvPr id="20" name="Google Shape;409;p21">
              <a:extLst>
                <a:ext uri="{FF2B5EF4-FFF2-40B4-BE49-F238E27FC236}">
                  <a16:creationId xmlns:a16="http://schemas.microsoft.com/office/drawing/2014/main" xmlns="" id="{B6C65D2E-2696-4FF7-B653-B19DE6236D5F}"/>
                </a:ext>
              </a:extLst>
            </p:cNvPr>
            <p:cNvSpPr txBox="1"/>
            <p:nvPr/>
          </p:nvSpPr>
          <p:spPr>
            <a:xfrm>
              <a:off x="6096000" y="4661816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/>
              <a:r>
                <a:rPr lang="en-US" altLang="ko-KR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support@email.com</a:t>
              </a:r>
              <a:endParaRPr lang="en-US" altLang="ko-KR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평행 사변형 25">
            <a:extLst>
              <a:ext uri="{FF2B5EF4-FFF2-40B4-BE49-F238E27FC236}">
                <a16:creationId xmlns:a16="http://schemas.microsoft.com/office/drawing/2014/main" xmlns="" id="{ACA7FA6B-0F6F-482A-86A1-4A525FE8B044}"/>
              </a:ext>
            </a:extLst>
          </p:cNvPr>
          <p:cNvSpPr/>
          <p:nvPr/>
        </p:nvSpPr>
        <p:spPr>
          <a:xfrm rot="5400000">
            <a:off x="9602110" y="3945119"/>
            <a:ext cx="3021806" cy="2157974"/>
          </a:xfrm>
          <a:prstGeom prst="parallelogram">
            <a:avLst>
              <a:gd name="adj" fmla="val 503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xmlns="" id="{74AD1E48-C50E-4CC7-9772-D0781285D505}"/>
              </a:ext>
            </a:extLst>
          </p:cNvPr>
          <p:cNvSpPr/>
          <p:nvPr/>
        </p:nvSpPr>
        <p:spPr>
          <a:xfrm rot="5400000">
            <a:off x="362123" y="126610"/>
            <a:ext cx="2069683" cy="2793930"/>
          </a:xfrm>
          <a:custGeom>
            <a:avLst/>
            <a:gdLst>
              <a:gd name="connsiteX0" fmla="*/ 0 w 2069683"/>
              <a:gd name="connsiteY0" fmla="*/ 2793930 h 2793930"/>
              <a:gd name="connsiteX1" fmla="*/ 1411160 w 2069683"/>
              <a:gd name="connsiteY1" fmla="*/ 0 h 2793930"/>
              <a:gd name="connsiteX2" fmla="*/ 2069683 w 2069683"/>
              <a:gd name="connsiteY2" fmla="*/ 0 h 2793930"/>
              <a:gd name="connsiteX3" fmla="*/ 658523 w 2069683"/>
              <a:gd name="connsiteY3" fmla="*/ 2793930 h 279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9683" h="2793930">
                <a:moveTo>
                  <a:pt x="0" y="2793930"/>
                </a:moveTo>
                <a:lnTo>
                  <a:pt x="1411160" y="0"/>
                </a:lnTo>
                <a:lnTo>
                  <a:pt x="2069683" y="0"/>
                </a:lnTo>
                <a:lnTo>
                  <a:pt x="658523" y="279393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xmlns="" id="{F542A857-1C49-43D5-AD61-20B450FA4CF7}"/>
              </a:ext>
            </a:extLst>
          </p:cNvPr>
          <p:cNvSpPr/>
          <p:nvPr/>
        </p:nvSpPr>
        <p:spPr>
          <a:xfrm rot="5400000">
            <a:off x="9785924" y="2546495"/>
            <a:ext cx="959990" cy="1581152"/>
          </a:xfrm>
          <a:prstGeom prst="parallelogram">
            <a:avLst>
              <a:gd name="adj" fmla="val 850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265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2">
            <a:extLst>
              <a:ext uri="{FF2B5EF4-FFF2-40B4-BE49-F238E27FC236}">
                <a16:creationId xmlns:a16="http://schemas.microsoft.com/office/drawing/2014/main" xmlns="" id="{D823FFAC-3A03-4EC8-9678-216D3E80497D}"/>
              </a:ext>
            </a:extLst>
          </p:cNvPr>
          <p:cNvGrpSpPr/>
          <p:nvPr/>
        </p:nvGrpSpPr>
        <p:grpSpPr>
          <a:xfrm>
            <a:off x="2675624" y="4617536"/>
            <a:ext cx="2662553" cy="444670"/>
            <a:chOff x="706982" y="4429917"/>
            <a:chExt cx="2662553" cy="444670"/>
          </a:xfrm>
        </p:grpSpPr>
        <p:sp>
          <p:nvSpPr>
            <p:cNvPr id="10" name="Google Shape;408;p21">
              <a:extLst>
                <a:ext uri="{FF2B5EF4-FFF2-40B4-BE49-F238E27FC236}">
                  <a16:creationId xmlns:a16="http://schemas.microsoft.com/office/drawing/2014/main" xmlns="" id="{3BD6E8B1-EB00-4486-8D71-6EFF022DE541}"/>
                </a:ext>
              </a:extLst>
            </p:cNvPr>
            <p:cNvSpPr txBox="1"/>
            <p:nvPr/>
          </p:nvSpPr>
          <p:spPr>
            <a:xfrm>
              <a:off x="1420799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400"/>
                <a:buFont typeface="Arial"/>
                <a:buNone/>
              </a:pPr>
              <a:r>
                <a:rPr lang="en-US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Address</a:t>
              </a:r>
              <a:endParaRPr sz="1200" b="1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409;p21">
              <a:extLst>
                <a:ext uri="{FF2B5EF4-FFF2-40B4-BE49-F238E27FC236}">
                  <a16:creationId xmlns:a16="http://schemas.microsoft.com/office/drawing/2014/main" xmlns="" id="{BF0B9D7B-24F6-4EC0-A96E-9BDCA994F11C}"/>
                </a:ext>
              </a:extLst>
            </p:cNvPr>
            <p:cNvSpPr txBox="1"/>
            <p:nvPr/>
          </p:nvSpPr>
          <p:spPr>
            <a:xfrm>
              <a:off x="706982" y="4665035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Please enter your address.</a:t>
              </a:r>
              <a:endParaRPr sz="1100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" name="그룹 21">
            <a:extLst>
              <a:ext uri="{FF2B5EF4-FFF2-40B4-BE49-F238E27FC236}">
                <a16:creationId xmlns:a16="http://schemas.microsoft.com/office/drawing/2014/main" xmlns="" id="{8AFF46A9-D6EC-4190-9870-942BE436CE76}"/>
              </a:ext>
            </a:extLst>
          </p:cNvPr>
          <p:cNvGrpSpPr/>
          <p:nvPr/>
        </p:nvGrpSpPr>
        <p:grpSpPr>
          <a:xfrm>
            <a:off x="4764724" y="4617536"/>
            <a:ext cx="2662553" cy="441451"/>
            <a:chOff x="3775901" y="4429917"/>
            <a:chExt cx="2662553" cy="441451"/>
          </a:xfrm>
        </p:grpSpPr>
        <p:sp>
          <p:nvSpPr>
            <p:cNvPr id="14" name="Google Shape;408;p21">
              <a:extLst>
                <a:ext uri="{FF2B5EF4-FFF2-40B4-BE49-F238E27FC236}">
                  <a16:creationId xmlns:a16="http://schemas.microsoft.com/office/drawing/2014/main" xmlns="" id="{FD52CC8C-FA46-4D8D-93F1-3764DFEEFD99}"/>
                </a:ext>
              </a:extLst>
            </p:cNvPr>
            <p:cNvSpPr txBox="1"/>
            <p:nvPr/>
          </p:nvSpPr>
          <p:spPr>
            <a:xfrm>
              <a:off x="4489718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>
                <a:buClr>
                  <a:schemeClr val="accent4"/>
                </a:buClr>
                <a:buSzPts val="1400"/>
              </a:pPr>
              <a:r>
                <a:rPr lang="en-US" altLang="ko-KR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Number</a:t>
              </a:r>
            </a:p>
          </p:txBody>
        </p:sp>
        <p:sp>
          <p:nvSpPr>
            <p:cNvPr id="16" name="Google Shape;409;p21">
              <a:extLst>
                <a:ext uri="{FF2B5EF4-FFF2-40B4-BE49-F238E27FC236}">
                  <a16:creationId xmlns:a16="http://schemas.microsoft.com/office/drawing/2014/main" xmlns="" id="{2D374D68-434C-4123-80F6-6F87E34140A7}"/>
                </a:ext>
              </a:extLst>
            </p:cNvPr>
            <p:cNvSpPr txBox="1"/>
            <p:nvPr/>
          </p:nvSpPr>
          <p:spPr>
            <a:xfrm>
              <a:off x="3775901" y="4661816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/>
              <a:r>
                <a:rPr lang="en-US" altLang="ko-KR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+00 0000 00000</a:t>
              </a:r>
            </a:p>
          </p:txBody>
        </p:sp>
      </p:grpSp>
      <p:sp>
        <p:nvSpPr>
          <p:cNvPr id="26" name="평행 사변형 25">
            <a:extLst>
              <a:ext uri="{FF2B5EF4-FFF2-40B4-BE49-F238E27FC236}">
                <a16:creationId xmlns:a16="http://schemas.microsoft.com/office/drawing/2014/main" xmlns="" id="{ACA7FA6B-0F6F-482A-86A1-4A525FE8B044}"/>
              </a:ext>
            </a:extLst>
          </p:cNvPr>
          <p:cNvSpPr/>
          <p:nvPr/>
        </p:nvSpPr>
        <p:spPr>
          <a:xfrm rot="5400000">
            <a:off x="9602110" y="3945119"/>
            <a:ext cx="3021806" cy="2157974"/>
          </a:xfrm>
          <a:prstGeom prst="parallelogram">
            <a:avLst>
              <a:gd name="adj" fmla="val 503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xmlns="" id="{74AD1E48-C50E-4CC7-9772-D0781285D505}"/>
              </a:ext>
            </a:extLst>
          </p:cNvPr>
          <p:cNvSpPr/>
          <p:nvPr/>
        </p:nvSpPr>
        <p:spPr>
          <a:xfrm rot="5400000">
            <a:off x="362123" y="126610"/>
            <a:ext cx="2069683" cy="2793930"/>
          </a:xfrm>
          <a:custGeom>
            <a:avLst/>
            <a:gdLst>
              <a:gd name="connsiteX0" fmla="*/ 0 w 2069683"/>
              <a:gd name="connsiteY0" fmla="*/ 2793930 h 2793930"/>
              <a:gd name="connsiteX1" fmla="*/ 1411160 w 2069683"/>
              <a:gd name="connsiteY1" fmla="*/ 0 h 2793930"/>
              <a:gd name="connsiteX2" fmla="*/ 2069683 w 2069683"/>
              <a:gd name="connsiteY2" fmla="*/ 0 h 2793930"/>
              <a:gd name="connsiteX3" fmla="*/ 658523 w 2069683"/>
              <a:gd name="connsiteY3" fmla="*/ 2793930 h 279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9683" h="2793930">
                <a:moveTo>
                  <a:pt x="0" y="2793930"/>
                </a:moveTo>
                <a:lnTo>
                  <a:pt x="1411160" y="0"/>
                </a:lnTo>
                <a:lnTo>
                  <a:pt x="2069683" y="0"/>
                </a:lnTo>
                <a:lnTo>
                  <a:pt x="658523" y="279393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xmlns="" id="{F542A857-1C49-43D5-AD61-20B450FA4CF7}"/>
              </a:ext>
            </a:extLst>
          </p:cNvPr>
          <p:cNvSpPr/>
          <p:nvPr/>
        </p:nvSpPr>
        <p:spPr>
          <a:xfrm rot="5400000">
            <a:off x="9785924" y="2546495"/>
            <a:ext cx="959990" cy="1581152"/>
          </a:xfrm>
          <a:prstGeom prst="parallelogram">
            <a:avLst>
              <a:gd name="adj" fmla="val 850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69FE0EF-38E0-4B41-9E67-BFA233F92B3F}"/>
              </a:ext>
            </a:extLst>
          </p:cNvPr>
          <p:cNvSpPr txBox="1"/>
          <p:nvPr/>
        </p:nvSpPr>
        <p:spPr>
          <a:xfrm>
            <a:off x="1656918" y="809814"/>
            <a:ext cx="533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/>
                </a:solidFill>
                <a:latin typeface="+mj-lt"/>
              </a:rPr>
              <a:t>1. </a:t>
            </a:r>
            <a:r>
              <a:rPr lang="ko-KR" altLang="en-US" sz="3600" dirty="0" smtClean="0">
                <a:solidFill>
                  <a:schemeClr val="accent1"/>
                </a:solidFill>
                <a:latin typeface="+mj-lt"/>
              </a:rPr>
              <a:t>팀</a:t>
            </a:r>
            <a:r>
              <a:rPr lang="ko-KR" altLang="en-US" sz="3600" dirty="0" smtClean="0">
                <a:solidFill>
                  <a:schemeClr val="accent1"/>
                </a:solidFill>
                <a:latin typeface="+mj-lt"/>
              </a:rPr>
              <a:t>원 소개</a:t>
            </a:r>
            <a:endParaRPr lang="ko-KR" altLang="en-US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xmlns="" id="{32A37F53-9CC8-4E99-A828-DE9CBAB8861E}"/>
              </a:ext>
            </a:extLst>
          </p:cNvPr>
          <p:cNvSpPr/>
          <p:nvPr/>
        </p:nvSpPr>
        <p:spPr>
          <a:xfrm rot="641810" flipH="1">
            <a:off x="1811481" y="2398115"/>
            <a:ext cx="2693309" cy="2831107"/>
          </a:xfrm>
          <a:prstGeom prst="flowChartInputOutpu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xmlns="" id="{4C97C058-7CC2-40CD-A0B7-B09E0BDC0052}"/>
              </a:ext>
            </a:extLst>
          </p:cNvPr>
          <p:cNvSpPr/>
          <p:nvPr/>
        </p:nvSpPr>
        <p:spPr>
          <a:xfrm rot="641810" flipH="1">
            <a:off x="4824275" y="2398116"/>
            <a:ext cx="2693309" cy="2831107"/>
          </a:xfrm>
          <a:prstGeom prst="flowChartInputOutpu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9CAA9EA-D06E-46D8-96D2-A54D5AB77730}"/>
              </a:ext>
            </a:extLst>
          </p:cNvPr>
          <p:cNvSpPr txBox="1"/>
          <p:nvPr/>
        </p:nvSpPr>
        <p:spPr>
          <a:xfrm>
            <a:off x="2334435" y="3586366"/>
            <a:ext cx="19137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로그인 기능 구현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아이템 강화기능 구현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디버깅작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업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2716BE8-A326-476C-9E98-28427B29E7A3}"/>
              </a:ext>
            </a:extLst>
          </p:cNvPr>
          <p:cNvSpPr txBox="1"/>
          <p:nvPr/>
        </p:nvSpPr>
        <p:spPr>
          <a:xfrm>
            <a:off x="2334434" y="2884930"/>
            <a:ext cx="197086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j-lt"/>
              </a:rPr>
              <a:t>박종엽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+mj-lt"/>
              </a:rPr>
              <a:t>팀장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7E6B925-9FA1-4D62-AA6F-79E89772B3CB}"/>
              </a:ext>
            </a:extLst>
          </p:cNvPr>
          <p:cNvSpPr txBox="1"/>
          <p:nvPr/>
        </p:nvSpPr>
        <p:spPr>
          <a:xfrm>
            <a:off x="5347229" y="3586366"/>
            <a:ext cx="17203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상점기능 구현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schemeClr val="bg1"/>
                </a:solidFill>
              </a:rPr>
              <a:t>인벤토리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작업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디버깅작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업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</a:rPr>
              <a:t>PPT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작성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2B85FDC-8B48-43BA-80EF-2B39BFBDBBA6}"/>
              </a:ext>
            </a:extLst>
          </p:cNvPr>
          <p:cNvSpPr txBox="1"/>
          <p:nvPr/>
        </p:nvSpPr>
        <p:spPr>
          <a:xfrm>
            <a:off x="5347229" y="2884930"/>
            <a:ext cx="149172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smtClean="0">
                <a:solidFill>
                  <a:schemeClr val="bg1"/>
                </a:solidFill>
                <a:latin typeface="+mj-lt"/>
              </a:rPr>
              <a:t>조윤우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175239A3-B318-412E-A7F0-9085CCDE7787}"/>
              </a:ext>
            </a:extLst>
          </p:cNvPr>
          <p:cNvCxnSpPr/>
          <p:nvPr/>
        </p:nvCxnSpPr>
        <p:spPr>
          <a:xfrm>
            <a:off x="2526084" y="5038726"/>
            <a:ext cx="0" cy="76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89E37F87-29C0-429A-92A9-69274F65D1EC}"/>
              </a:ext>
            </a:extLst>
          </p:cNvPr>
          <p:cNvCxnSpPr/>
          <p:nvPr/>
        </p:nvCxnSpPr>
        <p:spPr>
          <a:xfrm>
            <a:off x="5668338" y="5038726"/>
            <a:ext cx="0" cy="7635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4E7C1D28-265F-4712-8897-A2E49B3A8F70}"/>
              </a:ext>
            </a:extLst>
          </p:cNvPr>
          <p:cNvCxnSpPr/>
          <p:nvPr/>
        </p:nvCxnSpPr>
        <p:spPr>
          <a:xfrm>
            <a:off x="8850361" y="5038726"/>
            <a:ext cx="0" cy="76355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0E2BFFF7-3D0C-471D-B513-9EADAE5E4349}"/>
              </a:ext>
            </a:extLst>
          </p:cNvPr>
          <p:cNvSpPr/>
          <p:nvPr/>
        </p:nvSpPr>
        <p:spPr>
          <a:xfrm>
            <a:off x="2247377" y="5543362"/>
            <a:ext cx="557414" cy="5574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xmlns="" id="{E4BED305-335E-49FD-BB19-CB45EFE38762}"/>
              </a:ext>
            </a:extLst>
          </p:cNvPr>
          <p:cNvSpPr/>
          <p:nvPr/>
        </p:nvSpPr>
        <p:spPr>
          <a:xfrm>
            <a:off x="5389631" y="5543362"/>
            <a:ext cx="557414" cy="55741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233DCED1-4972-4414-93AE-F88A5AF40065}"/>
              </a:ext>
            </a:extLst>
          </p:cNvPr>
          <p:cNvSpPr/>
          <p:nvPr/>
        </p:nvSpPr>
        <p:spPr>
          <a:xfrm>
            <a:off x="8571654" y="5543362"/>
            <a:ext cx="557414" cy="55741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1078FC8D-C539-46BC-A592-E88E7F3F8B8D}"/>
              </a:ext>
            </a:extLst>
          </p:cNvPr>
          <p:cNvGrpSpPr/>
          <p:nvPr/>
        </p:nvGrpSpPr>
        <p:grpSpPr>
          <a:xfrm>
            <a:off x="2393741" y="5690847"/>
            <a:ext cx="264686" cy="262444"/>
            <a:chOff x="5337783" y="5165944"/>
            <a:chExt cx="760692" cy="754245"/>
          </a:xfrm>
          <a:solidFill>
            <a:schemeClr val="bg1"/>
          </a:solidFill>
        </p:grpSpPr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xmlns="" id="{47B55454-D939-425D-9075-FF61D877ED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4151" y="5369011"/>
              <a:ext cx="444810" cy="448034"/>
            </a:xfrm>
            <a:custGeom>
              <a:avLst/>
              <a:gdLst>
                <a:gd name="T0" fmla="*/ 60 w 121"/>
                <a:gd name="T1" fmla="*/ 122 h 122"/>
                <a:gd name="T2" fmla="*/ 0 w 121"/>
                <a:gd name="T3" fmla="*/ 61 h 122"/>
                <a:gd name="T4" fmla="*/ 60 w 121"/>
                <a:gd name="T5" fmla="*/ 0 h 122"/>
                <a:gd name="T6" fmla="*/ 121 w 121"/>
                <a:gd name="T7" fmla="*/ 61 h 122"/>
                <a:gd name="T8" fmla="*/ 60 w 121"/>
                <a:gd name="T9" fmla="*/ 122 h 122"/>
                <a:gd name="T10" fmla="*/ 60 w 121"/>
                <a:gd name="T11" fmla="*/ 8 h 122"/>
                <a:gd name="T12" fmla="*/ 8 w 121"/>
                <a:gd name="T13" fmla="*/ 61 h 122"/>
                <a:gd name="T14" fmla="*/ 60 w 121"/>
                <a:gd name="T15" fmla="*/ 114 h 122"/>
                <a:gd name="T16" fmla="*/ 113 w 121"/>
                <a:gd name="T17" fmla="*/ 61 h 122"/>
                <a:gd name="T18" fmla="*/ 60 w 121"/>
                <a:gd name="T19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22">
                  <a:moveTo>
                    <a:pt x="60" y="122"/>
                  </a:moveTo>
                  <a:cubicBezTo>
                    <a:pt x="27" y="122"/>
                    <a:pt x="0" y="94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2"/>
                    <a:pt x="60" y="122"/>
                  </a:cubicBezTo>
                  <a:close/>
                  <a:moveTo>
                    <a:pt x="60" y="8"/>
                  </a:moveTo>
                  <a:cubicBezTo>
                    <a:pt x="31" y="8"/>
                    <a:pt x="8" y="32"/>
                    <a:pt x="8" y="61"/>
                  </a:cubicBezTo>
                  <a:cubicBezTo>
                    <a:pt x="8" y="90"/>
                    <a:pt x="31" y="114"/>
                    <a:pt x="60" y="114"/>
                  </a:cubicBezTo>
                  <a:cubicBezTo>
                    <a:pt x="90" y="114"/>
                    <a:pt x="113" y="90"/>
                    <a:pt x="113" y="61"/>
                  </a:cubicBezTo>
                  <a:cubicBezTo>
                    <a:pt x="113" y="32"/>
                    <a:pt x="90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xmlns="" id="{D681A811-491F-4984-A359-A91823D0A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783" y="5262644"/>
              <a:ext cx="657545" cy="657545"/>
            </a:xfrm>
            <a:custGeom>
              <a:avLst/>
              <a:gdLst>
                <a:gd name="T0" fmla="*/ 90 w 179"/>
                <a:gd name="T1" fmla="*/ 179 h 179"/>
                <a:gd name="T2" fmla="*/ 0 w 179"/>
                <a:gd name="T3" fmla="*/ 90 h 179"/>
                <a:gd name="T4" fmla="*/ 90 w 179"/>
                <a:gd name="T5" fmla="*/ 0 h 179"/>
                <a:gd name="T6" fmla="*/ 90 w 179"/>
                <a:gd name="T7" fmla="*/ 10 h 179"/>
                <a:gd name="T8" fmla="*/ 10 w 179"/>
                <a:gd name="T9" fmla="*/ 90 h 179"/>
                <a:gd name="T10" fmla="*/ 90 w 179"/>
                <a:gd name="T11" fmla="*/ 170 h 179"/>
                <a:gd name="T12" fmla="*/ 170 w 179"/>
                <a:gd name="T13" fmla="*/ 90 h 179"/>
                <a:gd name="T14" fmla="*/ 179 w 179"/>
                <a:gd name="T15" fmla="*/ 90 h 179"/>
                <a:gd name="T16" fmla="*/ 90 w 179"/>
                <a:gd name="T17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79">
                  <a:moveTo>
                    <a:pt x="90" y="179"/>
                  </a:moveTo>
                  <a:cubicBezTo>
                    <a:pt x="41" y="179"/>
                    <a:pt x="0" y="139"/>
                    <a:pt x="0" y="90"/>
                  </a:cubicBezTo>
                  <a:cubicBezTo>
                    <a:pt x="0" y="41"/>
                    <a:pt x="41" y="0"/>
                    <a:pt x="90" y="0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46" y="10"/>
                    <a:pt x="10" y="46"/>
                    <a:pt x="10" y="90"/>
                  </a:cubicBezTo>
                  <a:cubicBezTo>
                    <a:pt x="10" y="134"/>
                    <a:pt x="46" y="170"/>
                    <a:pt x="90" y="170"/>
                  </a:cubicBezTo>
                  <a:cubicBezTo>
                    <a:pt x="134" y="170"/>
                    <a:pt x="170" y="134"/>
                    <a:pt x="170" y="90"/>
                  </a:cubicBezTo>
                  <a:cubicBezTo>
                    <a:pt x="179" y="90"/>
                    <a:pt x="179" y="90"/>
                    <a:pt x="179" y="90"/>
                  </a:cubicBezTo>
                  <a:cubicBezTo>
                    <a:pt x="179" y="139"/>
                    <a:pt x="139" y="179"/>
                    <a:pt x="90" y="1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13">
              <a:extLst>
                <a:ext uri="{FF2B5EF4-FFF2-40B4-BE49-F238E27FC236}">
                  <a16:creationId xmlns:a16="http://schemas.microsoft.com/office/drawing/2014/main" xmlns="" id="{58EEE218-FA06-4CE5-9804-5B8E30A53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373" y="5222352"/>
              <a:ext cx="80581" cy="80581"/>
            </a:xfrm>
            <a:custGeom>
              <a:avLst/>
              <a:gdLst>
                <a:gd name="T0" fmla="*/ 2 w 22"/>
                <a:gd name="T1" fmla="*/ 8 h 22"/>
                <a:gd name="T2" fmla="*/ 2 w 22"/>
                <a:gd name="T3" fmla="*/ 1 h 22"/>
                <a:gd name="T4" fmla="*/ 8 w 22"/>
                <a:gd name="T5" fmla="*/ 1 h 22"/>
                <a:gd name="T6" fmla="*/ 21 w 22"/>
                <a:gd name="T7" fmla="*/ 14 h 22"/>
                <a:gd name="T8" fmla="*/ 21 w 22"/>
                <a:gd name="T9" fmla="*/ 21 h 22"/>
                <a:gd name="T10" fmla="*/ 14 w 22"/>
                <a:gd name="T11" fmla="*/ 21 h 22"/>
                <a:gd name="T12" fmla="*/ 2 w 22"/>
                <a:gd name="T13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2">
                  <a:moveTo>
                    <a:pt x="2" y="8"/>
                  </a:moveTo>
                  <a:cubicBezTo>
                    <a:pt x="0" y="6"/>
                    <a:pt x="0" y="3"/>
                    <a:pt x="2" y="1"/>
                  </a:cubicBezTo>
                  <a:cubicBezTo>
                    <a:pt x="3" y="0"/>
                    <a:pt x="6" y="0"/>
                    <a:pt x="8" y="1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2" y="16"/>
                    <a:pt x="22" y="19"/>
                    <a:pt x="21" y="21"/>
                  </a:cubicBezTo>
                  <a:cubicBezTo>
                    <a:pt x="19" y="22"/>
                    <a:pt x="16" y="22"/>
                    <a:pt x="14" y="21"/>
                  </a:cubicBezTo>
                  <a:lnTo>
                    <a:pt x="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114">
              <a:extLst>
                <a:ext uri="{FF2B5EF4-FFF2-40B4-BE49-F238E27FC236}">
                  <a16:creationId xmlns:a16="http://schemas.microsoft.com/office/drawing/2014/main" xmlns="" id="{7DFB7E78-04ED-4CE1-888C-3699D4702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373" y="5269089"/>
              <a:ext cx="80581" cy="80581"/>
            </a:xfrm>
            <a:custGeom>
              <a:avLst/>
              <a:gdLst>
                <a:gd name="T0" fmla="*/ 8 w 22"/>
                <a:gd name="T1" fmla="*/ 21 h 22"/>
                <a:gd name="T2" fmla="*/ 2 w 22"/>
                <a:gd name="T3" fmla="*/ 21 h 22"/>
                <a:gd name="T4" fmla="*/ 2 w 22"/>
                <a:gd name="T5" fmla="*/ 15 h 22"/>
                <a:gd name="T6" fmla="*/ 14 w 22"/>
                <a:gd name="T7" fmla="*/ 2 h 22"/>
                <a:gd name="T8" fmla="*/ 21 w 22"/>
                <a:gd name="T9" fmla="*/ 2 h 22"/>
                <a:gd name="T10" fmla="*/ 21 w 22"/>
                <a:gd name="T11" fmla="*/ 8 h 22"/>
                <a:gd name="T12" fmla="*/ 8 w 22"/>
                <a:gd name="T13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2">
                  <a:moveTo>
                    <a:pt x="8" y="21"/>
                  </a:moveTo>
                  <a:cubicBezTo>
                    <a:pt x="6" y="22"/>
                    <a:pt x="3" y="22"/>
                    <a:pt x="2" y="21"/>
                  </a:cubicBezTo>
                  <a:cubicBezTo>
                    <a:pt x="0" y="19"/>
                    <a:pt x="0" y="16"/>
                    <a:pt x="2" y="15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6" y="0"/>
                    <a:pt x="19" y="0"/>
                    <a:pt x="21" y="2"/>
                  </a:cubicBezTo>
                  <a:cubicBezTo>
                    <a:pt x="22" y="3"/>
                    <a:pt x="22" y="6"/>
                    <a:pt x="21" y="8"/>
                  </a:cubicBezTo>
                  <a:lnTo>
                    <a:pt x="8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27">
              <a:extLst>
                <a:ext uri="{FF2B5EF4-FFF2-40B4-BE49-F238E27FC236}">
                  <a16:creationId xmlns:a16="http://schemas.microsoft.com/office/drawing/2014/main" xmlns="" id="{C43C498B-D037-4AE1-9C60-8F3C370B7D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8090" y="5236855"/>
              <a:ext cx="209512" cy="209512"/>
            </a:xfrm>
            <a:custGeom>
              <a:avLst/>
              <a:gdLst>
                <a:gd name="T0" fmla="*/ 29 w 57"/>
                <a:gd name="T1" fmla="*/ 57 h 57"/>
                <a:gd name="T2" fmla="*/ 0 w 57"/>
                <a:gd name="T3" fmla="*/ 29 h 57"/>
                <a:gd name="T4" fmla="*/ 29 w 57"/>
                <a:gd name="T5" fmla="*/ 0 h 57"/>
                <a:gd name="T6" fmla="*/ 57 w 57"/>
                <a:gd name="T7" fmla="*/ 29 h 57"/>
                <a:gd name="T8" fmla="*/ 29 w 57"/>
                <a:gd name="T9" fmla="*/ 57 h 57"/>
                <a:gd name="T10" fmla="*/ 29 w 57"/>
                <a:gd name="T11" fmla="*/ 9 h 57"/>
                <a:gd name="T12" fmla="*/ 9 w 57"/>
                <a:gd name="T13" fmla="*/ 29 h 57"/>
                <a:gd name="T14" fmla="*/ 29 w 57"/>
                <a:gd name="T15" fmla="*/ 48 h 57"/>
                <a:gd name="T16" fmla="*/ 48 w 57"/>
                <a:gd name="T17" fmla="*/ 29 h 57"/>
                <a:gd name="T18" fmla="*/ 29 w 57"/>
                <a:gd name="T19" fmla="*/ 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7">
                  <a:moveTo>
                    <a:pt x="29" y="57"/>
                  </a:moveTo>
                  <a:cubicBezTo>
                    <a:pt x="13" y="57"/>
                    <a:pt x="0" y="44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44"/>
                    <a:pt x="44" y="57"/>
                    <a:pt x="29" y="57"/>
                  </a:cubicBezTo>
                  <a:close/>
                  <a:moveTo>
                    <a:pt x="29" y="9"/>
                  </a:moveTo>
                  <a:cubicBezTo>
                    <a:pt x="18" y="9"/>
                    <a:pt x="9" y="18"/>
                    <a:pt x="9" y="29"/>
                  </a:cubicBezTo>
                  <a:cubicBezTo>
                    <a:pt x="9" y="39"/>
                    <a:pt x="18" y="48"/>
                    <a:pt x="29" y="48"/>
                  </a:cubicBezTo>
                  <a:cubicBezTo>
                    <a:pt x="39" y="48"/>
                    <a:pt x="48" y="39"/>
                    <a:pt x="48" y="29"/>
                  </a:cubicBezTo>
                  <a:cubicBezTo>
                    <a:pt x="48" y="18"/>
                    <a:pt x="39" y="9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128">
              <a:extLst>
                <a:ext uri="{FF2B5EF4-FFF2-40B4-BE49-F238E27FC236}">
                  <a16:creationId xmlns:a16="http://schemas.microsoft.com/office/drawing/2014/main" xmlns="" id="{AB76BBED-6631-4EE1-A09A-E04799B35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6729" y="5165944"/>
              <a:ext cx="32233" cy="854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29">
              <a:extLst>
                <a:ext uri="{FF2B5EF4-FFF2-40B4-BE49-F238E27FC236}">
                  <a16:creationId xmlns:a16="http://schemas.microsoft.com/office/drawing/2014/main" xmlns="" id="{528554B4-1B0E-415F-A6C0-CE58E64BD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3665" y="5406078"/>
              <a:ext cx="177279" cy="399684"/>
            </a:xfrm>
            <a:custGeom>
              <a:avLst/>
              <a:gdLst>
                <a:gd name="T0" fmla="*/ 18 w 110"/>
                <a:gd name="T1" fmla="*/ 248 h 248"/>
                <a:gd name="T2" fmla="*/ 0 w 110"/>
                <a:gd name="T3" fmla="*/ 239 h 248"/>
                <a:gd name="T4" fmla="*/ 89 w 110"/>
                <a:gd name="T5" fmla="*/ 0 h 248"/>
                <a:gd name="T6" fmla="*/ 110 w 110"/>
                <a:gd name="T7" fmla="*/ 9 h 248"/>
                <a:gd name="T8" fmla="*/ 18 w 110"/>
                <a:gd name="T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48">
                  <a:moveTo>
                    <a:pt x="18" y="248"/>
                  </a:moveTo>
                  <a:lnTo>
                    <a:pt x="0" y="239"/>
                  </a:lnTo>
                  <a:lnTo>
                    <a:pt x="89" y="0"/>
                  </a:lnTo>
                  <a:lnTo>
                    <a:pt x="110" y="9"/>
                  </a:lnTo>
                  <a:lnTo>
                    <a:pt x="18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30">
              <a:extLst>
                <a:ext uri="{FF2B5EF4-FFF2-40B4-BE49-F238E27FC236}">
                  <a16:creationId xmlns:a16="http://schemas.microsoft.com/office/drawing/2014/main" xmlns="" id="{481830E6-AF94-4EF3-A17D-F30A821A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0244" y="5412524"/>
              <a:ext cx="198231" cy="390014"/>
            </a:xfrm>
            <a:custGeom>
              <a:avLst/>
              <a:gdLst>
                <a:gd name="T0" fmla="*/ 105 w 123"/>
                <a:gd name="T1" fmla="*/ 242 h 242"/>
                <a:gd name="T2" fmla="*/ 0 w 123"/>
                <a:gd name="T3" fmla="*/ 7 h 242"/>
                <a:gd name="T4" fmla="*/ 18 w 123"/>
                <a:gd name="T5" fmla="*/ 0 h 242"/>
                <a:gd name="T6" fmla="*/ 123 w 123"/>
                <a:gd name="T7" fmla="*/ 233 h 242"/>
                <a:gd name="T8" fmla="*/ 105 w 123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242">
                  <a:moveTo>
                    <a:pt x="105" y="242"/>
                  </a:moveTo>
                  <a:lnTo>
                    <a:pt x="0" y="7"/>
                  </a:lnTo>
                  <a:lnTo>
                    <a:pt x="18" y="0"/>
                  </a:lnTo>
                  <a:lnTo>
                    <a:pt x="123" y="233"/>
                  </a:lnTo>
                  <a:lnTo>
                    <a:pt x="105" y="2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31">
              <a:extLst>
                <a:ext uri="{FF2B5EF4-FFF2-40B4-BE49-F238E27FC236}">
                  <a16:creationId xmlns:a16="http://schemas.microsoft.com/office/drawing/2014/main" xmlns="" id="{D3498D82-5ED4-4D5A-8003-262A569E8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8749" y="5586580"/>
              <a:ext cx="243357" cy="32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Oval 132">
              <a:extLst>
                <a:ext uri="{FF2B5EF4-FFF2-40B4-BE49-F238E27FC236}">
                  <a16:creationId xmlns:a16="http://schemas.microsoft.com/office/drawing/2014/main" xmlns="" id="{3D91B633-E3ED-42BD-8C2E-B372E85D7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386" y="5302933"/>
              <a:ext cx="74135" cy="7735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7" name="Group 19">
            <a:extLst>
              <a:ext uri="{FF2B5EF4-FFF2-40B4-BE49-F238E27FC236}">
                <a16:creationId xmlns:a16="http://schemas.microsoft.com/office/drawing/2014/main" xmlns="" id="{2A370AAC-EE9B-4800-9529-12877E43BCA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532177" y="5709108"/>
            <a:ext cx="272322" cy="225922"/>
            <a:chOff x="2186" y="1607"/>
            <a:chExt cx="493" cy="409"/>
          </a:xfrm>
          <a:solidFill>
            <a:schemeClr val="bg1"/>
          </a:solidFill>
        </p:grpSpPr>
        <p:sp>
          <p:nvSpPr>
            <p:cNvPr id="48" name="Freeform 20">
              <a:extLst>
                <a:ext uri="{FF2B5EF4-FFF2-40B4-BE49-F238E27FC236}">
                  <a16:creationId xmlns:a16="http://schemas.microsoft.com/office/drawing/2014/main" xmlns="" id="{53C0CF26-5DF0-48C2-B5EC-3B3FA0EEA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6" y="1607"/>
              <a:ext cx="419" cy="315"/>
            </a:xfrm>
            <a:custGeom>
              <a:avLst/>
              <a:gdLst>
                <a:gd name="T0" fmla="*/ 156 w 175"/>
                <a:gd name="T1" fmla="*/ 131 h 131"/>
                <a:gd name="T2" fmla="*/ 14 w 175"/>
                <a:gd name="T3" fmla="*/ 131 h 131"/>
                <a:gd name="T4" fmla="*/ 0 w 175"/>
                <a:gd name="T5" fmla="*/ 117 h 131"/>
                <a:gd name="T6" fmla="*/ 0 w 175"/>
                <a:gd name="T7" fmla="*/ 14 h 131"/>
                <a:gd name="T8" fmla="*/ 14 w 175"/>
                <a:gd name="T9" fmla="*/ 0 h 131"/>
                <a:gd name="T10" fmla="*/ 161 w 175"/>
                <a:gd name="T11" fmla="*/ 0 h 131"/>
                <a:gd name="T12" fmla="*/ 175 w 175"/>
                <a:gd name="T13" fmla="*/ 14 h 131"/>
                <a:gd name="T14" fmla="*/ 175 w 175"/>
                <a:gd name="T15" fmla="*/ 54 h 131"/>
                <a:gd name="T16" fmla="*/ 166 w 175"/>
                <a:gd name="T17" fmla="*/ 54 h 131"/>
                <a:gd name="T18" fmla="*/ 166 w 175"/>
                <a:gd name="T19" fmla="*/ 14 h 131"/>
                <a:gd name="T20" fmla="*/ 161 w 175"/>
                <a:gd name="T21" fmla="*/ 10 h 131"/>
                <a:gd name="T22" fmla="*/ 14 w 175"/>
                <a:gd name="T23" fmla="*/ 10 h 131"/>
                <a:gd name="T24" fmla="*/ 9 w 175"/>
                <a:gd name="T25" fmla="*/ 14 h 131"/>
                <a:gd name="T26" fmla="*/ 9 w 175"/>
                <a:gd name="T27" fmla="*/ 117 h 131"/>
                <a:gd name="T28" fmla="*/ 14 w 175"/>
                <a:gd name="T29" fmla="*/ 121 h 131"/>
                <a:gd name="T30" fmla="*/ 156 w 175"/>
                <a:gd name="T31" fmla="*/ 121 h 131"/>
                <a:gd name="T32" fmla="*/ 156 w 175"/>
                <a:gd name="T33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31">
                  <a:moveTo>
                    <a:pt x="156" y="131"/>
                  </a:moveTo>
                  <a:cubicBezTo>
                    <a:pt x="14" y="131"/>
                    <a:pt x="14" y="131"/>
                    <a:pt x="14" y="131"/>
                  </a:cubicBezTo>
                  <a:cubicBezTo>
                    <a:pt x="6" y="131"/>
                    <a:pt x="0" y="124"/>
                    <a:pt x="0" y="11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9" y="0"/>
                    <a:pt x="175" y="7"/>
                    <a:pt x="175" y="14"/>
                  </a:cubicBezTo>
                  <a:cubicBezTo>
                    <a:pt x="175" y="54"/>
                    <a:pt x="175" y="54"/>
                    <a:pt x="175" y="54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6" y="14"/>
                    <a:pt x="166" y="14"/>
                    <a:pt x="166" y="14"/>
                  </a:cubicBezTo>
                  <a:cubicBezTo>
                    <a:pt x="166" y="12"/>
                    <a:pt x="164" y="10"/>
                    <a:pt x="161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1" y="10"/>
                    <a:pt x="9" y="12"/>
                    <a:pt x="9" y="14"/>
                  </a:cubicBezTo>
                  <a:cubicBezTo>
                    <a:pt x="9" y="117"/>
                    <a:pt x="9" y="117"/>
                    <a:pt x="9" y="117"/>
                  </a:cubicBezTo>
                  <a:cubicBezTo>
                    <a:pt x="9" y="119"/>
                    <a:pt x="11" y="121"/>
                    <a:pt x="14" y="121"/>
                  </a:cubicBezTo>
                  <a:cubicBezTo>
                    <a:pt x="156" y="121"/>
                    <a:pt x="156" y="121"/>
                    <a:pt x="156" y="121"/>
                  </a:cubicBezTo>
                  <a:lnTo>
                    <a:pt x="156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1">
              <a:extLst>
                <a:ext uri="{FF2B5EF4-FFF2-40B4-BE49-F238E27FC236}">
                  <a16:creationId xmlns:a16="http://schemas.microsoft.com/office/drawing/2014/main" xmlns="" id="{98FF0991-D86F-40C6-B024-6ED27AF10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1915"/>
              <a:ext cx="21" cy="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2">
              <a:extLst>
                <a:ext uri="{FF2B5EF4-FFF2-40B4-BE49-F238E27FC236}">
                  <a16:creationId xmlns:a16="http://schemas.microsoft.com/office/drawing/2014/main" xmlns="" id="{0B9BF93D-F3E3-4C4E-8E24-97D72252F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4" y="1987"/>
              <a:ext cx="203" cy="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xmlns="" id="{9EE37B2F-6A7E-4619-A856-8E4E2C374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" y="1826"/>
              <a:ext cx="366" cy="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24">
              <a:extLst>
                <a:ext uri="{FF2B5EF4-FFF2-40B4-BE49-F238E27FC236}">
                  <a16:creationId xmlns:a16="http://schemas.microsoft.com/office/drawing/2014/main" xmlns="" id="{E6B4ABFC-F9A7-419B-9787-4E489DCAC5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5" y="1727"/>
              <a:ext cx="124" cy="289"/>
            </a:xfrm>
            <a:custGeom>
              <a:avLst/>
              <a:gdLst>
                <a:gd name="T0" fmla="*/ 124 w 124"/>
                <a:gd name="T1" fmla="*/ 289 h 289"/>
                <a:gd name="T2" fmla="*/ 0 w 124"/>
                <a:gd name="T3" fmla="*/ 289 h 289"/>
                <a:gd name="T4" fmla="*/ 0 w 124"/>
                <a:gd name="T5" fmla="*/ 0 h 289"/>
                <a:gd name="T6" fmla="*/ 124 w 124"/>
                <a:gd name="T7" fmla="*/ 0 h 289"/>
                <a:gd name="T8" fmla="*/ 124 w 124"/>
                <a:gd name="T9" fmla="*/ 289 h 289"/>
                <a:gd name="T10" fmla="*/ 21 w 124"/>
                <a:gd name="T11" fmla="*/ 265 h 289"/>
                <a:gd name="T12" fmla="*/ 103 w 124"/>
                <a:gd name="T13" fmla="*/ 265 h 289"/>
                <a:gd name="T14" fmla="*/ 103 w 124"/>
                <a:gd name="T15" fmla="*/ 24 h 289"/>
                <a:gd name="T16" fmla="*/ 21 w 124"/>
                <a:gd name="T17" fmla="*/ 24 h 289"/>
                <a:gd name="T18" fmla="*/ 21 w 124"/>
                <a:gd name="T19" fmla="*/ 26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289">
                  <a:moveTo>
                    <a:pt x="124" y="289"/>
                  </a:moveTo>
                  <a:lnTo>
                    <a:pt x="0" y="289"/>
                  </a:lnTo>
                  <a:lnTo>
                    <a:pt x="0" y="0"/>
                  </a:lnTo>
                  <a:lnTo>
                    <a:pt x="124" y="0"/>
                  </a:lnTo>
                  <a:lnTo>
                    <a:pt x="124" y="289"/>
                  </a:lnTo>
                  <a:close/>
                  <a:moveTo>
                    <a:pt x="21" y="265"/>
                  </a:moveTo>
                  <a:lnTo>
                    <a:pt x="103" y="265"/>
                  </a:lnTo>
                  <a:lnTo>
                    <a:pt x="103" y="24"/>
                  </a:lnTo>
                  <a:lnTo>
                    <a:pt x="21" y="24"/>
                  </a:lnTo>
                  <a:lnTo>
                    <a:pt x="21" y="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5">
              <a:extLst>
                <a:ext uri="{FF2B5EF4-FFF2-40B4-BE49-F238E27FC236}">
                  <a16:creationId xmlns:a16="http://schemas.microsoft.com/office/drawing/2014/main" xmlns="" id="{F17EC326-05FF-4AF9-A6FA-A2B8C318E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4" y="1778"/>
              <a:ext cx="103" cy="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6">
              <a:extLst>
                <a:ext uri="{FF2B5EF4-FFF2-40B4-BE49-F238E27FC236}">
                  <a16:creationId xmlns:a16="http://schemas.microsoft.com/office/drawing/2014/main" xmlns="" id="{99B63D11-4947-42A2-8805-B78E20B4F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5" y="1859"/>
              <a:ext cx="22" cy="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27">
              <a:extLst>
                <a:ext uri="{FF2B5EF4-FFF2-40B4-BE49-F238E27FC236}">
                  <a16:creationId xmlns:a16="http://schemas.microsoft.com/office/drawing/2014/main" xmlns="" id="{E4464E9D-4EB7-4847-A102-5125C5E94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1706"/>
              <a:ext cx="56" cy="52"/>
            </a:xfrm>
            <a:custGeom>
              <a:avLst/>
              <a:gdLst>
                <a:gd name="T0" fmla="*/ 1 w 23"/>
                <a:gd name="T1" fmla="*/ 11 h 22"/>
                <a:gd name="T2" fmla="*/ 0 w 23"/>
                <a:gd name="T3" fmla="*/ 11 h 22"/>
                <a:gd name="T4" fmla="*/ 0 w 23"/>
                <a:gd name="T5" fmla="*/ 9 h 22"/>
                <a:gd name="T6" fmla="*/ 1 w 23"/>
                <a:gd name="T7" fmla="*/ 6 h 22"/>
                <a:gd name="T8" fmla="*/ 2 w 23"/>
                <a:gd name="T9" fmla="*/ 5 h 22"/>
                <a:gd name="T10" fmla="*/ 3 w 23"/>
                <a:gd name="T11" fmla="*/ 5 h 22"/>
                <a:gd name="T12" fmla="*/ 8 w 23"/>
                <a:gd name="T13" fmla="*/ 7 h 22"/>
                <a:gd name="T14" fmla="*/ 8 w 23"/>
                <a:gd name="T15" fmla="*/ 2 h 22"/>
                <a:gd name="T16" fmla="*/ 8 w 23"/>
                <a:gd name="T17" fmla="*/ 0 h 22"/>
                <a:gd name="T18" fmla="*/ 9 w 23"/>
                <a:gd name="T19" fmla="*/ 0 h 22"/>
                <a:gd name="T20" fmla="*/ 13 w 23"/>
                <a:gd name="T21" fmla="*/ 0 h 22"/>
                <a:gd name="T22" fmla="*/ 14 w 23"/>
                <a:gd name="T23" fmla="*/ 1 h 22"/>
                <a:gd name="T24" fmla="*/ 15 w 23"/>
                <a:gd name="T25" fmla="*/ 2 h 22"/>
                <a:gd name="T26" fmla="*/ 14 w 23"/>
                <a:gd name="T27" fmla="*/ 7 h 22"/>
                <a:gd name="T28" fmla="*/ 19 w 23"/>
                <a:gd name="T29" fmla="*/ 5 h 22"/>
                <a:gd name="T30" fmla="*/ 21 w 23"/>
                <a:gd name="T31" fmla="*/ 5 h 22"/>
                <a:gd name="T32" fmla="*/ 21 w 23"/>
                <a:gd name="T33" fmla="*/ 6 h 22"/>
                <a:gd name="T34" fmla="*/ 22 w 23"/>
                <a:gd name="T35" fmla="*/ 10 h 22"/>
                <a:gd name="T36" fmla="*/ 22 w 23"/>
                <a:gd name="T37" fmla="*/ 11 h 22"/>
                <a:gd name="T38" fmla="*/ 21 w 23"/>
                <a:gd name="T39" fmla="*/ 12 h 22"/>
                <a:gd name="T40" fmla="*/ 16 w 23"/>
                <a:gd name="T41" fmla="*/ 13 h 22"/>
                <a:gd name="T42" fmla="*/ 20 w 23"/>
                <a:gd name="T43" fmla="*/ 17 h 22"/>
                <a:gd name="T44" fmla="*/ 20 w 23"/>
                <a:gd name="T45" fmla="*/ 18 h 22"/>
                <a:gd name="T46" fmla="*/ 19 w 23"/>
                <a:gd name="T47" fmla="*/ 19 h 22"/>
                <a:gd name="T48" fmla="*/ 17 w 23"/>
                <a:gd name="T49" fmla="*/ 21 h 22"/>
                <a:gd name="T50" fmla="*/ 15 w 23"/>
                <a:gd name="T51" fmla="*/ 22 h 22"/>
                <a:gd name="T52" fmla="*/ 14 w 23"/>
                <a:gd name="T53" fmla="*/ 21 h 22"/>
                <a:gd name="T54" fmla="*/ 11 w 23"/>
                <a:gd name="T55" fmla="*/ 16 h 22"/>
                <a:gd name="T56" fmla="*/ 8 w 23"/>
                <a:gd name="T57" fmla="*/ 21 h 22"/>
                <a:gd name="T58" fmla="*/ 7 w 23"/>
                <a:gd name="T59" fmla="*/ 22 h 22"/>
                <a:gd name="T60" fmla="*/ 6 w 23"/>
                <a:gd name="T61" fmla="*/ 21 h 22"/>
                <a:gd name="T62" fmla="*/ 3 w 23"/>
                <a:gd name="T63" fmla="*/ 19 h 22"/>
                <a:gd name="T64" fmla="*/ 2 w 23"/>
                <a:gd name="T65" fmla="*/ 18 h 22"/>
                <a:gd name="T66" fmla="*/ 3 w 23"/>
                <a:gd name="T67" fmla="*/ 17 h 22"/>
                <a:gd name="T68" fmla="*/ 6 w 23"/>
                <a:gd name="T69" fmla="*/ 13 h 22"/>
                <a:gd name="T70" fmla="*/ 1 w 23"/>
                <a:gd name="T71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" h="22">
                  <a:moveTo>
                    <a:pt x="1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1"/>
                  </a:cubicBezTo>
                  <a:cubicBezTo>
                    <a:pt x="14" y="1"/>
                    <a:pt x="15" y="1"/>
                    <a:pt x="15" y="2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5"/>
                    <a:pt x="20" y="5"/>
                    <a:pt x="21" y="5"/>
                  </a:cubicBezTo>
                  <a:cubicBezTo>
                    <a:pt x="21" y="5"/>
                    <a:pt x="21" y="6"/>
                    <a:pt x="21" y="6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3" y="11"/>
                    <a:pt x="22" y="11"/>
                  </a:cubicBezTo>
                  <a:cubicBezTo>
                    <a:pt x="22" y="11"/>
                    <a:pt x="22" y="12"/>
                    <a:pt x="21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9"/>
                    <a:pt x="19" y="19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6" y="22"/>
                    <a:pt x="15" y="22"/>
                    <a:pt x="15" y="22"/>
                  </a:cubicBezTo>
                  <a:cubicBezTo>
                    <a:pt x="15" y="22"/>
                    <a:pt x="15" y="22"/>
                    <a:pt x="14" y="21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7" y="22"/>
                    <a:pt x="7" y="22"/>
                  </a:cubicBezTo>
                  <a:cubicBezTo>
                    <a:pt x="7" y="22"/>
                    <a:pt x="7" y="22"/>
                    <a:pt x="6" y="21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2" y="19"/>
                    <a:pt x="2" y="18"/>
                  </a:cubicBezTo>
                  <a:cubicBezTo>
                    <a:pt x="2" y="18"/>
                    <a:pt x="2" y="18"/>
                    <a:pt x="3" y="17"/>
                  </a:cubicBezTo>
                  <a:cubicBezTo>
                    <a:pt x="6" y="13"/>
                    <a:pt x="6" y="13"/>
                    <a:pt x="6" y="13"/>
                  </a:cubicBezTo>
                  <a:lnTo>
                    <a:pt x="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28">
              <a:extLst>
                <a:ext uri="{FF2B5EF4-FFF2-40B4-BE49-F238E27FC236}">
                  <a16:creationId xmlns:a16="http://schemas.microsoft.com/office/drawing/2014/main" xmlns="" id="{533EB9E2-CCA1-4031-8A3C-0ACD3C758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8" y="1706"/>
              <a:ext cx="53" cy="52"/>
            </a:xfrm>
            <a:custGeom>
              <a:avLst/>
              <a:gdLst>
                <a:gd name="T0" fmla="*/ 1 w 22"/>
                <a:gd name="T1" fmla="*/ 11 h 22"/>
                <a:gd name="T2" fmla="*/ 0 w 22"/>
                <a:gd name="T3" fmla="*/ 11 h 22"/>
                <a:gd name="T4" fmla="*/ 0 w 22"/>
                <a:gd name="T5" fmla="*/ 9 h 22"/>
                <a:gd name="T6" fmla="*/ 1 w 22"/>
                <a:gd name="T7" fmla="*/ 6 h 22"/>
                <a:gd name="T8" fmla="*/ 2 w 22"/>
                <a:gd name="T9" fmla="*/ 5 h 22"/>
                <a:gd name="T10" fmla="*/ 3 w 22"/>
                <a:gd name="T11" fmla="*/ 5 h 22"/>
                <a:gd name="T12" fmla="*/ 8 w 22"/>
                <a:gd name="T13" fmla="*/ 7 h 22"/>
                <a:gd name="T14" fmla="*/ 8 w 22"/>
                <a:gd name="T15" fmla="*/ 2 h 22"/>
                <a:gd name="T16" fmla="*/ 8 w 22"/>
                <a:gd name="T17" fmla="*/ 0 h 22"/>
                <a:gd name="T18" fmla="*/ 9 w 22"/>
                <a:gd name="T19" fmla="*/ 0 h 22"/>
                <a:gd name="T20" fmla="*/ 13 w 22"/>
                <a:gd name="T21" fmla="*/ 0 h 22"/>
                <a:gd name="T22" fmla="*/ 14 w 22"/>
                <a:gd name="T23" fmla="*/ 1 h 22"/>
                <a:gd name="T24" fmla="*/ 15 w 22"/>
                <a:gd name="T25" fmla="*/ 2 h 22"/>
                <a:gd name="T26" fmla="*/ 14 w 22"/>
                <a:gd name="T27" fmla="*/ 7 h 22"/>
                <a:gd name="T28" fmla="*/ 19 w 22"/>
                <a:gd name="T29" fmla="*/ 5 h 22"/>
                <a:gd name="T30" fmla="*/ 21 w 22"/>
                <a:gd name="T31" fmla="*/ 5 h 22"/>
                <a:gd name="T32" fmla="*/ 21 w 22"/>
                <a:gd name="T33" fmla="*/ 6 h 22"/>
                <a:gd name="T34" fmla="*/ 22 w 22"/>
                <a:gd name="T35" fmla="*/ 10 h 22"/>
                <a:gd name="T36" fmla="*/ 22 w 22"/>
                <a:gd name="T37" fmla="*/ 11 h 22"/>
                <a:gd name="T38" fmla="*/ 21 w 22"/>
                <a:gd name="T39" fmla="*/ 12 h 22"/>
                <a:gd name="T40" fmla="*/ 16 w 22"/>
                <a:gd name="T41" fmla="*/ 13 h 22"/>
                <a:gd name="T42" fmla="*/ 20 w 22"/>
                <a:gd name="T43" fmla="*/ 17 h 22"/>
                <a:gd name="T44" fmla="*/ 20 w 22"/>
                <a:gd name="T45" fmla="*/ 18 h 22"/>
                <a:gd name="T46" fmla="*/ 19 w 22"/>
                <a:gd name="T47" fmla="*/ 19 h 22"/>
                <a:gd name="T48" fmla="*/ 17 w 22"/>
                <a:gd name="T49" fmla="*/ 21 h 22"/>
                <a:gd name="T50" fmla="*/ 15 w 22"/>
                <a:gd name="T51" fmla="*/ 22 h 22"/>
                <a:gd name="T52" fmla="*/ 14 w 22"/>
                <a:gd name="T53" fmla="*/ 21 h 22"/>
                <a:gd name="T54" fmla="*/ 11 w 22"/>
                <a:gd name="T55" fmla="*/ 16 h 22"/>
                <a:gd name="T56" fmla="*/ 8 w 22"/>
                <a:gd name="T57" fmla="*/ 21 h 22"/>
                <a:gd name="T58" fmla="*/ 7 w 22"/>
                <a:gd name="T59" fmla="*/ 22 h 22"/>
                <a:gd name="T60" fmla="*/ 6 w 22"/>
                <a:gd name="T61" fmla="*/ 21 h 22"/>
                <a:gd name="T62" fmla="*/ 3 w 22"/>
                <a:gd name="T63" fmla="*/ 19 h 22"/>
                <a:gd name="T64" fmla="*/ 2 w 22"/>
                <a:gd name="T65" fmla="*/ 18 h 22"/>
                <a:gd name="T66" fmla="*/ 3 w 22"/>
                <a:gd name="T67" fmla="*/ 17 h 22"/>
                <a:gd name="T68" fmla="*/ 6 w 22"/>
                <a:gd name="T69" fmla="*/ 13 h 22"/>
                <a:gd name="T70" fmla="*/ 1 w 22"/>
                <a:gd name="T71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" h="22">
                  <a:moveTo>
                    <a:pt x="1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1"/>
                  </a:cubicBezTo>
                  <a:cubicBezTo>
                    <a:pt x="14" y="1"/>
                    <a:pt x="15" y="1"/>
                    <a:pt x="15" y="2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5"/>
                    <a:pt x="20" y="5"/>
                    <a:pt x="21" y="5"/>
                  </a:cubicBezTo>
                  <a:cubicBezTo>
                    <a:pt x="21" y="5"/>
                    <a:pt x="21" y="6"/>
                    <a:pt x="21" y="6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1"/>
                    <a:pt x="22" y="11"/>
                  </a:cubicBezTo>
                  <a:cubicBezTo>
                    <a:pt x="22" y="11"/>
                    <a:pt x="22" y="12"/>
                    <a:pt x="21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9"/>
                    <a:pt x="19" y="19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6" y="22"/>
                    <a:pt x="15" y="22"/>
                    <a:pt x="15" y="22"/>
                  </a:cubicBezTo>
                  <a:cubicBezTo>
                    <a:pt x="15" y="22"/>
                    <a:pt x="15" y="22"/>
                    <a:pt x="14" y="21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7" y="22"/>
                    <a:pt x="7" y="22"/>
                  </a:cubicBezTo>
                  <a:cubicBezTo>
                    <a:pt x="7" y="22"/>
                    <a:pt x="7" y="22"/>
                    <a:pt x="6" y="21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2" y="19"/>
                    <a:pt x="2" y="18"/>
                  </a:cubicBezTo>
                  <a:cubicBezTo>
                    <a:pt x="2" y="18"/>
                    <a:pt x="2" y="18"/>
                    <a:pt x="3" y="17"/>
                  </a:cubicBezTo>
                  <a:cubicBezTo>
                    <a:pt x="6" y="13"/>
                    <a:pt x="6" y="13"/>
                    <a:pt x="6" y="13"/>
                  </a:cubicBezTo>
                  <a:lnTo>
                    <a:pt x="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9">
              <a:extLst>
                <a:ext uri="{FF2B5EF4-FFF2-40B4-BE49-F238E27FC236}">
                  <a16:creationId xmlns:a16="http://schemas.microsoft.com/office/drawing/2014/main" xmlns="" id="{8E00BF7B-4D77-47CA-A1E6-D9D2A21A9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1" y="1706"/>
              <a:ext cx="55" cy="52"/>
            </a:xfrm>
            <a:custGeom>
              <a:avLst/>
              <a:gdLst>
                <a:gd name="T0" fmla="*/ 1 w 23"/>
                <a:gd name="T1" fmla="*/ 11 h 22"/>
                <a:gd name="T2" fmla="*/ 0 w 23"/>
                <a:gd name="T3" fmla="*/ 11 h 22"/>
                <a:gd name="T4" fmla="*/ 0 w 23"/>
                <a:gd name="T5" fmla="*/ 9 h 22"/>
                <a:gd name="T6" fmla="*/ 2 w 23"/>
                <a:gd name="T7" fmla="*/ 6 h 22"/>
                <a:gd name="T8" fmla="*/ 3 w 23"/>
                <a:gd name="T9" fmla="*/ 5 h 22"/>
                <a:gd name="T10" fmla="*/ 4 w 23"/>
                <a:gd name="T11" fmla="*/ 5 h 22"/>
                <a:gd name="T12" fmla="*/ 9 w 23"/>
                <a:gd name="T13" fmla="*/ 7 h 22"/>
                <a:gd name="T14" fmla="*/ 8 w 23"/>
                <a:gd name="T15" fmla="*/ 2 h 22"/>
                <a:gd name="T16" fmla="*/ 9 w 23"/>
                <a:gd name="T17" fmla="*/ 0 h 22"/>
                <a:gd name="T18" fmla="*/ 10 w 23"/>
                <a:gd name="T19" fmla="*/ 0 h 22"/>
                <a:gd name="T20" fmla="*/ 13 w 23"/>
                <a:gd name="T21" fmla="*/ 0 h 22"/>
                <a:gd name="T22" fmla="*/ 15 w 23"/>
                <a:gd name="T23" fmla="*/ 1 h 22"/>
                <a:gd name="T24" fmla="*/ 15 w 23"/>
                <a:gd name="T25" fmla="*/ 2 h 22"/>
                <a:gd name="T26" fmla="*/ 15 w 23"/>
                <a:gd name="T27" fmla="*/ 7 h 22"/>
                <a:gd name="T28" fmla="*/ 20 w 23"/>
                <a:gd name="T29" fmla="*/ 5 h 22"/>
                <a:gd name="T30" fmla="*/ 21 w 23"/>
                <a:gd name="T31" fmla="*/ 5 h 22"/>
                <a:gd name="T32" fmla="*/ 22 w 23"/>
                <a:gd name="T33" fmla="*/ 6 h 22"/>
                <a:gd name="T34" fmla="*/ 23 w 23"/>
                <a:gd name="T35" fmla="*/ 10 h 22"/>
                <a:gd name="T36" fmla="*/ 23 w 23"/>
                <a:gd name="T37" fmla="*/ 11 h 22"/>
                <a:gd name="T38" fmla="*/ 22 w 23"/>
                <a:gd name="T39" fmla="*/ 12 h 22"/>
                <a:gd name="T40" fmla="*/ 16 w 23"/>
                <a:gd name="T41" fmla="*/ 13 h 22"/>
                <a:gd name="T42" fmla="*/ 20 w 23"/>
                <a:gd name="T43" fmla="*/ 17 h 22"/>
                <a:gd name="T44" fmla="*/ 21 w 23"/>
                <a:gd name="T45" fmla="*/ 18 h 22"/>
                <a:gd name="T46" fmla="*/ 20 w 23"/>
                <a:gd name="T47" fmla="*/ 19 h 22"/>
                <a:gd name="T48" fmla="*/ 17 w 23"/>
                <a:gd name="T49" fmla="*/ 21 h 22"/>
                <a:gd name="T50" fmla="*/ 16 w 23"/>
                <a:gd name="T51" fmla="*/ 22 h 22"/>
                <a:gd name="T52" fmla="*/ 15 w 23"/>
                <a:gd name="T53" fmla="*/ 21 h 22"/>
                <a:gd name="T54" fmla="*/ 12 w 23"/>
                <a:gd name="T55" fmla="*/ 16 h 22"/>
                <a:gd name="T56" fmla="*/ 9 w 23"/>
                <a:gd name="T57" fmla="*/ 21 h 22"/>
                <a:gd name="T58" fmla="*/ 8 w 23"/>
                <a:gd name="T59" fmla="*/ 22 h 22"/>
                <a:gd name="T60" fmla="*/ 7 w 23"/>
                <a:gd name="T61" fmla="*/ 21 h 22"/>
                <a:gd name="T62" fmla="*/ 4 w 23"/>
                <a:gd name="T63" fmla="*/ 19 h 22"/>
                <a:gd name="T64" fmla="*/ 3 w 23"/>
                <a:gd name="T65" fmla="*/ 18 h 22"/>
                <a:gd name="T66" fmla="*/ 3 w 23"/>
                <a:gd name="T67" fmla="*/ 17 h 22"/>
                <a:gd name="T68" fmla="*/ 7 w 23"/>
                <a:gd name="T69" fmla="*/ 13 h 22"/>
                <a:gd name="T70" fmla="*/ 1 w 23"/>
                <a:gd name="T71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" h="22">
                  <a:moveTo>
                    <a:pt x="1" y="11"/>
                  </a:moveTo>
                  <a:cubicBezTo>
                    <a:pt x="1" y="11"/>
                    <a:pt x="0" y="11"/>
                    <a:pt x="0" y="11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9" y="0"/>
                  </a:cubicBezTo>
                  <a:cubicBezTo>
                    <a:pt x="9" y="0"/>
                    <a:pt x="9" y="0"/>
                    <a:pt x="1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5" y="0"/>
                    <a:pt x="15" y="1"/>
                  </a:cubicBezTo>
                  <a:cubicBezTo>
                    <a:pt x="15" y="1"/>
                    <a:pt x="15" y="1"/>
                    <a:pt x="15" y="2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1" y="5"/>
                    <a:pt x="21" y="5"/>
                  </a:cubicBezTo>
                  <a:cubicBezTo>
                    <a:pt x="21" y="5"/>
                    <a:pt x="22" y="6"/>
                    <a:pt x="22" y="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1"/>
                    <a:pt x="23" y="11"/>
                  </a:cubicBezTo>
                  <a:cubicBezTo>
                    <a:pt x="23" y="11"/>
                    <a:pt x="22" y="12"/>
                    <a:pt x="22" y="12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0" y="19"/>
                    <a:pt x="20" y="19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5" y="22"/>
                    <a:pt x="15" y="22"/>
                    <a:pt x="15" y="21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2"/>
                    <a:pt x="7" y="21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19"/>
                    <a:pt x="3" y="18"/>
                  </a:cubicBezTo>
                  <a:cubicBezTo>
                    <a:pt x="3" y="18"/>
                    <a:pt x="3" y="18"/>
                    <a:pt x="3" y="17"/>
                  </a:cubicBezTo>
                  <a:cubicBezTo>
                    <a:pt x="7" y="13"/>
                    <a:pt x="7" y="13"/>
                    <a:pt x="7" y="13"/>
                  </a:cubicBezTo>
                  <a:lnTo>
                    <a:pt x="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8" name="Group 32">
            <a:extLst>
              <a:ext uri="{FF2B5EF4-FFF2-40B4-BE49-F238E27FC236}">
                <a16:creationId xmlns:a16="http://schemas.microsoft.com/office/drawing/2014/main" xmlns="" id="{FD11B34C-1843-4000-ACB0-D6E663C1E02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03429" y="5678451"/>
            <a:ext cx="293864" cy="287236"/>
            <a:chOff x="3232" y="1522"/>
            <a:chExt cx="532" cy="520"/>
          </a:xfrm>
          <a:solidFill>
            <a:schemeClr val="bg1"/>
          </a:solidFill>
        </p:grpSpPr>
        <p:sp>
          <p:nvSpPr>
            <p:cNvPr id="59" name="Rectangle 33">
              <a:extLst>
                <a:ext uri="{FF2B5EF4-FFF2-40B4-BE49-F238E27FC236}">
                  <a16:creationId xmlns:a16="http://schemas.microsoft.com/office/drawing/2014/main" xmlns="" id="{9B2AD77C-F02D-423F-A4FF-95A8BB5D1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" y="1846"/>
              <a:ext cx="21" cy="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34">
              <a:extLst>
                <a:ext uri="{FF2B5EF4-FFF2-40B4-BE49-F238E27FC236}">
                  <a16:creationId xmlns:a16="http://schemas.microsoft.com/office/drawing/2014/main" xmlns="" id="{29605DCD-2C62-4E03-977D-07B6429FE1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32" y="1522"/>
              <a:ext cx="532" cy="333"/>
            </a:xfrm>
            <a:custGeom>
              <a:avLst/>
              <a:gdLst>
                <a:gd name="T0" fmla="*/ 168 w 222"/>
                <a:gd name="T1" fmla="*/ 139 h 139"/>
                <a:gd name="T2" fmla="*/ 167 w 222"/>
                <a:gd name="T3" fmla="*/ 139 h 139"/>
                <a:gd name="T4" fmla="*/ 39 w 222"/>
                <a:gd name="T5" fmla="*/ 139 h 139"/>
                <a:gd name="T6" fmla="*/ 38 w 222"/>
                <a:gd name="T7" fmla="*/ 139 h 139"/>
                <a:gd name="T8" fmla="*/ 0 w 222"/>
                <a:gd name="T9" fmla="*/ 100 h 139"/>
                <a:gd name="T10" fmla="*/ 33 w 222"/>
                <a:gd name="T11" fmla="*/ 62 h 139"/>
                <a:gd name="T12" fmla="*/ 68 w 222"/>
                <a:gd name="T13" fmla="*/ 37 h 139"/>
                <a:gd name="T14" fmla="*/ 75 w 222"/>
                <a:gd name="T15" fmla="*/ 38 h 139"/>
                <a:gd name="T16" fmla="*/ 124 w 222"/>
                <a:gd name="T17" fmla="*/ 0 h 139"/>
                <a:gd name="T18" fmla="*/ 172 w 222"/>
                <a:gd name="T19" fmla="*/ 39 h 139"/>
                <a:gd name="T20" fmla="*/ 222 w 222"/>
                <a:gd name="T21" fmla="*/ 89 h 139"/>
                <a:gd name="T22" fmla="*/ 181 w 222"/>
                <a:gd name="T23" fmla="*/ 138 h 139"/>
                <a:gd name="T24" fmla="*/ 181 w 222"/>
                <a:gd name="T25" fmla="*/ 138 h 139"/>
                <a:gd name="T26" fmla="*/ 177 w 222"/>
                <a:gd name="T27" fmla="*/ 139 h 139"/>
                <a:gd name="T28" fmla="*/ 172 w 222"/>
                <a:gd name="T29" fmla="*/ 139 h 139"/>
                <a:gd name="T30" fmla="*/ 170 w 222"/>
                <a:gd name="T31" fmla="*/ 139 h 139"/>
                <a:gd name="T32" fmla="*/ 168 w 222"/>
                <a:gd name="T33" fmla="*/ 139 h 139"/>
                <a:gd name="T34" fmla="*/ 39 w 222"/>
                <a:gd name="T35" fmla="*/ 129 h 139"/>
                <a:gd name="T36" fmla="*/ 167 w 222"/>
                <a:gd name="T37" fmla="*/ 130 h 139"/>
                <a:gd name="T38" fmla="*/ 170 w 222"/>
                <a:gd name="T39" fmla="*/ 130 h 139"/>
                <a:gd name="T40" fmla="*/ 172 w 222"/>
                <a:gd name="T41" fmla="*/ 130 h 139"/>
                <a:gd name="T42" fmla="*/ 175 w 222"/>
                <a:gd name="T43" fmla="*/ 130 h 139"/>
                <a:gd name="T44" fmla="*/ 176 w 222"/>
                <a:gd name="T45" fmla="*/ 129 h 139"/>
                <a:gd name="T46" fmla="*/ 213 w 222"/>
                <a:gd name="T47" fmla="*/ 89 h 139"/>
                <a:gd name="T48" fmla="*/ 172 w 222"/>
                <a:gd name="T49" fmla="*/ 48 h 139"/>
                <a:gd name="T50" fmla="*/ 169 w 222"/>
                <a:gd name="T51" fmla="*/ 48 h 139"/>
                <a:gd name="T52" fmla="*/ 165 w 222"/>
                <a:gd name="T53" fmla="*/ 49 h 139"/>
                <a:gd name="T54" fmla="*/ 164 w 222"/>
                <a:gd name="T55" fmla="*/ 44 h 139"/>
                <a:gd name="T56" fmla="*/ 124 w 222"/>
                <a:gd name="T57" fmla="*/ 9 h 139"/>
                <a:gd name="T58" fmla="*/ 83 w 222"/>
                <a:gd name="T59" fmla="*/ 44 h 139"/>
                <a:gd name="T60" fmla="*/ 82 w 222"/>
                <a:gd name="T61" fmla="*/ 50 h 139"/>
                <a:gd name="T62" fmla="*/ 77 w 222"/>
                <a:gd name="T63" fmla="*/ 48 h 139"/>
                <a:gd name="T64" fmla="*/ 68 w 222"/>
                <a:gd name="T65" fmla="*/ 46 h 139"/>
                <a:gd name="T66" fmla="*/ 41 w 222"/>
                <a:gd name="T67" fmla="*/ 68 h 139"/>
                <a:gd name="T68" fmla="*/ 40 w 222"/>
                <a:gd name="T69" fmla="*/ 71 h 139"/>
                <a:gd name="T70" fmla="*/ 36 w 222"/>
                <a:gd name="T71" fmla="*/ 71 h 139"/>
                <a:gd name="T72" fmla="*/ 9 w 222"/>
                <a:gd name="T73" fmla="*/ 100 h 139"/>
                <a:gd name="T74" fmla="*/ 38 w 222"/>
                <a:gd name="T75" fmla="*/ 130 h 139"/>
                <a:gd name="T76" fmla="*/ 39 w 222"/>
                <a:gd name="T77" fmla="*/ 12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2" h="139">
                  <a:moveTo>
                    <a:pt x="168" y="139"/>
                  </a:moveTo>
                  <a:cubicBezTo>
                    <a:pt x="168" y="139"/>
                    <a:pt x="167" y="139"/>
                    <a:pt x="167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139"/>
                    <a:pt x="38" y="139"/>
                    <a:pt x="38" y="139"/>
                  </a:cubicBezTo>
                  <a:cubicBezTo>
                    <a:pt x="17" y="139"/>
                    <a:pt x="0" y="121"/>
                    <a:pt x="0" y="100"/>
                  </a:cubicBezTo>
                  <a:cubicBezTo>
                    <a:pt x="0" y="81"/>
                    <a:pt x="14" y="65"/>
                    <a:pt x="33" y="62"/>
                  </a:cubicBezTo>
                  <a:cubicBezTo>
                    <a:pt x="38" y="47"/>
                    <a:pt x="52" y="37"/>
                    <a:pt x="68" y="37"/>
                  </a:cubicBezTo>
                  <a:cubicBezTo>
                    <a:pt x="70" y="37"/>
                    <a:pt x="73" y="37"/>
                    <a:pt x="75" y="38"/>
                  </a:cubicBezTo>
                  <a:cubicBezTo>
                    <a:pt x="81" y="16"/>
                    <a:pt x="101" y="0"/>
                    <a:pt x="124" y="0"/>
                  </a:cubicBezTo>
                  <a:cubicBezTo>
                    <a:pt x="147" y="0"/>
                    <a:pt x="167" y="17"/>
                    <a:pt x="172" y="39"/>
                  </a:cubicBezTo>
                  <a:cubicBezTo>
                    <a:pt x="200" y="39"/>
                    <a:pt x="222" y="62"/>
                    <a:pt x="222" y="89"/>
                  </a:cubicBezTo>
                  <a:cubicBezTo>
                    <a:pt x="222" y="113"/>
                    <a:pt x="205" y="134"/>
                    <a:pt x="181" y="138"/>
                  </a:cubicBezTo>
                  <a:cubicBezTo>
                    <a:pt x="181" y="138"/>
                    <a:pt x="181" y="138"/>
                    <a:pt x="181" y="138"/>
                  </a:cubicBezTo>
                  <a:cubicBezTo>
                    <a:pt x="177" y="139"/>
                    <a:pt x="177" y="139"/>
                    <a:pt x="177" y="139"/>
                  </a:cubicBezTo>
                  <a:cubicBezTo>
                    <a:pt x="177" y="139"/>
                    <a:pt x="174" y="139"/>
                    <a:pt x="172" y="139"/>
                  </a:cubicBezTo>
                  <a:cubicBezTo>
                    <a:pt x="171" y="139"/>
                    <a:pt x="171" y="139"/>
                    <a:pt x="170" y="139"/>
                  </a:cubicBezTo>
                  <a:cubicBezTo>
                    <a:pt x="170" y="139"/>
                    <a:pt x="169" y="139"/>
                    <a:pt x="168" y="139"/>
                  </a:cubicBezTo>
                  <a:close/>
                  <a:moveTo>
                    <a:pt x="39" y="129"/>
                  </a:moveTo>
                  <a:cubicBezTo>
                    <a:pt x="167" y="130"/>
                    <a:pt x="167" y="130"/>
                    <a:pt x="167" y="130"/>
                  </a:cubicBezTo>
                  <a:cubicBezTo>
                    <a:pt x="168" y="130"/>
                    <a:pt x="169" y="130"/>
                    <a:pt x="170" y="130"/>
                  </a:cubicBezTo>
                  <a:cubicBezTo>
                    <a:pt x="171" y="130"/>
                    <a:pt x="171" y="130"/>
                    <a:pt x="172" y="130"/>
                  </a:cubicBezTo>
                  <a:cubicBezTo>
                    <a:pt x="173" y="130"/>
                    <a:pt x="174" y="130"/>
                    <a:pt x="175" y="130"/>
                  </a:cubicBezTo>
                  <a:cubicBezTo>
                    <a:pt x="176" y="129"/>
                    <a:pt x="176" y="129"/>
                    <a:pt x="176" y="129"/>
                  </a:cubicBezTo>
                  <a:cubicBezTo>
                    <a:pt x="197" y="127"/>
                    <a:pt x="213" y="110"/>
                    <a:pt x="213" y="89"/>
                  </a:cubicBezTo>
                  <a:cubicBezTo>
                    <a:pt x="213" y="66"/>
                    <a:pt x="194" y="48"/>
                    <a:pt x="172" y="48"/>
                  </a:cubicBezTo>
                  <a:cubicBezTo>
                    <a:pt x="171" y="48"/>
                    <a:pt x="170" y="48"/>
                    <a:pt x="169" y="48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4" y="44"/>
                    <a:pt x="164" y="44"/>
                    <a:pt x="164" y="44"/>
                  </a:cubicBezTo>
                  <a:cubicBezTo>
                    <a:pt x="161" y="24"/>
                    <a:pt x="144" y="9"/>
                    <a:pt x="124" y="9"/>
                  </a:cubicBezTo>
                  <a:cubicBezTo>
                    <a:pt x="103" y="9"/>
                    <a:pt x="86" y="24"/>
                    <a:pt x="83" y="44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1" y="46"/>
                    <a:pt x="68" y="46"/>
                  </a:cubicBezTo>
                  <a:cubicBezTo>
                    <a:pt x="55" y="46"/>
                    <a:pt x="44" y="55"/>
                    <a:pt x="41" y="68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21" y="72"/>
                    <a:pt x="9" y="85"/>
                    <a:pt x="9" y="100"/>
                  </a:cubicBezTo>
                  <a:cubicBezTo>
                    <a:pt x="9" y="116"/>
                    <a:pt x="22" y="130"/>
                    <a:pt x="38" y="130"/>
                  </a:cubicBezTo>
                  <a:cubicBezTo>
                    <a:pt x="38" y="130"/>
                    <a:pt x="39" y="129"/>
                    <a:pt x="3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35">
              <a:extLst>
                <a:ext uri="{FF2B5EF4-FFF2-40B4-BE49-F238E27FC236}">
                  <a16:creationId xmlns:a16="http://schemas.microsoft.com/office/drawing/2014/main" xmlns="" id="{C1FA72F5-3C2A-42DE-9DD0-FFC59AF7D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0" y="1875"/>
              <a:ext cx="350" cy="67"/>
            </a:xfrm>
            <a:custGeom>
              <a:avLst/>
              <a:gdLst>
                <a:gd name="T0" fmla="*/ 24 w 350"/>
                <a:gd name="T1" fmla="*/ 67 h 67"/>
                <a:gd name="T2" fmla="*/ 0 w 350"/>
                <a:gd name="T3" fmla="*/ 67 h 67"/>
                <a:gd name="T4" fmla="*/ 0 w 350"/>
                <a:gd name="T5" fmla="*/ 0 h 67"/>
                <a:gd name="T6" fmla="*/ 350 w 350"/>
                <a:gd name="T7" fmla="*/ 0 h 67"/>
                <a:gd name="T8" fmla="*/ 350 w 350"/>
                <a:gd name="T9" fmla="*/ 64 h 67"/>
                <a:gd name="T10" fmla="*/ 329 w 350"/>
                <a:gd name="T11" fmla="*/ 64 h 67"/>
                <a:gd name="T12" fmla="*/ 329 w 350"/>
                <a:gd name="T13" fmla="*/ 21 h 67"/>
                <a:gd name="T14" fmla="*/ 24 w 350"/>
                <a:gd name="T15" fmla="*/ 21 h 67"/>
                <a:gd name="T16" fmla="*/ 24 w 350"/>
                <a:gd name="T1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0" h="67">
                  <a:moveTo>
                    <a:pt x="24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350" y="0"/>
                  </a:lnTo>
                  <a:lnTo>
                    <a:pt x="350" y="64"/>
                  </a:lnTo>
                  <a:lnTo>
                    <a:pt x="329" y="64"/>
                  </a:lnTo>
                  <a:lnTo>
                    <a:pt x="329" y="21"/>
                  </a:lnTo>
                  <a:lnTo>
                    <a:pt x="24" y="21"/>
                  </a:lnTo>
                  <a:lnTo>
                    <a:pt x="24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36">
              <a:extLst>
                <a:ext uri="{FF2B5EF4-FFF2-40B4-BE49-F238E27FC236}">
                  <a16:creationId xmlns:a16="http://schemas.microsoft.com/office/drawing/2014/main" xmlns="" id="{88BEDDBE-A105-4B6D-ABF4-222FF5C348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8" y="1923"/>
              <a:ext cx="119" cy="119"/>
            </a:xfrm>
            <a:custGeom>
              <a:avLst/>
              <a:gdLst>
                <a:gd name="T0" fmla="*/ 119 w 119"/>
                <a:gd name="T1" fmla="*/ 119 h 119"/>
                <a:gd name="T2" fmla="*/ 0 w 119"/>
                <a:gd name="T3" fmla="*/ 119 h 119"/>
                <a:gd name="T4" fmla="*/ 0 w 119"/>
                <a:gd name="T5" fmla="*/ 0 h 119"/>
                <a:gd name="T6" fmla="*/ 119 w 119"/>
                <a:gd name="T7" fmla="*/ 0 h 119"/>
                <a:gd name="T8" fmla="*/ 119 w 119"/>
                <a:gd name="T9" fmla="*/ 119 h 119"/>
                <a:gd name="T10" fmla="*/ 24 w 119"/>
                <a:gd name="T11" fmla="*/ 98 h 119"/>
                <a:gd name="T12" fmla="*/ 98 w 119"/>
                <a:gd name="T13" fmla="*/ 98 h 119"/>
                <a:gd name="T14" fmla="*/ 98 w 119"/>
                <a:gd name="T15" fmla="*/ 21 h 119"/>
                <a:gd name="T16" fmla="*/ 24 w 119"/>
                <a:gd name="T17" fmla="*/ 21 h 119"/>
                <a:gd name="T18" fmla="*/ 24 w 119"/>
                <a:gd name="T19" fmla="*/ 9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119">
                  <a:moveTo>
                    <a:pt x="119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19" y="0"/>
                  </a:lnTo>
                  <a:lnTo>
                    <a:pt x="119" y="119"/>
                  </a:lnTo>
                  <a:close/>
                  <a:moveTo>
                    <a:pt x="24" y="98"/>
                  </a:moveTo>
                  <a:lnTo>
                    <a:pt x="98" y="98"/>
                  </a:lnTo>
                  <a:lnTo>
                    <a:pt x="98" y="21"/>
                  </a:lnTo>
                  <a:lnTo>
                    <a:pt x="24" y="21"/>
                  </a:lnTo>
                  <a:lnTo>
                    <a:pt x="24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37">
              <a:extLst>
                <a:ext uri="{FF2B5EF4-FFF2-40B4-BE49-F238E27FC236}">
                  <a16:creationId xmlns:a16="http://schemas.microsoft.com/office/drawing/2014/main" xmlns="" id="{EF62830E-9EC3-46CC-AC12-70701FE485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5" y="1923"/>
              <a:ext cx="120" cy="119"/>
            </a:xfrm>
            <a:custGeom>
              <a:avLst/>
              <a:gdLst>
                <a:gd name="T0" fmla="*/ 120 w 120"/>
                <a:gd name="T1" fmla="*/ 119 h 119"/>
                <a:gd name="T2" fmla="*/ 0 w 120"/>
                <a:gd name="T3" fmla="*/ 119 h 119"/>
                <a:gd name="T4" fmla="*/ 0 w 120"/>
                <a:gd name="T5" fmla="*/ 0 h 119"/>
                <a:gd name="T6" fmla="*/ 120 w 120"/>
                <a:gd name="T7" fmla="*/ 0 h 119"/>
                <a:gd name="T8" fmla="*/ 120 w 120"/>
                <a:gd name="T9" fmla="*/ 119 h 119"/>
                <a:gd name="T10" fmla="*/ 22 w 120"/>
                <a:gd name="T11" fmla="*/ 98 h 119"/>
                <a:gd name="T12" fmla="*/ 99 w 120"/>
                <a:gd name="T13" fmla="*/ 98 h 119"/>
                <a:gd name="T14" fmla="*/ 99 w 120"/>
                <a:gd name="T15" fmla="*/ 21 h 119"/>
                <a:gd name="T16" fmla="*/ 22 w 120"/>
                <a:gd name="T17" fmla="*/ 21 h 119"/>
                <a:gd name="T18" fmla="*/ 22 w 120"/>
                <a:gd name="T19" fmla="*/ 9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19">
                  <a:moveTo>
                    <a:pt x="120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20" y="0"/>
                  </a:lnTo>
                  <a:lnTo>
                    <a:pt x="120" y="119"/>
                  </a:lnTo>
                  <a:close/>
                  <a:moveTo>
                    <a:pt x="22" y="98"/>
                  </a:moveTo>
                  <a:lnTo>
                    <a:pt x="99" y="98"/>
                  </a:lnTo>
                  <a:lnTo>
                    <a:pt x="99" y="21"/>
                  </a:lnTo>
                  <a:lnTo>
                    <a:pt x="22" y="21"/>
                  </a:lnTo>
                  <a:lnTo>
                    <a:pt x="22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38">
              <a:extLst>
                <a:ext uri="{FF2B5EF4-FFF2-40B4-BE49-F238E27FC236}">
                  <a16:creationId xmlns:a16="http://schemas.microsoft.com/office/drawing/2014/main" xmlns="" id="{64846AAC-C9EE-4835-A070-6EEA31E7F2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8" y="1923"/>
              <a:ext cx="117" cy="119"/>
            </a:xfrm>
            <a:custGeom>
              <a:avLst/>
              <a:gdLst>
                <a:gd name="T0" fmla="*/ 117 w 117"/>
                <a:gd name="T1" fmla="*/ 119 h 119"/>
                <a:gd name="T2" fmla="*/ 0 w 117"/>
                <a:gd name="T3" fmla="*/ 119 h 119"/>
                <a:gd name="T4" fmla="*/ 0 w 117"/>
                <a:gd name="T5" fmla="*/ 0 h 119"/>
                <a:gd name="T6" fmla="*/ 117 w 117"/>
                <a:gd name="T7" fmla="*/ 0 h 119"/>
                <a:gd name="T8" fmla="*/ 117 w 117"/>
                <a:gd name="T9" fmla="*/ 119 h 119"/>
                <a:gd name="T10" fmla="*/ 21 w 117"/>
                <a:gd name="T11" fmla="*/ 98 h 119"/>
                <a:gd name="T12" fmla="*/ 96 w 117"/>
                <a:gd name="T13" fmla="*/ 98 h 119"/>
                <a:gd name="T14" fmla="*/ 96 w 117"/>
                <a:gd name="T15" fmla="*/ 21 h 119"/>
                <a:gd name="T16" fmla="*/ 21 w 117"/>
                <a:gd name="T17" fmla="*/ 21 h 119"/>
                <a:gd name="T18" fmla="*/ 21 w 117"/>
                <a:gd name="T19" fmla="*/ 9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119">
                  <a:moveTo>
                    <a:pt x="117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117" y="0"/>
                  </a:lnTo>
                  <a:lnTo>
                    <a:pt x="117" y="119"/>
                  </a:lnTo>
                  <a:close/>
                  <a:moveTo>
                    <a:pt x="21" y="98"/>
                  </a:moveTo>
                  <a:lnTo>
                    <a:pt x="96" y="98"/>
                  </a:lnTo>
                  <a:lnTo>
                    <a:pt x="96" y="21"/>
                  </a:lnTo>
                  <a:lnTo>
                    <a:pt x="21" y="21"/>
                  </a:lnTo>
                  <a:lnTo>
                    <a:pt x="21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6" name="순서도: 데이터 65">
            <a:extLst>
              <a:ext uri="{FF2B5EF4-FFF2-40B4-BE49-F238E27FC236}">
                <a16:creationId xmlns:a16="http://schemas.microsoft.com/office/drawing/2014/main" xmlns="" id="{4803A44C-CBF0-47E0-BF52-2C13544EB465}"/>
              </a:ext>
            </a:extLst>
          </p:cNvPr>
          <p:cNvSpPr/>
          <p:nvPr/>
        </p:nvSpPr>
        <p:spPr>
          <a:xfrm rot="641810" flipH="1">
            <a:off x="7979941" y="2398116"/>
            <a:ext cx="2693309" cy="2831107"/>
          </a:xfrm>
          <a:prstGeom prst="flowChartInputOutpu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9982E1F-5070-4F60-BC39-A860705815DD}"/>
              </a:ext>
            </a:extLst>
          </p:cNvPr>
          <p:cNvSpPr txBox="1"/>
          <p:nvPr/>
        </p:nvSpPr>
        <p:spPr>
          <a:xfrm>
            <a:off x="8529252" y="3586366"/>
            <a:ext cx="192055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강화목록기능구현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전체메뉴작업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</a:rPr>
              <a:t>디버깅작업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0569824C-DE46-4F4F-8BF3-B1929B62468E}"/>
              </a:ext>
            </a:extLst>
          </p:cNvPr>
          <p:cNvSpPr txBox="1"/>
          <p:nvPr/>
        </p:nvSpPr>
        <p:spPr>
          <a:xfrm>
            <a:off x="8529252" y="2884930"/>
            <a:ext cx="162439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+mj-lt"/>
              </a:rPr>
              <a:t>류재</a:t>
            </a:r>
            <a:r>
              <a:rPr lang="ko-KR" altLang="en-US" sz="2800" dirty="0" smtClean="0">
                <a:solidFill>
                  <a:schemeClr val="bg1"/>
                </a:solidFill>
                <a:latin typeface="+mj-lt"/>
              </a:rPr>
              <a:t>영</a:t>
            </a:r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65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3529106-B869-4FB1-A9B3-16280FCA314C}"/>
              </a:ext>
            </a:extLst>
          </p:cNvPr>
          <p:cNvSpPr txBox="1"/>
          <p:nvPr/>
        </p:nvSpPr>
        <p:spPr>
          <a:xfrm>
            <a:off x="4330666" y="2823281"/>
            <a:ext cx="49093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accent3"/>
                </a:solidFill>
              </a:rPr>
              <a:t>2. </a:t>
            </a:r>
            <a:r>
              <a:rPr lang="ko-KR" altLang="en-US" sz="4400" b="1" dirty="0" smtClean="0">
                <a:solidFill>
                  <a:schemeClr val="accent3"/>
                </a:solidFill>
              </a:rPr>
              <a:t>프로젝트 개요</a:t>
            </a:r>
            <a:r>
              <a:rPr lang="en-US" altLang="ko-KR" sz="4400" b="1" dirty="0" smtClean="0">
                <a:solidFill>
                  <a:schemeClr val="accent3"/>
                </a:solidFill>
              </a:rPr>
              <a:t> </a:t>
            </a:r>
            <a:endParaRPr lang="en-US" altLang="ko-KR" sz="4400" b="1" dirty="0">
              <a:solidFill>
                <a:schemeClr val="accent3"/>
              </a:solidFill>
            </a:endParaRPr>
          </a:p>
        </p:txBody>
      </p:sp>
      <p:grpSp>
        <p:nvGrpSpPr>
          <p:cNvPr id="2" name="그룹 22">
            <a:extLst>
              <a:ext uri="{FF2B5EF4-FFF2-40B4-BE49-F238E27FC236}">
                <a16:creationId xmlns:a16="http://schemas.microsoft.com/office/drawing/2014/main" xmlns="" id="{D823FFAC-3A03-4EC8-9678-216D3E80497D}"/>
              </a:ext>
            </a:extLst>
          </p:cNvPr>
          <p:cNvGrpSpPr/>
          <p:nvPr/>
        </p:nvGrpSpPr>
        <p:grpSpPr>
          <a:xfrm>
            <a:off x="2675624" y="4617536"/>
            <a:ext cx="2662553" cy="444670"/>
            <a:chOff x="706982" y="4429917"/>
            <a:chExt cx="2662553" cy="444670"/>
          </a:xfrm>
        </p:grpSpPr>
        <p:sp>
          <p:nvSpPr>
            <p:cNvPr id="10" name="Google Shape;408;p21">
              <a:extLst>
                <a:ext uri="{FF2B5EF4-FFF2-40B4-BE49-F238E27FC236}">
                  <a16:creationId xmlns:a16="http://schemas.microsoft.com/office/drawing/2014/main" xmlns="" id="{3BD6E8B1-EB00-4486-8D71-6EFF022DE541}"/>
                </a:ext>
              </a:extLst>
            </p:cNvPr>
            <p:cNvSpPr txBox="1"/>
            <p:nvPr/>
          </p:nvSpPr>
          <p:spPr>
            <a:xfrm>
              <a:off x="1420799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ts val="1400"/>
                <a:buFont typeface="Arial"/>
                <a:buNone/>
              </a:pPr>
              <a:r>
                <a:rPr lang="en-US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Address</a:t>
              </a:r>
              <a:endParaRPr sz="1200" b="1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409;p21">
              <a:extLst>
                <a:ext uri="{FF2B5EF4-FFF2-40B4-BE49-F238E27FC236}">
                  <a16:creationId xmlns:a16="http://schemas.microsoft.com/office/drawing/2014/main" xmlns="" id="{BF0B9D7B-24F6-4EC0-A96E-9BDCA994F11C}"/>
                </a:ext>
              </a:extLst>
            </p:cNvPr>
            <p:cNvSpPr txBox="1"/>
            <p:nvPr/>
          </p:nvSpPr>
          <p:spPr>
            <a:xfrm>
              <a:off x="706982" y="4665035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Please enter your address.</a:t>
              </a:r>
              <a:endParaRPr sz="1100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" name="그룹 21">
            <a:extLst>
              <a:ext uri="{FF2B5EF4-FFF2-40B4-BE49-F238E27FC236}">
                <a16:creationId xmlns:a16="http://schemas.microsoft.com/office/drawing/2014/main" xmlns="" id="{8AFF46A9-D6EC-4190-9870-942BE436CE76}"/>
              </a:ext>
            </a:extLst>
          </p:cNvPr>
          <p:cNvGrpSpPr/>
          <p:nvPr/>
        </p:nvGrpSpPr>
        <p:grpSpPr>
          <a:xfrm>
            <a:off x="4764724" y="4617536"/>
            <a:ext cx="2662553" cy="441451"/>
            <a:chOff x="3775901" y="4429917"/>
            <a:chExt cx="2662553" cy="441451"/>
          </a:xfrm>
        </p:grpSpPr>
        <p:sp>
          <p:nvSpPr>
            <p:cNvPr id="14" name="Google Shape;408;p21">
              <a:extLst>
                <a:ext uri="{FF2B5EF4-FFF2-40B4-BE49-F238E27FC236}">
                  <a16:creationId xmlns:a16="http://schemas.microsoft.com/office/drawing/2014/main" xmlns="" id="{FD52CC8C-FA46-4D8D-93F1-3764DFEEFD99}"/>
                </a:ext>
              </a:extLst>
            </p:cNvPr>
            <p:cNvSpPr txBox="1"/>
            <p:nvPr/>
          </p:nvSpPr>
          <p:spPr>
            <a:xfrm>
              <a:off x="4489718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>
                <a:buClr>
                  <a:schemeClr val="accent4"/>
                </a:buClr>
                <a:buSzPts val="1400"/>
              </a:pPr>
              <a:r>
                <a:rPr lang="en-US" altLang="ko-KR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Number</a:t>
              </a:r>
            </a:p>
          </p:txBody>
        </p:sp>
        <p:sp>
          <p:nvSpPr>
            <p:cNvPr id="16" name="Google Shape;409;p21">
              <a:extLst>
                <a:ext uri="{FF2B5EF4-FFF2-40B4-BE49-F238E27FC236}">
                  <a16:creationId xmlns:a16="http://schemas.microsoft.com/office/drawing/2014/main" xmlns="" id="{2D374D68-434C-4123-80F6-6F87E34140A7}"/>
                </a:ext>
              </a:extLst>
            </p:cNvPr>
            <p:cNvSpPr txBox="1"/>
            <p:nvPr/>
          </p:nvSpPr>
          <p:spPr>
            <a:xfrm>
              <a:off x="3775901" y="4661816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/>
              <a:r>
                <a:rPr lang="en-US" altLang="ko-KR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+00 0000 00000</a:t>
              </a:r>
            </a:p>
          </p:txBody>
        </p:sp>
      </p:grpSp>
      <p:grpSp>
        <p:nvGrpSpPr>
          <p:cNvPr id="4" name="그룹 20">
            <a:extLst>
              <a:ext uri="{FF2B5EF4-FFF2-40B4-BE49-F238E27FC236}">
                <a16:creationId xmlns:a16="http://schemas.microsoft.com/office/drawing/2014/main" xmlns="" id="{3A621151-F292-417B-9F0E-F08EC08AB05D}"/>
              </a:ext>
            </a:extLst>
          </p:cNvPr>
          <p:cNvGrpSpPr/>
          <p:nvPr/>
        </p:nvGrpSpPr>
        <p:grpSpPr>
          <a:xfrm>
            <a:off x="6853824" y="4617536"/>
            <a:ext cx="2662553" cy="441451"/>
            <a:chOff x="6096000" y="4429917"/>
            <a:chExt cx="2662553" cy="441451"/>
          </a:xfrm>
        </p:grpSpPr>
        <p:sp>
          <p:nvSpPr>
            <p:cNvPr id="18" name="Google Shape;408;p21">
              <a:extLst>
                <a:ext uri="{FF2B5EF4-FFF2-40B4-BE49-F238E27FC236}">
                  <a16:creationId xmlns:a16="http://schemas.microsoft.com/office/drawing/2014/main" xmlns="" id="{492A18C1-E6D2-4D50-B0FA-2149EF4A5775}"/>
                </a:ext>
              </a:extLst>
            </p:cNvPr>
            <p:cNvSpPr txBox="1"/>
            <p:nvPr/>
          </p:nvSpPr>
          <p:spPr>
            <a:xfrm>
              <a:off x="6809817" y="4429917"/>
              <a:ext cx="1234918" cy="20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>
                <a:buClr>
                  <a:schemeClr val="accent4"/>
                </a:buClr>
                <a:buSzPts val="1400"/>
              </a:pPr>
              <a:r>
                <a:rPr lang="en-US" altLang="ko-KR" sz="1200" b="1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E-mail</a:t>
              </a:r>
            </a:p>
          </p:txBody>
        </p:sp>
        <p:sp>
          <p:nvSpPr>
            <p:cNvPr id="20" name="Google Shape;409;p21">
              <a:extLst>
                <a:ext uri="{FF2B5EF4-FFF2-40B4-BE49-F238E27FC236}">
                  <a16:creationId xmlns:a16="http://schemas.microsoft.com/office/drawing/2014/main" xmlns="" id="{B6C65D2E-2696-4FF7-B653-B19DE6236D5F}"/>
                </a:ext>
              </a:extLst>
            </p:cNvPr>
            <p:cNvSpPr txBox="1"/>
            <p:nvPr/>
          </p:nvSpPr>
          <p:spPr>
            <a:xfrm>
              <a:off x="6096000" y="4661816"/>
              <a:ext cx="2662553" cy="209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25" tIns="25700" rIns="51425" bIns="25700" anchor="t" anchorCtr="0">
              <a:noAutofit/>
            </a:bodyPr>
            <a:lstStyle/>
            <a:p>
              <a:pPr lvl="0" algn="ctr"/>
              <a:r>
                <a:rPr lang="en-US" altLang="ko-KR" sz="11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support@email.com</a:t>
              </a:r>
              <a:endParaRPr lang="en-US" altLang="ko-KR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평행 사변형 25">
            <a:extLst>
              <a:ext uri="{FF2B5EF4-FFF2-40B4-BE49-F238E27FC236}">
                <a16:creationId xmlns:a16="http://schemas.microsoft.com/office/drawing/2014/main" xmlns="" id="{ACA7FA6B-0F6F-482A-86A1-4A525FE8B044}"/>
              </a:ext>
            </a:extLst>
          </p:cNvPr>
          <p:cNvSpPr/>
          <p:nvPr/>
        </p:nvSpPr>
        <p:spPr>
          <a:xfrm rot="5400000">
            <a:off x="9602110" y="3945119"/>
            <a:ext cx="3021806" cy="2157974"/>
          </a:xfrm>
          <a:prstGeom prst="parallelogram">
            <a:avLst>
              <a:gd name="adj" fmla="val 503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xmlns="" id="{74AD1E48-C50E-4CC7-9772-D0781285D505}"/>
              </a:ext>
            </a:extLst>
          </p:cNvPr>
          <p:cNvSpPr/>
          <p:nvPr/>
        </p:nvSpPr>
        <p:spPr>
          <a:xfrm rot="5400000">
            <a:off x="362123" y="126610"/>
            <a:ext cx="2069683" cy="2793930"/>
          </a:xfrm>
          <a:custGeom>
            <a:avLst/>
            <a:gdLst>
              <a:gd name="connsiteX0" fmla="*/ 0 w 2069683"/>
              <a:gd name="connsiteY0" fmla="*/ 2793930 h 2793930"/>
              <a:gd name="connsiteX1" fmla="*/ 1411160 w 2069683"/>
              <a:gd name="connsiteY1" fmla="*/ 0 h 2793930"/>
              <a:gd name="connsiteX2" fmla="*/ 2069683 w 2069683"/>
              <a:gd name="connsiteY2" fmla="*/ 0 h 2793930"/>
              <a:gd name="connsiteX3" fmla="*/ 658523 w 2069683"/>
              <a:gd name="connsiteY3" fmla="*/ 2793930 h 279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9683" h="2793930">
                <a:moveTo>
                  <a:pt x="0" y="2793930"/>
                </a:moveTo>
                <a:lnTo>
                  <a:pt x="1411160" y="0"/>
                </a:lnTo>
                <a:lnTo>
                  <a:pt x="2069683" y="0"/>
                </a:lnTo>
                <a:lnTo>
                  <a:pt x="658523" y="279393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xmlns="" id="{F542A857-1C49-43D5-AD61-20B450FA4CF7}"/>
              </a:ext>
            </a:extLst>
          </p:cNvPr>
          <p:cNvSpPr/>
          <p:nvPr/>
        </p:nvSpPr>
        <p:spPr>
          <a:xfrm rot="5400000">
            <a:off x="9785924" y="2546495"/>
            <a:ext cx="959990" cy="1581152"/>
          </a:xfrm>
          <a:prstGeom prst="parallelogram">
            <a:avLst>
              <a:gd name="adj" fmla="val 850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265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xmlns="" id="{48993775-DF73-4E1A-8E6B-73503FFD63BF}"/>
              </a:ext>
            </a:extLst>
          </p:cNvPr>
          <p:cNvSpPr/>
          <p:nvPr/>
        </p:nvSpPr>
        <p:spPr>
          <a:xfrm>
            <a:off x="942975" y="3648074"/>
            <a:ext cx="2027585" cy="942975"/>
          </a:xfrm>
          <a:prstGeom prst="parallelogram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latin typeface="+mj-lt"/>
              </a:rPr>
              <a:t>아이템 강화프로그램</a:t>
            </a:r>
            <a:endParaRPr lang="ko-KR" altLang="en-US" b="1" dirty="0">
              <a:latin typeface="+mj-lt"/>
            </a:endParaRPr>
          </a:p>
        </p:txBody>
      </p:sp>
      <p:sp>
        <p:nvSpPr>
          <p:cNvPr id="5" name="왼쪽 대괄호 4">
            <a:extLst>
              <a:ext uri="{FF2B5EF4-FFF2-40B4-BE49-F238E27FC236}">
                <a16:creationId xmlns:a16="http://schemas.microsoft.com/office/drawing/2014/main" xmlns="" id="{B2193CA2-CD33-40C0-8A02-89D45D563E73}"/>
              </a:ext>
            </a:extLst>
          </p:cNvPr>
          <p:cNvSpPr/>
          <p:nvPr/>
        </p:nvSpPr>
        <p:spPr>
          <a:xfrm>
            <a:off x="3288309" y="3014299"/>
            <a:ext cx="321663" cy="2072051"/>
          </a:xfrm>
          <a:prstGeom prst="leftBracket">
            <a:avLst>
              <a:gd name="adj" fmla="val 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9936C2DD-800D-4009-BED9-6635AC564B7A}"/>
              </a:ext>
            </a:extLst>
          </p:cNvPr>
          <p:cNvCxnSpPr>
            <a:cxnSpLocks/>
          </p:cNvCxnSpPr>
          <p:nvPr/>
        </p:nvCxnSpPr>
        <p:spPr>
          <a:xfrm>
            <a:off x="3288309" y="4061360"/>
            <a:ext cx="321663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C2BFE86-7EBF-471E-9183-9A259413363C}"/>
              </a:ext>
            </a:extLst>
          </p:cNvPr>
          <p:cNvSpPr/>
          <p:nvPr/>
        </p:nvSpPr>
        <p:spPr>
          <a:xfrm>
            <a:off x="3609972" y="2758737"/>
            <a:ext cx="2457774" cy="5424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400" latinLnBrk="1"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안전한 </a:t>
            </a:r>
            <a:r>
              <a:rPr lang="ko-KR" altLang="en-US" sz="1200" b="1" dirty="0" err="1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사이버머니와</a:t>
            </a:r>
            <a:r>
              <a:rPr lang="ko-KR" altLang="en-US" sz="12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 아이템사용</a:t>
            </a:r>
            <a:endParaRPr lang="en-US" altLang="ko" sz="1200" b="1" dirty="0">
              <a:solidFill>
                <a:schemeClr val="bg1"/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EFFD2377-C7A2-481F-9060-E0ECCAB322F8}"/>
              </a:ext>
            </a:extLst>
          </p:cNvPr>
          <p:cNvSpPr/>
          <p:nvPr/>
        </p:nvSpPr>
        <p:spPr>
          <a:xfrm>
            <a:off x="3609972" y="3790120"/>
            <a:ext cx="2457774" cy="5424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400" latinLnBrk="1"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간단한 조작</a:t>
            </a:r>
            <a:endParaRPr lang="en-US" altLang="ko" sz="1200" b="1" dirty="0">
              <a:solidFill>
                <a:schemeClr val="bg1"/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사각형: 둥근 모서리 71">
            <a:extLst>
              <a:ext uri="{FF2B5EF4-FFF2-40B4-BE49-F238E27FC236}">
                <a16:creationId xmlns:a16="http://schemas.microsoft.com/office/drawing/2014/main" xmlns="" id="{8C721765-DC79-4774-A17F-41C9FB98198E}"/>
              </a:ext>
            </a:extLst>
          </p:cNvPr>
          <p:cNvSpPr/>
          <p:nvPr/>
        </p:nvSpPr>
        <p:spPr>
          <a:xfrm>
            <a:off x="7359765" y="3481349"/>
            <a:ext cx="3936884" cy="118590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accent1"/>
                </a:solidFill>
              </a:rPr>
              <a:t>오프라인상의  </a:t>
            </a:r>
            <a:r>
              <a:rPr lang="ko-KR" altLang="en-US" sz="1600" dirty="0" err="1" smtClean="0">
                <a:solidFill>
                  <a:schemeClr val="accent1"/>
                </a:solidFill>
              </a:rPr>
              <a:t>확률성</a:t>
            </a:r>
            <a:r>
              <a:rPr lang="ko-KR" altLang="en-US" sz="1600" dirty="0" smtClean="0">
                <a:solidFill>
                  <a:schemeClr val="accent1"/>
                </a:solidFill>
              </a:rPr>
              <a:t> 도박으로 인한 </a:t>
            </a:r>
            <a:endParaRPr lang="en-US" altLang="ko-KR" sz="16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accent1"/>
                </a:solidFill>
              </a:rPr>
              <a:t>자산 및 정신적 피해예방 목적</a:t>
            </a:r>
            <a:endParaRPr lang="en-US" altLang="ko-KR" sz="16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accent1"/>
                </a:solidFill>
              </a:rPr>
              <a:t> </a:t>
            </a:r>
            <a:endParaRPr lang="en-US" altLang="ko" sz="1100" dirty="0">
              <a:solidFill>
                <a:schemeClr val="accent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2C75CE1E-4DB2-4135-A696-BB76D68EFB59}"/>
              </a:ext>
            </a:extLst>
          </p:cNvPr>
          <p:cNvCxnSpPr>
            <a:cxnSpLocks/>
          </p:cNvCxnSpPr>
          <p:nvPr/>
        </p:nvCxnSpPr>
        <p:spPr>
          <a:xfrm>
            <a:off x="6315075" y="3630788"/>
            <a:ext cx="830510" cy="1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7D40680-F7A7-44D4-980B-ABFF86E06D63}"/>
              </a:ext>
            </a:extLst>
          </p:cNvPr>
          <p:cNvSpPr/>
          <p:nvPr/>
        </p:nvSpPr>
        <p:spPr>
          <a:xfrm>
            <a:off x="3609972" y="4821503"/>
            <a:ext cx="2457774" cy="5424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400" latinLnBrk="1"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공</a:t>
            </a:r>
            <a:r>
              <a:rPr lang="ko-KR" altLang="en-US" sz="12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정한</a:t>
            </a:r>
            <a:r>
              <a:rPr lang="ko-KR" altLang="en-US" sz="12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 확률</a:t>
            </a:r>
            <a:endParaRPr lang="en-US" altLang="ko" sz="1200" b="1" dirty="0">
              <a:solidFill>
                <a:schemeClr val="bg1"/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sp>
        <p:nvSpPr>
          <p:cNvPr id="35" name="평행 사변형 34">
            <a:extLst>
              <a:ext uri="{FF2B5EF4-FFF2-40B4-BE49-F238E27FC236}">
                <a16:creationId xmlns:a16="http://schemas.microsoft.com/office/drawing/2014/main" xmlns="" id="{6D520370-0C27-400C-B994-9CBFCC44009F}"/>
              </a:ext>
            </a:extLst>
          </p:cNvPr>
          <p:cNvSpPr/>
          <p:nvPr/>
        </p:nvSpPr>
        <p:spPr>
          <a:xfrm rot="5400000">
            <a:off x="9395625" y="540984"/>
            <a:ext cx="431286" cy="484543"/>
          </a:xfrm>
          <a:prstGeom prst="parallelogram">
            <a:avLst>
              <a:gd name="adj" fmla="val 5732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xmlns="" id="{1B866A1F-91A0-4798-85D0-14EC1642745F}"/>
              </a:ext>
            </a:extLst>
          </p:cNvPr>
          <p:cNvSpPr/>
          <p:nvPr/>
        </p:nvSpPr>
        <p:spPr>
          <a:xfrm rot="5400000">
            <a:off x="9849545" y="-221476"/>
            <a:ext cx="1378028" cy="1820980"/>
          </a:xfrm>
          <a:custGeom>
            <a:avLst/>
            <a:gdLst>
              <a:gd name="connsiteX0" fmla="*/ 0 w 1378028"/>
              <a:gd name="connsiteY0" fmla="*/ 1820980 h 1820980"/>
              <a:gd name="connsiteX1" fmla="*/ 0 w 1378028"/>
              <a:gd name="connsiteY1" fmla="*/ 1345126 h 1820980"/>
              <a:gd name="connsiteX2" fmla="*/ 686353 w 1378028"/>
              <a:gd name="connsiteY2" fmla="*/ 0 h 1820980"/>
              <a:gd name="connsiteX3" fmla="*/ 1378028 w 1378028"/>
              <a:gd name="connsiteY3" fmla="*/ 0 h 1820980"/>
              <a:gd name="connsiteX4" fmla="*/ 448869 w 1378028"/>
              <a:gd name="connsiteY4" fmla="*/ 1820980 h 182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028" h="1820980">
                <a:moveTo>
                  <a:pt x="0" y="1820980"/>
                </a:moveTo>
                <a:lnTo>
                  <a:pt x="0" y="1345126"/>
                </a:lnTo>
                <a:lnTo>
                  <a:pt x="686353" y="0"/>
                </a:lnTo>
                <a:lnTo>
                  <a:pt x="1378028" y="0"/>
                </a:lnTo>
                <a:lnTo>
                  <a:pt x="448869" y="182098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평행 사변형 36">
            <a:extLst>
              <a:ext uri="{FF2B5EF4-FFF2-40B4-BE49-F238E27FC236}">
                <a16:creationId xmlns:a16="http://schemas.microsoft.com/office/drawing/2014/main" xmlns="" id="{722AACE9-A088-4802-81AF-0E83A855E145}"/>
              </a:ext>
            </a:extLst>
          </p:cNvPr>
          <p:cNvSpPr/>
          <p:nvPr/>
        </p:nvSpPr>
        <p:spPr>
          <a:xfrm rot="5400000">
            <a:off x="11065195" y="1201482"/>
            <a:ext cx="1061280" cy="1192331"/>
          </a:xfrm>
          <a:prstGeom prst="parallelogram">
            <a:avLst>
              <a:gd name="adj" fmla="val 57326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69FE0EF-38E0-4B41-9E67-BFA233F92B3F}"/>
              </a:ext>
            </a:extLst>
          </p:cNvPr>
          <p:cNvSpPr txBox="1"/>
          <p:nvPr/>
        </p:nvSpPr>
        <p:spPr>
          <a:xfrm>
            <a:off x="1656918" y="809814"/>
            <a:ext cx="533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/>
                </a:solidFill>
                <a:latin typeface="+mj-lt"/>
              </a:rPr>
              <a:t>1. </a:t>
            </a:r>
            <a:r>
              <a:rPr lang="ko-KR" altLang="en-US" sz="3600" dirty="0" smtClean="0">
                <a:solidFill>
                  <a:schemeClr val="accent1"/>
                </a:solidFill>
                <a:latin typeface="+mj-lt"/>
              </a:rPr>
              <a:t>프로그램 기획의도</a:t>
            </a:r>
            <a:endParaRPr lang="ko-KR" altLang="en-US" sz="36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2C75CE1E-4DB2-4135-A696-BB76D68EFB59}"/>
              </a:ext>
            </a:extLst>
          </p:cNvPr>
          <p:cNvCxnSpPr>
            <a:cxnSpLocks/>
          </p:cNvCxnSpPr>
          <p:nvPr/>
        </p:nvCxnSpPr>
        <p:spPr>
          <a:xfrm>
            <a:off x="6315075" y="4669013"/>
            <a:ext cx="830510" cy="1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8296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xmlns="" id="{896F63DA-8D01-4EFC-97BC-6362766DAA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377187778"/>
              </p:ext>
            </p:extLst>
          </p:nvPr>
        </p:nvGraphicFramePr>
        <p:xfrm>
          <a:off x="5825252" y="1472423"/>
          <a:ext cx="6214800" cy="4309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평행 사변형 27">
            <a:extLst>
              <a:ext uri="{FF2B5EF4-FFF2-40B4-BE49-F238E27FC236}">
                <a16:creationId xmlns:a16="http://schemas.microsoft.com/office/drawing/2014/main" xmlns="" id="{3192B6A5-F01E-4764-94E7-45AB80929267}"/>
              </a:ext>
            </a:extLst>
          </p:cNvPr>
          <p:cNvSpPr/>
          <p:nvPr/>
        </p:nvSpPr>
        <p:spPr>
          <a:xfrm rot="5400000">
            <a:off x="-51741" y="962909"/>
            <a:ext cx="396518" cy="293036"/>
          </a:xfrm>
          <a:prstGeom prst="parallelogram">
            <a:avLst>
              <a:gd name="adj" fmla="val 54134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xmlns="" id="{28CB3711-6DCE-42A2-A71B-DCCD57CDF540}"/>
              </a:ext>
            </a:extLst>
          </p:cNvPr>
          <p:cNvSpPr/>
          <p:nvPr/>
        </p:nvSpPr>
        <p:spPr>
          <a:xfrm rot="5400000">
            <a:off x="470901" y="223225"/>
            <a:ext cx="857292" cy="963155"/>
          </a:xfrm>
          <a:prstGeom prst="parallelogram">
            <a:avLst>
              <a:gd name="adj" fmla="val 57326"/>
            </a:avLst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924923" y="2066926"/>
            <a:ext cx="904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09.09</a:t>
            </a:r>
          </a:p>
          <a:p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96223" y="2076451"/>
            <a:ext cx="904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09.16</a:t>
            </a:r>
          </a:p>
          <a:p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39098" y="3705226"/>
            <a:ext cx="2619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09.10 ~ 09.15</a:t>
            </a:r>
          </a:p>
          <a:p>
            <a:endParaRPr lang="en-US" altLang="ko-KR" sz="2400" b="1" dirty="0" smtClean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69FE0EF-38E0-4B41-9E67-BFA233F92B3F}"/>
              </a:ext>
            </a:extLst>
          </p:cNvPr>
          <p:cNvSpPr txBox="1"/>
          <p:nvPr/>
        </p:nvSpPr>
        <p:spPr>
          <a:xfrm>
            <a:off x="1656918" y="809814"/>
            <a:ext cx="533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/>
                </a:solidFill>
                <a:latin typeface="+mj-lt"/>
              </a:rPr>
              <a:t>2</a:t>
            </a:r>
            <a:r>
              <a:rPr lang="en-US" altLang="ko-KR" sz="3600" dirty="0" smtClean="0">
                <a:solidFill>
                  <a:schemeClr val="accent1"/>
                </a:solidFill>
                <a:latin typeface="+mj-lt"/>
              </a:rPr>
              <a:t>. </a:t>
            </a:r>
            <a:r>
              <a:rPr lang="ko-KR" altLang="en-US" sz="3600" dirty="0" smtClean="0">
                <a:solidFill>
                  <a:schemeClr val="accent1"/>
                </a:solidFill>
                <a:latin typeface="+mj-lt"/>
              </a:rPr>
              <a:t>프로그램 개발기간</a:t>
            </a:r>
            <a:endParaRPr lang="ko-KR" altLang="en-US" sz="3600" dirty="0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33" name="다이어그램 32"/>
          <p:cNvGraphicFramePr/>
          <p:nvPr/>
        </p:nvGraphicFramePr>
        <p:xfrm>
          <a:off x="1828800" y="1990726"/>
          <a:ext cx="4286250" cy="3162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96876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왼쪽 대괄호 4">
            <a:extLst>
              <a:ext uri="{FF2B5EF4-FFF2-40B4-BE49-F238E27FC236}">
                <a16:creationId xmlns:a16="http://schemas.microsoft.com/office/drawing/2014/main" xmlns="" id="{B2193CA2-CD33-40C0-8A02-89D45D563E73}"/>
              </a:ext>
            </a:extLst>
          </p:cNvPr>
          <p:cNvSpPr/>
          <p:nvPr/>
        </p:nvSpPr>
        <p:spPr>
          <a:xfrm>
            <a:off x="5869584" y="2028826"/>
            <a:ext cx="321663" cy="4095750"/>
          </a:xfrm>
          <a:prstGeom prst="leftBracket">
            <a:avLst>
              <a:gd name="adj" fmla="val 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9936C2DD-800D-4009-BED9-6635AC564B7A}"/>
              </a:ext>
            </a:extLst>
          </p:cNvPr>
          <p:cNvCxnSpPr>
            <a:cxnSpLocks/>
          </p:cNvCxnSpPr>
          <p:nvPr/>
        </p:nvCxnSpPr>
        <p:spPr>
          <a:xfrm>
            <a:off x="5869584" y="3061235"/>
            <a:ext cx="321663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5A0F6884-E86C-45B5-88AC-3D7B0179A7C2}"/>
              </a:ext>
            </a:extLst>
          </p:cNvPr>
          <p:cNvCxnSpPr>
            <a:cxnSpLocks/>
          </p:cNvCxnSpPr>
          <p:nvPr/>
        </p:nvCxnSpPr>
        <p:spPr>
          <a:xfrm>
            <a:off x="5869584" y="4092618"/>
            <a:ext cx="321663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C2BFE86-7EBF-471E-9183-9A259413363C}"/>
              </a:ext>
            </a:extLst>
          </p:cNvPr>
          <p:cNvSpPr/>
          <p:nvPr/>
        </p:nvSpPr>
        <p:spPr>
          <a:xfrm>
            <a:off x="6181722" y="1758612"/>
            <a:ext cx="2457774" cy="5424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400" latinLnBrk="1">
              <a:defRPr/>
            </a:pPr>
            <a:r>
              <a:rPr lang="en-US" altLang="ko" sz="14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1. </a:t>
            </a:r>
            <a:r>
              <a:rPr lang="ko-KR" altLang="en-US" sz="1400" b="1" dirty="0" err="1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인벤토리</a:t>
            </a:r>
            <a:r>
              <a:rPr lang="ko-KR" altLang="en-US" sz="14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 메뉴</a:t>
            </a:r>
            <a:endParaRPr lang="en-US" altLang="ko" sz="1400" b="1" dirty="0">
              <a:solidFill>
                <a:schemeClr val="bg1"/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xmlns="" id="{156A97EB-63B6-4409-9FC4-C5B0211BF30D}"/>
              </a:ext>
            </a:extLst>
          </p:cNvPr>
          <p:cNvCxnSpPr>
            <a:cxnSpLocks/>
          </p:cNvCxnSpPr>
          <p:nvPr/>
        </p:nvCxnSpPr>
        <p:spPr>
          <a:xfrm flipV="1">
            <a:off x="8649021" y="2029605"/>
            <a:ext cx="1077839" cy="248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EFFD2377-C7A2-481F-9060-E0ECCAB322F8}"/>
              </a:ext>
            </a:extLst>
          </p:cNvPr>
          <p:cNvSpPr/>
          <p:nvPr/>
        </p:nvSpPr>
        <p:spPr>
          <a:xfrm>
            <a:off x="6191247" y="2789995"/>
            <a:ext cx="2457774" cy="5424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400" latinLnBrk="1">
              <a:defRPr/>
            </a:pPr>
            <a:r>
              <a:rPr lang="en-US" altLang="ko" sz="14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아이템상점</a:t>
            </a:r>
            <a:endParaRPr lang="en-US" altLang="ko" sz="1400" b="1" dirty="0">
              <a:solidFill>
                <a:schemeClr val="bg1"/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2C75CE1E-4DB2-4135-A696-BB76D68EFB59}"/>
              </a:ext>
            </a:extLst>
          </p:cNvPr>
          <p:cNvCxnSpPr>
            <a:cxnSpLocks/>
          </p:cNvCxnSpPr>
          <p:nvPr/>
        </p:nvCxnSpPr>
        <p:spPr>
          <a:xfrm flipV="1">
            <a:off x="8649021" y="3059288"/>
            <a:ext cx="1077839" cy="249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F7D40680-F7A7-44D4-980B-ABFF86E06D63}"/>
              </a:ext>
            </a:extLst>
          </p:cNvPr>
          <p:cNvSpPr/>
          <p:nvPr/>
        </p:nvSpPr>
        <p:spPr>
          <a:xfrm>
            <a:off x="6191247" y="3821378"/>
            <a:ext cx="2457774" cy="5424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400" latinLnBrk="1">
              <a:defRPr/>
            </a:pPr>
            <a:r>
              <a:rPr lang="en-US" altLang="ko" sz="14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아이템 강화</a:t>
            </a:r>
            <a:endParaRPr lang="en-US" altLang="ko" sz="1400" b="1" dirty="0">
              <a:solidFill>
                <a:schemeClr val="bg1"/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2BDEA61B-E2DA-41EF-947E-EC1B0AC0E933}"/>
              </a:ext>
            </a:extLst>
          </p:cNvPr>
          <p:cNvCxnSpPr>
            <a:cxnSpLocks/>
          </p:cNvCxnSpPr>
          <p:nvPr/>
        </p:nvCxnSpPr>
        <p:spPr>
          <a:xfrm flipV="1">
            <a:off x="8649021" y="4091852"/>
            <a:ext cx="1077839" cy="249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98F6AEC8-2502-4140-AAC5-D5F767000CE0}"/>
              </a:ext>
            </a:extLst>
          </p:cNvPr>
          <p:cNvSpPr/>
          <p:nvPr/>
        </p:nvSpPr>
        <p:spPr>
          <a:xfrm>
            <a:off x="6191247" y="4852760"/>
            <a:ext cx="2457774" cy="5424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400" latinLnBrk="1">
              <a:defRPr/>
            </a:pPr>
            <a:r>
              <a:rPr lang="en-US" altLang="ko" sz="14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4. </a:t>
            </a:r>
            <a:r>
              <a:rPr lang="ko-KR" altLang="en-US" sz="14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아이템 강화목록</a:t>
            </a:r>
            <a:endParaRPr lang="en-US" altLang="ko" sz="1400" b="1" dirty="0">
              <a:solidFill>
                <a:schemeClr val="bg1"/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12B819AA-8666-40ED-8FFA-D4646A820500}"/>
              </a:ext>
            </a:extLst>
          </p:cNvPr>
          <p:cNvCxnSpPr>
            <a:cxnSpLocks/>
          </p:cNvCxnSpPr>
          <p:nvPr/>
        </p:nvCxnSpPr>
        <p:spPr>
          <a:xfrm flipV="1">
            <a:off x="8649021" y="5125240"/>
            <a:ext cx="1077839" cy="249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평행 사변형 34">
            <a:extLst>
              <a:ext uri="{FF2B5EF4-FFF2-40B4-BE49-F238E27FC236}">
                <a16:creationId xmlns:a16="http://schemas.microsoft.com/office/drawing/2014/main" xmlns="" id="{6D520370-0C27-400C-B994-9CBFCC44009F}"/>
              </a:ext>
            </a:extLst>
          </p:cNvPr>
          <p:cNvSpPr/>
          <p:nvPr/>
        </p:nvSpPr>
        <p:spPr>
          <a:xfrm rot="5400000">
            <a:off x="9395625" y="540984"/>
            <a:ext cx="431286" cy="484543"/>
          </a:xfrm>
          <a:prstGeom prst="parallelogram">
            <a:avLst>
              <a:gd name="adj" fmla="val 5732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xmlns="" id="{1B866A1F-91A0-4798-85D0-14EC1642745F}"/>
              </a:ext>
            </a:extLst>
          </p:cNvPr>
          <p:cNvSpPr/>
          <p:nvPr/>
        </p:nvSpPr>
        <p:spPr>
          <a:xfrm rot="5400000">
            <a:off x="9849545" y="-221476"/>
            <a:ext cx="1378028" cy="1820980"/>
          </a:xfrm>
          <a:custGeom>
            <a:avLst/>
            <a:gdLst>
              <a:gd name="connsiteX0" fmla="*/ 0 w 1378028"/>
              <a:gd name="connsiteY0" fmla="*/ 1820980 h 1820980"/>
              <a:gd name="connsiteX1" fmla="*/ 0 w 1378028"/>
              <a:gd name="connsiteY1" fmla="*/ 1345126 h 1820980"/>
              <a:gd name="connsiteX2" fmla="*/ 686353 w 1378028"/>
              <a:gd name="connsiteY2" fmla="*/ 0 h 1820980"/>
              <a:gd name="connsiteX3" fmla="*/ 1378028 w 1378028"/>
              <a:gd name="connsiteY3" fmla="*/ 0 h 1820980"/>
              <a:gd name="connsiteX4" fmla="*/ 448869 w 1378028"/>
              <a:gd name="connsiteY4" fmla="*/ 1820980 h 182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028" h="1820980">
                <a:moveTo>
                  <a:pt x="0" y="1820980"/>
                </a:moveTo>
                <a:lnTo>
                  <a:pt x="0" y="1345126"/>
                </a:lnTo>
                <a:lnTo>
                  <a:pt x="686353" y="0"/>
                </a:lnTo>
                <a:lnTo>
                  <a:pt x="1378028" y="0"/>
                </a:lnTo>
                <a:lnTo>
                  <a:pt x="448869" y="182098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평행 사변형 36">
            <a:extLst>
              <a:ext uri="{FF2B5EF4-FFF2-40B4-BE49-F238E27FC236}">
                <a16:creationId xmlns:a16="http://schemas.microsoft.com/office/drawing/2014/main" xmlns="" id="{722AACE9-A088-4802-81AF-0E83A855E145}"/>
              </a:ext>
            </a:extLst>
          </p:cNvPr>
          <p:cNvSpPr/>
          <p:nvPr/>
        </p:nvSpPr>
        <p:spPr>
          <a:xfrm rot="5400000">
            <a:off x="11065195" y="1201482"/>
            <a:ext cx="1061280" cy="1192331"/>
          </a:xfrm>
          <a:prstGeom prst="parallelogram">
            <a:avLst>
              <a:gd name="adj" fmla="val 57326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69FE0EF-38E0-4B41-9E67-BFA233F92B3F}"/>
              </a:ext>
            </a:extLst>
          </p:cNvPr>
          <p:cNvSpPr txBox="1"/>
          <p:nvPr/>
        </p:nvSpPr>
        <p:spPr>
          <a:xfrm>
            <a:off x="1656918" y="809814"/>
            <a:ext cx="533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/>
                </a:solidFill>
                <a:latin typeface="+mj-lt"/>
              </a:rPr>
              <a:t>3</a:t>
            </a:r>
            <a:r>
              <a:rPr lang="en-US" altLang="ko-KR" sz="3600" dirty="0" smtClean="0">
                <a:solidFill>
                  <a:schemeClr val="accent1"/>
                </a:solidFill>
                <a:latin typeface="+mj-lt"/>
              </a:rPr>
              <a:t>. </a:t>
            </a:r>
            <a:r>
              <a:rPr lang="ko-KR" altLang="en-US" sz="3600" dirty="0" smtClean="0">
                <a:solidFill>
                  <a:schemeClr val="accent1"/>
                </a:solidFill>
                <a:latin typeface="+mj-lt"/>
              </a:rPr>
              <a:t>프로그램 구성도</a:t>
            </a:r>
            <a:endParaRPr lang="ko-KR" altLang="en-US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9C2BFE86-7EBF-471E-9183-9A259413363C}"/>
              </a:ext>
            </a:extLst>
          </p:cNvPr>
          <p:cNvSpPr/>
          <p:nvPr/>
        </p:nvSpPr>
        <p:spPr>
          <a:xfrm>
            <a:off x="4057650" y="3292137"/>
            <a:ext cx="1476696" cy="5424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400" latinLnBrk="1"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메인 메뉴</a:t>
            </a:r>
            <a:endParaRPr lang="en-US" altLang="ko" sz="1400" b="1" dirty="0">
              <a:solidFill>
                <a:schemeClr val="bg1"/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xmlns="" id="{9936C2DD-800D-4009-BED9-6635AC564B7A}"/>
              </a:ext>
            </a:extLst>
          </p:cNvPr>
          <p:cNvCxnSpPr>
            <a:cxnSpLocks/>
          </p:cNvCxnSpPr>
          <p:nvPr/>
        </p:nvCxnSpPr>
        <p:spPr>
          <a:xfrm>
            <a:off x="5526684" y="3585110"/>
            <a:ext cx="321663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9C2BFE86-7EBF-471E-9183-9A259413363C}"/>
              </a:ext>
            </a:extLst>
          </p:cNvPr>
          <p:cNvSpPr/>
          <p:nvPr/>
        </p:nvSpPr>
        <p:spPr>
          <a:xfrm>
            <a:off x="2219325" y="3292137"/>
            <a:ext cx="1476696" cy="5424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400" latinLnBrk="1"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로그인</a:t>
            </a:r>
            <a:endParaRPr lang="en-US" altLang="ko" sz="1400" b="1" dirty="0">
              <a:solidFill>
                <a:schemeClr val="bg1"/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xmlns="" id="{9936C2DD-800D-4009-BED9-6635AC564B7A}"/>
              </a:ext>
            </a:extLst>
          </p:cNvPr>
          <p:cNvCxnSpPr>
            <a:cxnSpLocks/>
          </p:cNvCxnSpPr>
          <p:nvPr/>
        </p:nvCxnSpPr>
        <p:spPr>
          <a:xfrm>
            <a:off x="3697884" y="3585110"/>
            <a:ext cx="321663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98F6AEC8-2502-4140-AAC5-D5F767000CE0}"/>
              </a:ext>
            </a:extLst>
          </p:cNvPr>
          <p:cNvSpPr/>
          <p:nvPr/>
        </p:nvSpPr>
        <p:spPr>
          <a:xfrm>
            <a:off x="6200772" y="5858320"/>
            <a:ext cx="2457774" cy="5424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400" latinLnBrk="1">
              <a:defRPr/>
            </a:pPr>
            <a:r>
              <a:rPr lang="en-US" altLang="ko" sz="14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5. </a:t>
            </a:r>
            <a:r>
              <a:rPr lang="ko-KR" altLang="en-US" sz="1400" b="1" dirty="0" smtClean="0">
                <a:solidFill>
                  <a:schemeClr val="bg1"/>
                </a:solidFill>
                <a:ea typeface="맑은 고딕" pitchFamily="50" charset="-127"/>
                <a:cs typeface="Calibri" panose="020F0502020204030204" pitchFamily="34" charset="0"/>
              </a:rPr>
              <a:t>프로그램 종료</a:t>
            </a:r>
            <a:endParaRPr lang="en-US" altLang="ko" sz="1400" b="1" dirty="0">
              <a:solidFill>
                <a:schemeClr val="bg1"/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5A0F6884-E86C-45B5-88AC-3D7B0179A7C2}"/>
              </a:ext>
            </a:extLst>
          </p:cNvPr>
          <p:cNvCxnSpPr>
            <a:cxnSpLocks/>
          </p:cNvCxnSpPr>
          <p:nvPr/>
        </p:nvCxnSpPr>
        <p:spPr>
          <a:xfrm>
            <a:off x="5869584" y="5092743"/>
            <a:ext cx="321663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71"/>
          <p:cNvCxnSpPr>
            <a:endCxn id="24" idx="2"/>
          </p:cNvCxnSpPr>
          <p:nvPr/>
        </p:nvCxnSpPr>
        <p:spPr>
          <a:xfrm rot="10800000">
            <a:off x="4795998" y="3834618"/>
            <a:ext cx="4919502" cy="27407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9715500" y="2019300"/>
            <a:ext cx="0" cy="4552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33" idx="3"/>
          </p:cNvCxnSpPr>
          <p:nvPr/>
        </p:nvCxnSpPr>
        <p:spPr>
          <a:xfrm>
            <a:off x="8658546" y="6129560"/>
            <a:ext cx="1056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8296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E549F9D-38D0-4043-A463-70B5F6791EE2}"/>
              </a:ext>
            </a:extLst>
          </p:cNvPr>
          <p:cNvSpPr txBox="1"/>
          <p:nvPr/>
        </p:nvSpPr>
        <p:spPr>
          <a:xfrm>
            <a:off x="1950949" y="1619439"/>
            <a:ext cx="421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/>
                </a:solidFill>
                <a:latin typeface="+mj-lt"/>
              </a:rPr>
              <a:t>0</a:t>
            </a:r>
            <a:r>
              <a:rPr lang="en-US" altLang="ko-KR" sz="20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sz="2000" dirty="0" smtClean="0">
                <a:solidFill>
                  <a:schemeClr val="accent1"/>
                </a:solidFill>
                <a:latin typeface="+mj-lt"/>
              </a:rPr>
              <a:t>)</a:t>
            </a:r>
            <a:r>
              <a:rPr lang="en-US" altLang="ko-KR" sz="20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ko-KR" altLang="en-US" sz="2000" dirty="0" smtClean="0">
                <a:solidFill>
                  <a:schemeClr val="accent1"/>
                </a:solidFill>
                <a:latin typeface="+mj-lt"/>
              </a:rPr>
              <a:t>로그인 기능</a:t>
            </a:r>
            <a:endParaRPr lang="ko-KR" altLang="en-US" sz="2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3" name="평행 사변형 22">
            <a:extLst>
              <a:ext uri="{FF2B5EF4-FFF2-40B4-BE49-F238E27FC236}">
                <a16:creationId xmlns:a16="http://schemas.microsoft.com/office/drawing/2014/main" xmlns="" id="{14AD1029-81C5-4182-9216-4BEF0CF7D760}"/>
              </a:ext>
            </a:extLst>
          </p:cNvPr>
          <p:cNvSpPr/>
          <p:nvPr/>
        </p:nvSpPr>
        <p:spPr>
          <a:xfrm rot="5400000">
            <a:off x="939876" y="611501"/>
            <a:ext cx="715305" cy="803634"/>
          </a:xfrm>
          <a:prstGeom prst="parallelogram">
            <a:avLst>
              <a:gd name="adj" fmla="val 5732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xmlns="" id="{00E6DD0A-B90E-46B4-A996-050B9DD266C1}"/>
              </a:ext>
            </a:extLst>
          </p:cNvPr>
          <p:cNvSpPr/>
          <p:nvPr/>
        </p:nvSpPr>
        <p:spPr>
          <a:xfrm rot="5400000">
            <a:off x="-134008" y="787852"/>
            <a:ext cx="1163728" cy="895711"/>
          </a:xfrm>
          <a:prstGeom prst="parallelogram">
            <a:avLst>
              <a:gd name="adj" fmla="val 53072"/>
            </a:avLst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69FE0EF-38E0-4B41-9E67-BFA233F92B3F}"/>
              </a:ext>
            </a:extLst>
          </p:cNvPr>
          <p:cNvSpPr txBox="1"/>
          <p:nvPr/>
        </p:nvSpPr>
        <p:spPr>
          <a:xfrm>
            <a:off x="1656918" y="809814"/>
            <a:ext cx="533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accent1"/>
                </a:solidFill>
                <a:latin typeface="+mj-lt"/>
              </a:rPr>
              <a:t>4. </a:t>
            </a:r>
            <a:r>
              <a:rPr lang="ko-KR" altLang="en-US" sz="3600" dirty="0" smtClean="0">
                <a:solidFill>
                  <a:schemeClr val="accent1"/>
                </a:solidFill>
                <a:latin typeface="+mj-lt"/>
              </a:rPr>
              <a:t>프로그램 소개</a:t>
            </a:r>
            <a:endParaRPr lang="ko-KR" altLang="en-US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3600" y="2438400"/>
            <a:ext cx="2819400" cy="2637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기존 플레이어의 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아이디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</a:rPr>
              <a:t>&amp;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비밀번호를 입력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2">
                    <a:lumMod val="50000"/>
                  </a:schemeClr>
                </a:solidFill>
              </a:rPr>
              <a:t>                   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아이템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강화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시스템접속</a:t>
            </a: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메인 메뉴를 통해 자신이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원하는 메뉴로 </a:t>
            </a:r>
            <a:r>
              <a:rPr lang="ko-KR" altLang="en-US" sz="1600" b="1" dirty="0" smtClean="0">
                <a:solidFill>
                  <a:schemeClr val="bg2">
                    <a:lumMod val="50000"/>
                  </a:schemeClr>
                </a:solidFill>
              </a:rPr>
              <a:t>이동</a:t>
            </a:r>
            <a:endParaRPr lang="ko-KR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7263" y="2552700"/>
            <a:ext cx="328612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8750" y="2524125"/>
            <a:ext cx="26670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아래쪽 화살표 15"/>
          <p:cNvSpPr/>
          <p:nvPr/>
        </p:nvSpPr>
        <p:spPr>
          <a:xfrm>
            <a:off x="3362325" y="3276600"/>
            <a:ext cx="238125" cy="37147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>
            <a:off x="3371850" y="3990975"/>
            <a:ext cx="238125" cy="371475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9338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사용자 지정 406">
      <a:majorFont>
        <a:latin typeface="Anton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434</Words>
  <Application>Microsoft Office PowerPoint</Application>
  <PresentationFormat>사용자 지정</PresentationFormat>
  <Paragraphs>158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굴림</vt:lpstr>
      <vt:lpstr>Arial</vt:lpstr>
      <vt:lpstr>Calibri</vt:lpstr>
      <vt:lpstr>맑은 고딕</vt:lpstr>
      <vt:lpstr>Anton</vt:lpstr>
      <vt:lpstr>Noto Sans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TitlesOfParts>
  <Manager>Slide Members</Manager>
  <Company>YESFORM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Templates, Diagram, Chart, Google slides, Keynote</dc:subject>
  <dc:creator>Slide Members by BR.YOON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조유연</cp:lastModifiedBy>
  <cp:revision>56</cp:revision>
  <dcterms:created xsi:type="dcterms:W3CDTF">2020-07-17T06:47:11Z</dcterms:created>
  <dcterms:modified xsi:type="dcterms:W3CDTF">2021-09-15T10:27:35Z</dcterms:modified>
  <cp:category>www.slidemembers.com</cp:category>
</cp:coreProperties>
</file>