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4" r:id="rId4"/>
    <p:sldId id="266" r:id="rId5"/>
    <p:sldId id="279" r:id="rId6"/>
    <p:sldId id="264" r:id="rId7"/>
    <p:sldId id="283" r:id="rId8"/>
    <p:sldId id="282" r:id="rId9"/>
    <p:sldId id="261" r:id="rId10"/>
    <p:sldId id="280" r:id="rId11"/>
    <p:sldId id="268" r:id="rId12"/>
    <p:sldId id="273" r:id="rId13"/>
    <p:sldId id="281" r:id="rId14"/>
    <p:sldId id="262" r:id="rId15"/>
    <p:sldId id="272" r:id="rId16"/>
    <p:sldId id="25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D8"/>
    <a:srgbClr val="587087"/>
    <a:srgbClr val="AC8E7C"/>
    <a:srgbClr val="E0CCA3"/>
    <a:srgbClr val="BECCB6"/>
    <a:srgbClr val="ACA4A6"/>
    <a:srgbClr val="746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7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51094-F3BE-40D2-81E5-BC3E54FBC40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ED99D-4B73-40C3-A1B0-8368B2FB3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0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2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53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4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78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7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8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9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2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5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7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7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0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D99D-4B73-40C3-A1B0-8368B2FB35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0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3221-A1E8-4754-8C20-17D84978878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5B6E-B133-4837-ACBF-E9446B539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5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image" Target="../media/image34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5.emf"/><Relationship Id="rId5" Type="http://schemas.openxmlformats.org/officeDocument/2006/relationships/image" Target="../media/image30.emf"/><Relationship Id="rId15" Type="http://schemas.openxmlformats.org/officeDocument/2006/relationships/image" Target="../media/image9.emf"/><Relationship Id="rId10" Type="http://schemas.openxmlformats.org/officeDocument/2006/relationships/image" Target="../media/image33.emf"/><Relationship Id="rId4" Type="http://schemas.openxmlformats.org/officeDocument/2006/relationships/image" Target="../media/image12.emf"/><Relationship Id="rId9" Type="http://schemas.openxmlformats.org/officeDocument/2006/relationships/image" Target="../media/image32.emf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23558;&#23601;.html" TargetMode="Externa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&#21160;&#30011;.html" TargetMode="External"/><Relationship Id="rId5" Type="http://schemas.openxmlformats.org/officeDocument/2006/relationships/image" Target="../media/image12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49" y="398789"/>
            <a:ext cx="4072152" cy="4260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50879" y="5882267"/>
            <a:ext cx="3224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87087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 </a:t>
            </a:r>
            <a:r>
              <a:rPr lang="zh-CN" altLang="en-US" sz="2000" dirty="0">
                <a:solidFill>
                  <a:srgbClr val="587087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答辩人</a:t>
            </a:r>
            <a:r>
              <a:rPr lang="en-US" altLang="zh-CN" sz="2000" dirty="0">
                <a:solidFill>
                  <a:srgbClr val="587087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,</a:t>
            </a:r>
            <a:r>
              <a:rPr lang="zh-CN" altLang="en-US" sz="2000" dirty="0">
                <a:solidFill>
                  <a:srgbClr val="587087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李婉婷 </a:t>
            </a:r>
            <a:r>
              <a:rPr lang="en-US" altLang="zh-CN" sz="2000" dirty="0">
                <a:solidFill>
                  <a:srgbClr val="587087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endParaRPr lang="zh-CN" altLang="en-US" sz="2000" dirty="0">
              <a:solidFill>
                <a:srgbClr val="587087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7628" y="4882244"/>
            <a:ext cx="534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     升期答辩</a:t>
            </a:r>
          </a:p>
        </p:txBody>
      </p:sp>
    </p:spTree>
    <p:extLst>
      <p:ext uri="{BB962C8B-B14F-4D97-AF65-F5344CB8AC3E}">
        <p14:creationId xmlns:p14="http://schemas.microsoft.com/office/powerpoint/2010/main" val="1397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35723" y="1459807"/>
            <a:ext cx="7738357" cy="2999650"/>
            <a:chOff x="1535723" y="1459807"/>
            <a:chExt cx="7738357" cy="2999650"/>
          </a:xfrm>
        </p:grpSpPr>
        <p:grpSp>
          <p:nvGrpSpPr>
            <p:cNvPr id="8" name="组合 7"/>
            <p:cNvGrpSpPr/>
            <p:nvPr/>
          </p:nvGrpSpPr>
          <p:grpSpPr>
            <a:xfrm>
              <a:off x="1535723" y="2667000"/>
              <a:ext cx="6377354" cy="1511832"/>
              <a:chOff x="1535723" y="2667000"/>
              <a:chExt cx="6377354" cy="151183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535723" y="2667000"/>
                <a:ext cx="6377354" cy="1511832"/>
                <a:chOff x="1535723" y="2667000"/>
                <a:chExt cx="6377354" cy="1511832"/>
              </a:xfrm>
            </p:grpSpPr>
            <p:sp>
              <p:nvSpPr>
                <p:cNvPr id="3" name="流程图: 资料带 2"/>
                <p:cNvSpPr/>
                <p:nvPr/>
              </p:nvSpPr>
              <p:spPr>
                <a:xfrm>
                  <a:off x="1535723" y="2667000"/>
                  <a:ext cx="6377354" cy="1511832"/>
                </a:xfrm>
                <a:prstGeom prst="flowChartPunchedTape">
                  <a:avLst/>
                </a:prstGeom>
                <a:solidFill>
                  <a:srgbClr val="587087">
                    <a:alpha val="6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流程图: 资料带 3"/>
                <p:cNvSpPr/>
                <p:nvPr/>
              </p:nvSpPr>
              <p:spPr>
                <a:xfrm>
                  <a:off x="1746738" y="2875388"/>
                  <a:ext cx="5955323" cy="1162645"/>
                </a:xfrm>
                <a:prstGeom prst="flowChartPunchedTap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2413922" y="3068973"/>
                <a:ext cx="48006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F0EAD8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作品展示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3971" y="1459807"/>
              <a:ext cx="2400109" cy="299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441" y="7058192"/>
            <a:ext cx="1702757" cy="1040229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3341164" y="225801"/>
            <a:ext cx="9445034" cy="4067619"/>
          </a:xfrm>
          <a:custGeom>
            <a:avLst/>
            <a:gdLst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201508 w 7690339"/>
              <a:gd name="connsiteY5" fmla="*/ 3341077 h 5732584"/>
              <a:gd name="connsiteX6" fmla="*/ 7690339 w 7690339"/>
              <a:gd name="connsiteY6" fmla="*/ 5732584 h 5732584"/>
              <a:gd name="connsiteX0" fmla="*/ 0 w 7690339"/>
              <a:gd name="connsiteY0" fmla="*/ 31943 h 5764527"/>
              <a:gd name="connsiteX1" fmla="*/ 2545451 w 7690339"/>
              <a:gd name="connsiteY1" fmla="*/ 155343 h 5764527"/>
              <a:gd name="connsiteX2" fmla="*/ 3247293 w 7690339"/>
              <a:gd name="connsiteY2" fmla="*/ 1696620 h 5764527"/>
              <a:gd name="connsiteX3" fmla="*/ 2930770 w 7690339"/>
              <a:gd name="connsiteY3" fmla="*/ 1720066 h 5764527"/>
              <a:gd name="connsiteX4" fmla="*/ 3645877 w 7690339"/>
              <a:gd name="connsiteY4" fmla="*/ 1403543 h 5764527"/>
              <a:gd name="connsiteX5" fmla="*/ 6201508 w 7690339"/>
              <a:gd name="connsiteY5" fmla="*/ 3373020 h 5764527"/>
              <a:gd name="connsiteX6" fmla="*/ 7690339 w 7690339"/>
              <a:gd name="connsiteY6" fmla="*/ 5764527 h 5764527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3645877 w 7690339"/>
              <a:gd name="connsiteY4" fmla="*/ 1402720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3941423 w 7690339"/>
              <a:gd name="connsiteY3" fmla="*/ 191232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941423 w 7690339"/>
              <a:gd name="connsiteY3" fmla="*/ 160112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94830 w 7690339"/>
              <a:gd name="connsiteY2" fmla="*/ 678087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74346 h 6006930"/>
              <a:gd name="connsiteX1" fmla="*/ 2545451 w 7690339"/>
              <a:gd name="connsiteY1" fmla="*/ 96957 h 6006930"/>
              <a:gd name="connsiteX2" fmla="*/ 4594830 w 7690339"/>
              <a:gd name="connsiteY2" fmla="*/ 952433 h 6006930"/>
              <a:gd name="connsiteX3" fmla="*/ 3941423 w 7690339"/>
              <a:gd name="connsiteY3" fmla="*/ 783374 h 6006930"/>
              <a:gd name="connsiteX4" fmla="*/ 6040160 w 7690339"/>
              <a:gd name="connsiteY4" fmla="*/ 1140620 h 6006930"/>
              <a:gd name="connsiteX5" fmla="*/ 7561077 w 7690339"/>
              <a:gd name="connsiteY5" fmla="*/ 3783864 h 6006930"/>
              <a:gd name="connsiteX6" fmla="*/ 7690339 w 7690339"/>
              <a:gd name="connsiteY6" fmla="*/ 6006930 h 6006930"/>
              <a:gd name="connsiteX0" fmla="*/ 0 w 7690339"/>
              <a:gd name="connsiteY0" fmla="*/ 199636 h 5932220"/>
              <a:gd name="connsiteX1" fmla="*/ 2545451 w 7690339"/>
              <a:gd name="connsiteY1" fmla="*/ 22247 h 5932220"/>
              <a:gd name="connsiteX2" fmla="*/ 4594830 w 7690339"/>
              <a:gd name="connsiteY2" fmla="*/ 877723 h 5932220"/>
              <a:gd name="connsiteX3" fmla="*/ 3941423 w 7690339"/>
              <a:gd name="connsiteY3" fmla="*/ 708664 h 5932220"/>
              <a:gd name="connsiteX4" fmla="*/ 6040160 w 7690339"/>
              <a:gd name="connsiteY4" fmla="*/ 1065910 h 5932220"/>
              <a:gd name="connsiteX5" fmla="*/ 7561077 w 7690339"/>
              <a:gd name="connsiteY5" fmla="*/ 3709154 h 5932220"/>
              <a:gd name="connsiteX6" fmla="*/ 7690339 w 7690339"/>
              <a:gd name="connsiteY6" fmla="*/ 5932220 h 5932220"/>
              <a:gd name="connsiteX0" fmla="*/ 0 w 8183634"/>
              <a:gd name="connsiteY0" fmla="*/ 0 h 6129626"/>
              <a:gd name="connsiteX1" fmla="*/ 3038746 w 8183634"/>
              <a:gd name="connsiteY1" fmla="*/ 219653 h 6129626"/>
              <a:gd name="connsiteX2" fmla="*/ 5088125 w 8183634"/>
              <a:gd name="connsiteY2" fmla="*/ 1075129 h 6129626"/>
              <a:gd name="connsiteX3" fmla="*/ 4434718 w 8183634"/>
              <a:gd name="connsiteY3" fmla="*/ 906070 h 6129626"/>
              <a:gd name="connsiteX4" fmla="*/ 6533455 w 8183634"/>
              <a:gd name="connsiteY4" fmla="*/ 1263316 h 6129626"/>
              <a:gd name="connsiteX5" fmla="*/ 8054372 w 8183634"/>
              <a:gd name="connsiteY5" fmla="*/ 3906560 h 6129626"/>
              <a:gd name="connsiteX6" fmla="*/ 8183634 w 8183634"/>
              <a:gd name="connsiteY6" fmla="*/ 6129626 h 6129626"/>
              <a:gd name="connsiteX0" fmla="*/ 0 w 8183634"/>
              <a:gd name="connsiteY0" fmla="*/ 19317 h 6148943"/>
              <a:gd name="connsiteX1" fmla="*/ 3038746 w 8183634"/>
              <a:gd name="connsiteY1" fmla="*/ 238970 h 6148943"/>
              <a:gd name="connsiteX2" fmla="*/ 5088125 w 8183634"/>
              <a:gd name="connsiteY2" fmla="*/ 1094446 h 6148943"/>
              <a:gd name="connsiteX3" fmla="*/ 4434718 w 8183634"/>
              <a:gd name="connsiteY3" fmla="*/ 925387 h 6148943"/>
              <a:gd name="connsiteX4" fmla="*/ 6533455 w 8183634"/>
              <a:gd name="connsiteY4" fmla="*/ 1282633 h 6148943"/>
              <a:gd name="connsiteX5" fmla="*/ 8054372 w 8183634"/>
              <a:gd name="connsiteY5" fmla="*/ 3925877 h 6148943"/>
              <a:gd name="connsiteX6" fmla="*/ 8183634 w 8183634"/>
              <a:gd name="connsiteY6" fmla="*/ 6148943 h 6148943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00202"/>
              <a:gd name="connsiteY0" fmla="*/ 55552 h 6293461"/>
              <a:gd name="connsiteX1" fmla="*/ 3279378 w 8400202"/>
              <a:gd name="connsiteY1" fmla="*/ 106762 h 6293461"/>
              <a:gd name="connsiteX2" fmla="*/ 5328757 w 8400202"/>
              <a:gd name="connsiteY2" fmla="*/ 962238 h 6293461"/>
              <a:gd name="connsiteX3" fmla="*/ 4675350 w 8400202"/>
              <a:gd name="connsiteY3" fmla="*/ 793179 h 6293461"/>
              <a:gd name="connsiteX4" fmla="*/ 6774087 w 8400202"/>
              <a:gd name="connsiteY4" fmla="*/ 1150425 h 6293461"/>
              <a:gd name="connsiteX5" fmla="*/ 8295004 w 8400202"/>
              <a:gd name="connsiteY5" fmla="*/ 3793669 h 6293461"/>
              <a:gd name="connsiteX6" fmla="*/ 8400202 w 8400202"/>
              <a:gd name="connsiteY6" fmla="*/ 6293461 h 6293461"/>
              <a:gd name="connsiteX0" fmla="*/ 0 w 8442114"/>
              <a:gd name="connsiteY0" fmla="*/ 55552 h 6293461"/>
              <a:gd name="connsiteX1" fmla="*/ 3279378 w 8442114"/>
              <a:gd name="connsiteY1" fmla="*/ 106762 h 6293461"/>
              <a:gd name="connsiteX2" fmla="*/ 5328757 w 8442114"/>
              <a:gd name="connsiteY2" fmla="*/ 962238 h 6293461"/>
              <a:gd name="connsiteX3" fmla="*/ 4675350 w 8442114"/>
              <a:gd name="connsiteY3" fmla="*/ 793179 h 6293461"/>
              <a:gd name="connsiteX4" fmla="*/ 6774087 w 8442114"/>
              <a:gd name="connsiteY4" fmla="*/ 1150425 h 6293461"/>
              <a:gd name="connsiteX5" fmla="*/ 8295004 w 8442114"/>
              <a:gd name="connsiteY5" fmla="*/ 3793669 h 6293461"/>
              <a:gd name="connsiteX6" fmla="*/ 8400202 w 8442114"/>
              <a:gd name="connsiteY6" fmla="*/ 6293461 h 6293461"/>
              <a:gd name="connsiteX0" fmla="*/ 0 w 9437644"/>
              <a:gd name="connsiteY0" fmla="*/ 55552 h 4255221"/>
              <a:gd name="connsiteX1" fmla="*/ 3279378 w 9437644"/>
              <a:gd name="connsiteY1" fmla="*/ 106762 h 4255221"/>
              <a:gd name="connsiteX2" fmla="*/ 5328757 w 9437644"/>
              <a:gd name="connsiteY2" fmla="*/ 962238 h 4255221"/>
              <a:gd name="connsiteX3" fmla="*/ 4675350 w 9437644"/>
              <a:gd name="connsiteY3" fmla="*/ 793179 h 4255221"/>
              <a:gd name="connsiteX4" fmla="*/ 6774087 w 9437644"/>
              <a:gd name="connsiteY4" fmla="*/ 1150425 h 4255221"/>
              <a:gd name="connsiteX5" fmla="*/ 8295004 w 9437644"/>
              <a:gd name="connsiteY5" fmla="*/ 3793669 h 4255221"/>
              <a:gd name="connsiteX6" fmla="*/ 9434918 w 9437644"/>
              <a:gd name="connsiteY6" fmla="*/ 4067619 h 4255221"/>
              <a:gd name="connsiteX0" fmla="*/ 0 w 9438155"/>
              <a:gd name="connsiteY0" fmla="*/ 55552 h 4067619"/>
              <a:gd name="connsiteX1" fmla="*/ 3279378 w 9438155"/>
              <a:gd name="connsiteY1" fmla="*/ 106762 h 4067619"/>
              <a:gd name="connsiteX2" fmla="*/ 5328757 w 9438155"/>
              <a:gd name="connsiteY2" fmla="*/ 962238 h 4067619"/>
              <a:gd name="connsiteX3" fmla="*/ 4675350 w 9438155"/>
              <a:gd name="connsiteY3" fmla="*/ 793179 h 4067619"/>
              <a:gd name="connsiteX4" fmla="*/ 6774087 w 9438155"/>
              <a:gd name="connsiteY4" fmla="*/ 1150425 h 4067619"/>
              <a:gd name="connsiteX5" fmla="*/ 8463446 w 9438155"/>
              <a:gd name="connsiteY5" fmla="*/ 2301753 h 4067619"/>
              <a:gd name="connsiteX6" fmla="*/ 9434918 w 9438155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774087 w 9445034"/>
              <a:gd name="connsiteY4" fmla="*/ 1150425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5034" h="4067619">
                <a:moveTo>
                  <a:pt x="0" y="55552"/>
                </a:moveTo>
                <a:cubicBezTo>
                  <a:pt x="767502" y="-9440"/>
                  <a:pt x="2391252" y="-44352"/>
                  <a:pt x="3279378" y="106762"/>
                </a:cubicBezTo>
                <a:cubicBezTo>
                  <a:pt x="4167504" y="257876"/>
                  <a:pt x="5312665" y="655330"/>
                  <a:pt x="5328757" y="962238"/>
                </a:cubicBezTo>
                <a:cubicBezTo>
                  <a:pt x="5344849" y="1269146"/>
                  <a:pt x="4448499" y="1060599"/>
                  <a:pt x="4675350" y="793179"/>
                </a:cubicBezTo>
                <a:cubicBezTo>
                  <a:pt x="4902201" y="525759"/>
                  <a:pt x="6048490" y="814774"/>
                  <a:pt x="6689866" y="1018077"/>
                </a:cubicBezTo>
                <a:cubicBezTo>
                  <a:pt x="7331242" y="1221380"/>
                  <a:pt x="7717179" y="1466639"/>
                  <a:pt x="8523604" y="2012996"/>
                </a:cubicBezTo>
                <a:cubicBezTo>
                  <a:pt x="9281902" y="2655606"/>
                  <a:pt x="9497133" y="3517457"/>
                  <a:pt x="9434918" y="4067619"/>
                </a:cubicBezTo>
              </a:path>
            </a:pathLst>
          </a:custGeom>
          <a:noFill/>
          <a:ln w="22225">
            <a:solidFill>
              <a:srgbClr val="BECC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AOC\Desktop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7708">
            <a:off x="796173" y="703244"/>
            <a:ext cx="3091478" cy="47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OC\Desktop\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1359">
            <a:off x="1856060" y="1616635"/>
            <a:ext cx="3013074" cy="46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9"/>
          <p:cNvSpPr txBox="1"/>
          <p:nvPr/>
        </p:nvSpPr>
        <p:spPr>
          <a:xfrm>
            <a:off x="7033900" y="1757845"/>
            <a:ext cx="29625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zh-CN" altLang="en-US" dirty="0"/>
              <a:t>这是第一次学习做网页的时候</a:t>
            </a:r>
            <a:endParaRPr lang="en-US" altLang="zh-CN" dirty="0"/>
          </a:p>
          <a:p>
            <a:r>
              <a:rPr lang="zh-CN" altLang="en-US" dirty="0"/>
              <a:t>虽然不怎么会</a:t>
            </a:r>
            <a:r>
              <a:rPr lang="en-US" altLang="zh-CN" dirty="0"/>
              <a:t>,</a:t>
            </a:r>
            <a:r>
              <a:rPr lang="zh-CN" altLang="en-US" dirty="0"/>
              <a:t>找了好多人来教</a:t>
            </a:r>
            <a:endParaRPr lang="en-US" altLang="zh-CN" dirty="0"/>
          </a:p>
          <a:p>
            <a:r>
              <a:rPr lang="zh-CN" altLang="en-US" dirty="0"/>
              <a:t>但是呢最后还是完美的做了出来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再后来呢就开始自己独立做网页了</a:t>
            </a:r>
            <a:endParaRPr lang="en-US" altLang="zh-CN" dirty="0"/>
          </a:p>
          <a:p>
            <a:r>
              <a:rPr lang="zh-CN" altLang="en-US" sz="4400" dirty="0"/>
              <a:t>真好！</a:t>
            </a:r>
            <a:endParaRPr lang="en-US" altLang="zh-CN" sz="44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2488" y="4975413"/>
            <a:ext cx="1952225" cy="18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3"/>
          <p:cNvSpPr/>
          <p:nvPr/>
        </p:nvSpPr>
        <p:spPr>
          <a:xfrm>
            <a:off x="3341164" y="225801"/>
            <a:ext cx="9445034" cy="4067619"/>
          </a:xfrm>
          <a:custGeom>
            <a:avLst/>
            <a:gdLst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201508 w 7690339"/>
              <a:gd name="connsiteY5" fmla="*/ 3341077 h 5732584"/>
              <a:gd name="connsiteX6" fmla="*/ 7690339 w 7690339"/>
              <a:gd name="connsiteY6" fmla="*/ 5732584 h 5732584"/>
              <a:gd name="connsiteX0" fmla="*/ 0 w 7690339"/>
              <a:gd name="connsiteY0" fmla="*/ 31943 h 5764527"/>
              <a:gd name="connsiteX1" fmla="*/ 2545451 w 7690339"/>
              <a:gd name="connsiteY1" fmla="*/ 155343 h 5764527"/>
              <a:gd name="connsiteX2" fmla="*/ 3247293 w 7690339"/>
              <a:gd name="connsiteY2" fmla="*/ 1696620 h 5764527"/>
              <a:gd name="connsiteX3" fmla="*/ 2930770 w 7690339"/>
              <a:gd name="connsiteY3" fmla="*/ 1720066 h 5764527"/>
              <a:gd name="connsiteX4" fmla="*/ 3645877 w 7690339"/>
              <a:gd name="connsiteY4" fmla="*/ 1403543 h 5764527"/>
              <a:gd name="connsiteX5" fmla="*/ 6201508 w 7690339"/>
              <a:gd name="connsiteY5" fmla="*/ 3373020 h 5764527"/>
              <a:gd name="connsiteX6" fmla="*/ 7690339 w 7690339"/>
              <a:gd name="connsiteY6" fmla="*/ 5764527 h 5764527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3645877 w 7690339"/>
              <a:gd name="connsiteY4" fmla="*/ 1402720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3941423 w 7690339"/>
              <a:gd name="connsiteY3" fmla="*/ 191232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941423 w 7690339"/>
              <a:gd name="connsiteY3" fmla="*/ 160112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94830 w 7690339"/>
              <a:gd name="connsiteY2" fmla="*/ 678087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74346 h 6006930"/>
              <a:gd name="connsiteX1" fmla="*/ 2545451 w 7690339"/>
              <a:gd name="connsiteY1" fmla="*/ 96957 h 6006930"/>
              <a:gd name="connsiteX2" fmla="*/ 4594830 w 7690339"/>
              <a:gd name="connsiteY2" fmla="*/ 952433 h 6006930"/>
              <a:gd name="connsiteX3" fmla="*/ 3941423 w 7690339"/>
              <a:gd name="connsiteY3" fmla="*/ 783374 h 6006930"/>
              <a:gd name="connsiteX4" fmla="*/ 6040160 w 7690339"/>
              <a:gd name="connsiteY4" fmla="*/ 1140620 h 6006930"/>
              <a:gd name="connsiteX5" fmla="*/ 7561077 w 7690339"/>
              <a:gd name="connsiteY5" fmla="*/ 3783864 h 6006930"/>
              <a:gd name="connsiteX6" fmla="*/ 7690339 w 7690339"/>
              <a:gd name="connsiteY6" fmla="*/ 6006930 h 6006930"/>
              <a:gd name="connsiteX0" fmla="*/ 0 w 7690339"/>
              <a:gd name="connsiteY0" fmla="*/ 199636 h 5932220"/>
              <a:gd name="connsiteX1" fmla="*/ 2545451 w 7690339"/>
              <a:gd name="connsiteY1" fmla="*/ 22247 h 5932220"/>
              <a:gd name="connsiteX2" fmla="*/ 4594830 w 7690339"/>
              <a:gd name="connsiteY2" fmla="*/ 877723 h 5932220"/>
              <a:gd name="connsiteX3" fmla="*/ 3941423 w 7690339"/>
              <a:gd name="connsiteY3" fmla="*/ 708664 h 5932220"/>
              <a:gd name="connsiteX4" fmla="*/ 6040160 w 7690339"/>
              <a:gd name="connsiteY4" fmla="*/ 1065910 h 5932220"/>
              <a:gd name="connsiteX5" fmla="*/ 7561077 w 7690339"/>
              <a:gd name="connsiteY5" fmla="*/ 3709154 h 5932220"/>
              <a:gd name="connsiteX6" fmla="*/ 7690339 w 7690339"/>
              <a:gd name="connsiteY6" fmla="*/ 5932220 h 5932220"/>
              <a:gd name="connsiteX0" fmla="*/ 0 w 8183634"/>
              <a:gd name="connsiteY0" fmla="*/ 0 h 6129626"/>
              <a:gd name="connsiteX1" fmla="*/ 3038746 w 8183634"/>
              <a:gd name="connsiteY1" fmla="*/ 219653 h 6129626"/>
              <a:gd name="connsiteX2" fmla="*/ 5088125 w 8183634"/>
              <a:gd name="connsiteY2" fmla="*/ 1075129 h 6129626"/>
              <a:gd name="connsiteX3" fmla="*/ 4434718 w 8183634"/>
              <a:gd name="connsiteY3" fmla="*/ 906070 h 6129626"/>
              <a:gd name="connsiteX4" fmla="*/ 6533455 w 8183634"/>
              <a:gd name="connsiteY4" fmla="*/ 1263316 h 6129626"/>
              <a:gd name="connsiteX5" fmla="*/ 8054372 w 8183634"/>
              <a:gd name="connsiteY5" fmla="*/ 3906560 h 6129626"/>
              <a:gd name="connsiteX6" fmla="*/ 8183634 w 8183634"/>
              <a:gd name="connsiteY6" fmla="*/ 6129626 h 6129626"/>
              <a:gd name="connsiteX0" fmla="*/ 0 w 8183634"/>
              <a:gd name="connsiteY0" fmla="*/ 19317 h 6148943"/>
              <a:gd name="connsiteX1" fmla="*/ 3038746 w 8183634"/>
              <a:gd name="connsiteY1" fmla="*/ 238970 h 6148943"/>
              <a:gd name="connsiteX2" fmla="*/ 5088125 w 8183634"/>
              <a:gd name="connsiteY2" fmla="*/ 1094446 h 6148943"/>
              <a:gd name="connsiteX3" fmla="*/ 4434718 w 8183634"/>
              <a:gd name="connsiteY3" fmla="*/ 925387 h 6148943"/>
              <a:gd name="connsiteX4" fmla="*/ 6533455 w 8183634"/>
              <a:gd name="connsiteY4" fmla="*/ 1282633 h 6148943"/>
              <a:gd name="connsiteX5" fmla="*/ 8054372 w 8183634"/>
              <a:gd name="connsiteY5" fmla="*/ 3925877 h 6148943"/>
              <a:gd name="connsiteX6" fmla="*/ 8183634 w 8183634"/>
              <a:gd name="connsiteY6" fmla="*/ 6148943 h 6148943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00202"/>
              <a:gd name="connsiteY0" fmla="*/ 55552 h 6293461"/>
              <a:gd name="connsiteX1" fmla="*/ 3279378 w 8400202"/>
              <a:gd name="connsiteY1" fmla="*/ 106762 h 6293461"/>
              <a:gd name="connsiteX2" fmla="*/ 5328757 w 8400202"/>
              <a:gd name="connsiteY2" fmla="*/ 962238 h 6293461"/>
              <a:gd name="connsiteX3" fmla="*/ 4675350 w 8400202"/>
              <a:gd name="connsiteY3" fmla="*/ 793179 h 6293461"/>
              <a:gd name="connsiteX4" fmla="*/ 6774087 w 8400202"/>
              <a:gd name="connsiteY4" fmla="*/ 1150425 h 6293461"/>
              <a:gd name="connsiteX5" fmla="*/ 8295004 w 8400202"/>
              <a:gd name="connsiteY5" fmla="*/ 3793669 h 6293461"/>
              <a:gd name="connsiteX6" fmla="*/ 8400202 w 8400202"/>
              <a:gd name="connsiteY6" fmla="*/ 6293461 h 6293461"/>
              <a:gd name="connsiteX0" fmla="*/ 0 w 8442114"/>
              <a:gd name="connsiteY0" fmla="*/ 55552 h 6293461"/>
              <a:gd name="connsiteX1" fmla="*/ 3279378 w 8442114"/>
              <a:gd name="connsiteY1" fmla="*/ 106762 h 6293461"/>
              <a:gd name="connsiteX2" fmla="*/ 5328757 w 8442114"/>
              <a:gd name="connsiteY2" fmla="*/ 962238 h 6293461"/>
              <a:gd name="connsiteX3" fmla="*/ 4675350 w 8442114"/>
              <a:gd name="connsiteY3" fmla="*/ 793179 h 6293461"/>
              <a:gd name="connsiteX4" fmla="*/ 6774087 w 8442114"/>
              <a:gd name="connsiteY4" fmla="*/ 1150425 h 6293461"/>
              <a:gd name="connsiteX5" fmla="*/ 8295004 w 8442114"/>
              <a:gd name="connsiteY5" fmla="*/ 3793669 h 6293461"/>
              <a:gd name="connsiteX6" fmla="*/ 8400202 w 8442114"/>
              <a:gd name="connsiteY6" fmla="*/ 6293461 h 6293461"/>
              <a:gd name="connsiteX0" fmla="*/ 0 w 9437644"/>
              <a:gd name="connsiteY0" fmla="*/ 55552 h 4255221"/>
              <a:gd name="connsiteX1" fmla="*/ 3279378 w 9437644"/>
              <a:gd name="connsiteY1" fmla="*/ 106762 h 4255221"/>
              <a:gd name="connsiteX2" fmla="*/ 5328757 w 9437644"/>
              <a:gd name="connsiteY2" fmla="*/ 962238 h 4255221"/>
              <a:gd name="connsiteX3" fmla="*/ 4675350 w 9437644"/>
              <a:gd name="connsiteY3" fmla="*/ 793179 h 4255221"/>
              <a:gd name="connsiteX4" fmla="*/ 6774087 w 9437644"/>
              <a:gd name="connsiteY4" fmla="*/ 1150425 h 4255221"/>
              <a:gd name="connsiteX5" fmla="*/ 8295004 w 9437644"/>
              <a:gd name="connsiteY5" fmla="*/ 3793669 h 4255221"/>
              <a:gd name="connsiteX6" fmla="*/ 9434918 w 9437644"/>
              <a:gd name="connsiteY6" fmla="*/ 4067619 h 4255221"/>
              <a:gd name="connsiteX0" fmla="*/ 0 w 9438155"/>
              <a:gd name="connsiteY0" fmla="*/ 55552 h 4067619"/>
              <a:gd name="connsiteX1" fmla="*/ 3279378 w 9438155"/>
              <a:gd name="connsiteY1" fmla="*/ 106762 h 4067619"/>
              <a:gd name="connsiteX2" fmla="*/ 5328757 w 9438155"/>
              <a:gd name="connsiteY2" fmla="*/ 962238 h 4067619"/>
              <a:gd name="connsiteX3" fmla="*/ 4675350 w 9438155"/>
              <a:gd name="connsiteY3" fmla="*/ 793179 h 4067619"/>
              <a:gd name="connsiteX4" fmla="*/ 6774087 w 9438155"/>
              <a:gd name="connsiteY4" fmla="*/ 1150425 h 4067619"/>
              <a:gd name="connsiteX5" fmla="*/ 8463446 w 9438155"/>
              <a:gd name="connsiteY5" fmla="*/ 2301753 h 4067619"/>
              <a:gd name="connsiteX6" fmla="*/ 9434918 w 9438155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774087 w 9445034"/>
              <a:gd name="connsiteY4" fmla="*/ 1150425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5034" h="4067619">
                <a:moveTo>
                  <a:pt x="0" y="55552"/>
                </a:moveTo>
                <a:cubicBezTo>
                  <a:pt x="767502" y="-9440"/>
                  <a:pt x="2391252" y="-44352"/>
                  <a:pt x="3279378" y="106762"/>
                </a:cubicBezTo>
                <a:cubicBezTo>
                  <a:pt x="4167504" y="257876"/>
                  <a:pt x="5312665" y="655330"/>
                  <a:pt x="5328757" y="962238"/>
                </a:cubicBezTo>
                <a:cubicBezTo>
                  <a:pt x="5344849" y="1269146"/>
                  <a:pt x="4448499" y="1060599"/>
                  <a:pt x="4675350" y="793179"/>
                </a:cubicBezTo>
                <a:cubicBezTo>
                  <a:pt x="4902201" y="525759"/>
                  <a:pt x="6048490" y="814774"/>
                  <a:pt x="6689866" y="1018077"/>
                </a:cubicBezTo>
                <a:cubicBezTo>
                  <a:pt x="7331242" y="1221380"/>
                  <a:pt x="7717179" y="1466639"/>
                  <a:pt x="8523604" y="2012996"/>
                </a:cubicBezTo>
                <a:cubicBezTo>
                  <a:pt x="9281902" y="2655606"/>
                  <a:pt x="9497133" y="3517457"/>
                  <a:pt x="9434918" y="4067619"/>
                </a:cubicBezTo>
              </a:path>
            </a:pathLst>
          </a:custGeom>
          <a:noFill/>
          <a:ln w="22225">
            <a:solidFill>
              <a:srgbClr val="BECC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8" name="Picture 4" descr="C:\Users\AOC\Desktop\sw1001\作品展示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3232">
            <a:off x="645854" y="673148"/>
            <a:ext cx="30289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OC\Desktop\sw1001\作品展示\捕获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9839">
            <a:off x="1845739" y="595479"/>
            <a:ext cx="29908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OC\Desktop\sw1001\作品展示\捕获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491">
            <a:off x="2774208" y="1018491"/>
            <a:ext cx="3057525" cy="51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39"/>
          <p:cNvSpPr txBox="1"/>
          <p:nvPr/>
        </p:nvSpPr>
        <p:spPr>
          <a:xfrm>
            <a:off x="7821300" y="2713038"/>
            <a:ext cx="296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zh-CN" altLang="en-US" dirty="0"/>
              <a:t>这是做的手机端的网页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rem</a:t>
            </a:r>
            <a:r>
              <a:rPr lang="zh-CN" altLang="en-US" dirty="0"/>
              <a:t>来做的</a:t>
            </a:r>
            <a:endParaRPr lang="en-US" altLang="zh-CN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2488" y="4975413"/>
            <a:ext cx="1952225" cy="18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3"/>
          <p:cNvSpPr/>
          <p:nvPr/>
        </p:nvSpPr>
        <p:spPr>
          <a:xfrm>
            <a:off x="3341164" y="225801"/>
            <a:ext cx="9445034" cy="4067619"/>
          </a:xfrm>
          <a:custGeom>
            <a:avLst/>
            <a:gdLst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353908 w 7690339"/>
              <a:gd name="connsiteY5" fmla="*/ 327073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028093 w 7690339"/>
              <a:gd name="connsiteY1" fmla="*/ 339969 h 5732584"/>
              <a:gd name="connsiteX2" fmla="*/ 3247293 w 7690339"/>
              <a:gd name="connsiteY2" fmla="*/ 1664677 h 5732584"/>
              <a:gd name="connsiteX3" fmla="*/ 2930770 w 7690339"/>
              <a:gd name="connsiteY3" fmla="*/ 1688123 h 5732584"/>
              <a:gd name="connsiteX4" fmla="*/ 3645877 w 7690339"/>
              <a:gd name="connsiteY4" fmla="*/ 1371600 h 5732584"/>
              <a:gd name="connsiteX5" fmla="*/ 6201508 w 7690339"/>
              <a:gd name="connsiteY5" fmla="*/ 3341077 h 5732584"/>
              <a:gd name="connsiteX6" fmla="*/ 7690339 w 7690339"/>
              <a:gd name="connsiteY6" fmla="*/ 5732584 h 5732584"/>
              <a:gd name="connsiteX0" fmla="*/ 0 w 7690339"/>
              <a:gd name="connsiteY0" fmla="*/ 31943 h 5764527"/>
              <a:gd name="connsiteX1" fmla="*/ 2545451 w 7690339"/>
              <a:gd name="connsiteY1" fmla="*/ 155343 h 5764527"/>
              <a:gd name="connsiteX2" fmla="*/ 3247293 w 7690339"/>
              <a:gd name="connsiteY2" fmla="*/ 1696620 h 5764527"/>
              <a:gd name="connsiteX3" fmla="*/ 2930770 w 7690339"/>
              <a:gd name="connsiteY3" fmla="*/ 1720066 h 5764527"/>
              <a:gd name="connsiteX4" fmla="*/ 3645877 w 7690339"/>
              <a:gd name="connsiteY4" fmla="*/ 1403543 h 5764527"/>
              <a:gd name="connsiteX5" fmla="*/ 6201508 w 7690339"/>
              <a:gd name="connsiteY5" fmla="*/ 3373020 h 5764527"/>
              <a:gd name="connsiteX6" fmla="*/ 7690339 w 7690339"/>
              <a:gd name="connsiteY6" fmla="*/ 5764527 h 5764527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3645877 w 7690339"/>
              <a:gd name="connsiteY4" fmla="*/ 1402720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6201508 w 7690339"/>
              <a:gd name="connsiteY5" fmla="*/ 3372197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296382 w 7690339"/>
              <a:gd name="connsiteY5" fmla="*/ 2421702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2930770 w 7690339"/>
              <a:gd name="connsiteY3" fmla="*/ 1719243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31120 h 5763704"/>
              <a:gd name="connsiteX1" fmla="*/ 2545451 w 7690339"/>
              <a:gd name="connsiteY1" fmla="*/ 154520 h 5763704"/>
              <a:gd name="connsiteX2" fmla="*/ 3259325 w 7690339"/>
              <a:gd name="connsiteY2" fmla="*/ 1683765 h 5763704"/>
              <a:gd name="connsiteX3" fmla="*/ 3941423 w 7690339"/>
              <a:gd name="connsiteY3" fmla="*/ 191232 h 5763704"/>
              <a:gd name="connsiteX4" fmla="*/ 6004066 w 7690339"/>
              <a:gd name="connsiteY4" fmla="*/ 608636 h 5763704"/>
              <a:gd name="connsiteX5" fmla="*/ 7561077 w 7690339"/>
              <a:gd name="connsiteY5" fmla="*/ 3540638 h 5763704"/>
              <a:gd name="connsiteX6" fmla="*/ 7690339 w 7690339"/>
              <a:gd name="connsiteY6" fmla="*/ 5763704 h 576370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941423 w 7690339"/>
              <a:gd name="connsiteY3" fmla="*/ 160112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82798 w 7690339"/>
              <a:gd name="connsiteY2" fmla="*/ 846529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628602 w 7690339"/>
              <a:gd name="connsiteY3" fmla="*/ 990291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751240 w 7690339"/>
              <a:gd name="connsiteY2" fmla="*/ 521676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0 h 5732584"/>
              <a:gd name="connsiteX1" fmla="*/ 2545451 w 7690339"/>
              <a:gd name="connsiteY1" fmla="*/ 123400 h 5732584"/>
              <a:gd name="connsiteX2" fmla="*/ 4594830 w 7690339"/>
              <a:gd name="connsiteY2" fmla="*/ 678087 h 5732584"/>
              <a:gd name="connsiteX3" fmla="*/ 3941423 w 7690339"/>
              <a:gd name="connsiteY3" fmla="*/ 509028 h 5732584"/>
              <a:gd name="connsiteX4" fmla="*/ 6004066 w 7690339"/>
              <a:gd name="connsiteY4" fmla="*/ 577516 h 5732584"/>
              <a:gd name="connsiteX5" fmla="*/ 7561077 w 7690339"/>
              <a:gd name="connsiteY5" fmla="*/ 3509518 h 5732584"/>
              <a:gd name="connsiteX6" fmla="*/ 7690339 w 7690339"/>
              <a:gd name="connsiteY6" fmla="*/ 5732584 h 5732584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04066 w 7690339"/>
              <a:gd name="connsiteY4" fmla="*/ 779078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01562 h 5934146"/>
              <a:gd name="connsiteX1" fmla="*/ 2545451 w 7690339"/>
              <a:gd name="connsiteY1" fmla="*/ 24173 h 5934146"/>
              <a:gd name="connsiteX2" fmla="*/ 4594830 w 7690339"/>
              <a:gd name="connsiteY2" fmla="*/ 879649 h 5934146"/>
              <a:gd name="connsiteX3" fmla="*/ 3941423 w 7690339"/>
              <a:gd name="connsiteY3" fmla="*/ 710590 h 5934146"/>
              <a:gd name="connsiteX4" fmla="*/ 6040160 w 7690339"/>
              <a:gd name="connsiteY4" fmla="*/ 1067836 h 5934146"/>
              <a:gd name="connsiteX5" fmla="*/ 7561077 w 7690339"/>
              <a:gd name="connsiteY5" fmla="*/ 3711080 h 5934146"/>
              <a:gd name="connsiteX6" fmla="*/ 7690339 w 7690339"/>
              <a:gd name="connsiteY6" fmla="*/ 5934146 h 5934146"/>
              <a:gd name="connsiteX0" fmla="*/ 0 w 7690339"/>
              <a:gd name="connsiteY0" fmla="*/ 274346 h 6006930"/>
              <a:gd name="connsiteX1" fmla="*/ 2545451 w 7690339"/>
              <a:gd name="connsiteY1" fmla="*/ 96957 h 6006930"/>
              <a:gd name="connsiteX2" fmla="*/ 4594830 w 7690339"/>
              <a:gd name="connsiteY2" fmla="*/ 952433 h 6006930"/>
              <a:gd name="connsiteX3" fmla="*/ 3941423 w 7690339"/>
              <a:gd name="connsiteY3" fmla="*/ 783374 h 6006930"/>
              <a:gd name="connsiteX4" fmla="*/ 6040160 w 7690339"/>
              <a:gd name="connsiteY4" fmla="*/ 1140620 h 6006930"/>
              <a:gd name="connsiteX5" fmla="*/ 7561077 w 7690339"/>
              <a:gd name="connsiteY5" fmla="*/ 3783864 h 6006930"/>
              <a:gd name="connsiteX6" fmla="*/ 7690339 w 7690339"/>
              <a:gd name="connsiteY6" fmla="*/ 6006930 h 6006930"/>
              <a:gd name="connsiteX0" fmla="*/ 0 w 7690339"/>
              <a:gd name="connsiteY0" fmla="*/ 199636 h 5932220"/>
              <a:gd name="connsiteX1" fmla="*/ 2545451 w 7690339"/>
              <a:gd name="connsiteY1" fmla="*/ 22247 h 5932220"/>
              <a:gd name="connsiteX2" fmla="*/ 4594830 w 7690339"/>
              <a:gd name="connsiteY2" fmla="*/ 877723 h 5932220"/>
              <a:gd name="connsiteX3" fmla="*/ 3941423 w 7690339"/>
              <a:gd name="connsiteY3" fmla="*/ 708664 h 5932220"/>
              <a:gd name="connsiteX4" fmla="*/ 6040160 w 7690339"/>
              <a:gd name="connsiteY4" fmla="*/ 1065910 h 5932220"/>
              <a:gd name="connsiteX5" fmla="*/ 7561077 w 7690339"/>
              <a:gd name="connsiteY5" fmla="*/ 3709154 h 5932220"/>
              <a:gd name="connsiteX6" fmla="*/ 7690339 w 7690339"/>
              <a:gd name="connsiteY6" fmla="*/ 5932220 h 5932220"/>
              <a:gd name="connsiteX0" fmla="*/ 0 w 8183634"/>
              <a:gd name="connsiteY0" fmla="*/ 0 h 6129626"/>
              <a:gd name="connsiteX1" fmla="*/ 3038746 w 8183634"/>
              <a:gd name="connsiteY1" fmla="*/ 219653 h 6129626"/>
              <a:gd name="connsiteX2" fmla="*/ 5088125 w 8183634"/>
              <a:gd name="connsiteY2" fmla="*/ 1075129 h 6129626"/>
              <a:gd name="connsiteX3" fmla="*/ 4434718 w 8183634"/>
              <a:gd name="connsiteY3" fmla="*/ 906070 h 6129626"/>
              <a:gd name="connsiteX4" fmla="*/ 6533455 w 8183634"/>
              <a:gd name="connsiteY4" fmla="*/ 1263316 h 6129626"/>
              <a:gd name="connsiteX5" fmla="*/ 8054372 w 8183634"/>
              <a:gd name="connsiteY5" fmla="*/ 3906560 h 6129626"/>
              <a:gd name="connsiteX6" fmla="*/ 8183634 w 8183634"/>
              <a:gd name="connsiteY6" fmla="*/ 6129626 h 6129626"/>
              <a:gd name="connsiteX0" fmla="*/ 0 w 8183634"/>
              <a:gd name="connsiteY0" fmla="*/ 19317 h 6148943"/>
              <a:gd name="connsiteX1" fmla="*/ 3038746 w 8183634"/>
              <a:gd name="connsiteY1" fmla="*/ 238970 h 6148943"/>
              <a:gd name="connsiteX2" fmla="*/ 5088125 w 8183634"/>
              <a:gd name="connsiteY2" fmla="*/ 1094446 h 6148943"/>
              <a:gd name="connsiteX3" fmla="*/ 4434718 w 8183634"/>
              <a:gd name="connsiteY3" fmla="*/ 925387 h 6148943"/>
              <a:gd name="connsiteX4" fmla="*/ 6533455 w 8183634"/>
              <a:gd name="connsiteY4" fmla="*/ 1282633 h 6148943"/>
              <a:gd name="connsiteX5" fmla="*/ 8054372 w 8183634"/>
              <a:gd name="connsiteY5" fmla="*/ 3925877 h 6148943"/>
              <a:gd name="connsiteX6" fmla="*/ 8183634 w 8183634"/>
              <a:gd name="connsiteY6" fmla="*/ 6148943 h 6148943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24266"/>
              <a:gd name="connsiteY0" fmla="*/ 55552 h 6016735"/>
              <a:gd name="connsiteX1" fmla="*/ 3279378 w 8424266"/>
              <a:gd name="connsiteY1" fmla="*/ 106762 h 6016735"/>
              <a:gd name="connsiteX2" fmla="*/ 5328757 w 8424266"/>
              <a:gd name="connsiteY2" fmla="*/ 962238 h 6016735"/>
              <a:gd name="connsiteX3" fmla="*/ 4675350 w 8424266"/>
              <a:gd name="connsiteY3" fmla="*/ 793179 h 6016735"/>
              <a:gd name="connsiteX4" fmla="*/ 6774087 w 8424266"/>
              <a:gd name="connsiteY4" fmla="*/ 1150425 h 6016735"/>
              <a:gd name="connsiteX5" fmla="*/ 8295004 w 8424266"/>
              <a:gd name="connsiteY5" fmla="*/ 3793669 h 6016735"/>
              <a:gd name="connsiteX6" fmla="*/ 8424266 w 8424266"/>
              <a:gd name="connsiteY6" fmla="*/ 6016735 h 6016735"/>
              <a:gd name="connsiteX0" fmla="*/ 0 w 8400202"/>
              <a:gd name="connsiteY0" fmla="*/ 55552 h 6293461"/>
              <a:gd name="connsiteX1" fmla="*/ 3279378 w 8400202"/>
              <a:gd name="connsiteY1" fmla="*/ 106762 h 6293461"/>
              <a:gd name="connsiteX2" fmla="*/ 5328757 w 8400202"/>
              <a:gd name="connsiteY2" fmla="*/ 962238 h 6293461"/>
              <a:gd name="connsiteX3" fmla="*/ 4675350 w 8400202"/>
              <a:gd name="connsiteY3" fmla="*/ 793179 h 6293461"/>
              <a:gd name="connsiteX4" fmla="*/ 6774087 w 8400202"/>
              <a:gd name="connsiteY4" fmla="*/ 1150425 h 6293461"/>
              <a:gd name="connsiteX5" fmla="*/ 8295004 w 8400202"/>
              <a:gd name="connsiteY5" fmla="*/ 3793669 h 6293461"/>
              <a:gd name="connsiteX6" fmla="*/ 8400202 w 8400202"/>
              <a:gd name="connsiteY6" fmla="*/ 6293461 h 6293461"/>
              <a:gd name="connsiteX0" fmla="*/ 0 w 8442114"/>
              <a:gd name="connsiteY0" fmla="*/ 55552 h 6293461"/>
              <a:gd name="connsiteX1" fmla="*/ 3279378 w 8442114"/>
              <a:gd name="connsiteY1" fmla="*/ 106762 h 6293461"/>
              <a:gd name="connsiteX2" fmla="*/ 5328757 w 8442114"/>
              <a:gd name="connsiteY2" fmla="*/ 962238 h 6293461"/>
              <a:gd name="connsiteX3" fmla="*/ 4675350 w 8442114"/>
              <a:gd name="connsiteY3" fmla="*/ 793179 h 6293461"/>
              <a:gd name="connsiteX4" fmla="*/ 6774087 w 8442114"/>
              <a:gd name="connsiteY4" fmla="*/ 1150425 h 6293461"/>
              <a:gd name="connsiteX5" fmla="*/ 8295004 w 8442114"/>
              <a:gd name="connsiteY5" fmla="*/ 3793669 h 6293461"/>
              <a:gd name="connsiteX6" fmla="*/ 8400202 w 8442114"/>
              <a:gd name="connsiteY6" fmla="*/ 6293461 h 6293461"/>
              <a:gd name="connsiteX0" fmla="*/ 0 w 9437644"/>
              <a:gd name="connsiteY0" fmla="*/ 55552 h 4255221"/>
              <a:gd name="connsiteX1" fmla="*/ 3279378 w 9437644"/>
              <a:gd name="connsiteY1" fmla="*/ 106762 h 4255221"/>
              <a:gd name="connsiteX2" fmla="*/ 5328757 w 9437644"/>
              <a:gd name="connsiteY2" fmla="*/ 962238 h 4255221"/>
              <a:gd name="connsiteX3" fmla="*/ 4675350 w 9437644"/>
              <a:gd name="connsiteY3" fmla="*/ 793179 h 4255221"/>
              <a:gd name="connsiteX4" fmla="*/ 6774087 w 9437644"/>
              <a:gd name="connsiteY4" fmla="*/ 1150425 h 4255221"/>
              <a:gd name="connsiteX5" fmla="*/ 8295004 w 9437644"/>
              <a:gd name="connsiteY5" fmla="*/ 3793669 h 4255221"/>
              <a:gd name="connsiteX6" fmla="*/ 9434918 w 9437644"/>
              <a:gd name="connsiteY6" fmla="*/ 4067619 h 4255221"/>
              <a:gd name="connsiteX0" fmla="*/ 0 w 9438155"/>
              <a:gd name="connsiteY0" fmla="*/ 55552 h 4067619"/>
              <a:gd name="connsiteX1" fmla="*/ 3279378 w 9438155"/>
              <a:gd name="connsiteY1" fmla="*/ 106762 h 4067619"/>
              <a:gd name="connsiteX2" fmla="*/ 5328757 w 9438155"/>
              <a:gd name="connsiteY2" fmla="*/ 962238 h 4067619"/>
              <a:gd name="connsiteX3" fmla="*/ 4675350 w 9438155"/>
              <a:gd name="connsiteY3" fmla="*/ 793179 h 4067619"/>
              <a:gd name="connsiteX4" fmla="*/ 6774087 w 9438155"/>
              <a:gd name="connsiteY4" fmla="*/ 1150425 h 4067619"/>
              <a:gd name="connsiteX5" fmla="*/ 8463446 w 9438155"/>
              <a:gd name="connsiteY5" fmla="*/ 2301753 h 4067619"/>
              <a:gd name="connsiteX6" fmla="*/ 9434918 w 9438155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3406"/>
              <a:gd name="connsiteY0" fmla="*/ 55552 h 4067619"/>
              <a:gd name="connsiteX1" fmla="*/ 3279378 w 9443406"/>
              <a:gd name="connsiteY1" fmla="*/ 106762 h 4067619"/>
              <a:gd name="connsiteX2" fmla="*/ 5328757 w 9443406"/>
              <a:gd name="connsiteY2" fmla="*/ 962238 h 4067619"/>
              <a:gd name="connsiteX3" fmla="*/ 4675350 w 9443406"/>
              <a:gd name="connsiteY3" fmla="*/ 793179 h 4067619"/>
              <a:gd name="connsiteX4" fmla="*/ 6774087 w 9443406"/>
              <a:gd name="connsiteY4" fmla="*/ 1150425 h 4067619"/>
              <a:gd name="connsiteX5" fmla="*/ 8463446 w 9443406"/>
              <a:gd name="connsiteY5" fmla="*/ 2301753 h 4067619"/>
              <a:gd name="connsiteX6" fmla="*/ 9434918 w 9443406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7885"/>
              <a:gd name="connsiteY0" fmla="*/ 55552 h 4067619"/>
              <a:gd name="connsiteX1" fmla="*/ 3279378 w 9447885"/>
              <a:gd name="connsiteY1" fmla="*/ 106762 h 4067619"/>
              <a:gd name="connsiteX2" fmla="*/ 5328757 w 9447885"/>
              <a:gd name="connsiteY2" fmla="*/ 962238 h 4067619"/>
              <a:gd name="connsiteX3" fmla="*/ 4675350 w 9447885"/>
              <a:gd name="connsiteY3" fmla="*/ 793179 h 4067619"/>
              <a:gd name="connsiteX4" fmla="*/ 6774087 w 9447885"/>
              <a:gd name="connsiteY4" fmla="*/ 1150425 h 4067619"/>
              <a:gd name="connsiteX5" fmla="*/ 8595794 w 9447885"/>
              <a:gd name="connsiteY5" fmla="*/ 1880648 h 4067619"/>
              <a:gd name="connsiteX6" fmla="*/ 9434918 w 9447885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774087 w 9445034"/>
              <a:gd name="connsiteY4" fmla="*/ 1150425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  <a:gd name="connsiteX0" fmla="*/ 0 w 9445034"/>
              <a:gd name="connsiteY0" fmla="*/ 55552 h 4067619"/>
              <a:gd name="connsiteX1" fmla="*/ 3279378 w 9445034"/>
              <a:gd name="connsiteY1" fmla="*/ 106762 h 4067619"/>
              <a:gd name="connsiteX2" fmla="*/ 5328757 w 9445034"/>
              <a:gd name="connsiteY2" fmla="*/ 962238 h 4067619"/>
              <a:gd name="connsiteX3" fmla="*/ 4675350 w 9445034"/>
              <a:gd name="connsiteY3" fmla="*/ 793179 h 4067619"/>
              <a:gd name="connsiteX4" fmla="*/ 6689866 w 9445034"/>
              <a:gd name="connsiteY4" fmla="*/ 1018077 h 4067619"/>
              <a:gd name="connsiteX5" fmla="*/ 8523604 w 9445034"/>
              <a:gd name="connsiteY5" fmla="*/ 2012996 h 4067619"/>
              <a:gd name="connsiteX6" fmla="*/ 9434918 w 9445034"/>
              <a:gd name="connsiteY6" fmla="*/ 4067619 h 406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5034" h="4067619">
                <a:moveTo>
                  <a:pt x="0" y="55552"/>
                </a:moveTo>
                <a:cubicBezTo>
                  <a:pt x="767502" y="-9440"/>
                  <a:pt x="2391252" y="-44352"/>
                  <a:pt x="3279378" y="106762"/>
                </a:cubicBezTo>
                <a:cubicBezTo>
                  <a:pt x="4167504" y="257876"/>
                  <a:pt x="5312665" y="655330"/>
                  <a:pt x="5328757" y="962238"/>
                </a:cubicBezTo>
                <a:cubicBezTo>
                  <a:pt x="5344849" y="1269146"/>
                  <a:pt x="4448499" y="1060599"/>
                  <a:pt x="4675350" y="793179"/>
                </a:cubicBezTo>
                <a:cubicBezTo>
                  <a:pt x="4902201" y="525759"/>
                  <a:pt x="6048490" y="814774"/>
                  <a:pt x="6689866" y="1018077"/>
                </a:cubicBezTo>
                <a:cubicBezTo>
                  <a:pt x="7331242" y="1221380"/>
                  <a:pt x="7717179" y="1466639"/>
                  <a:pt x="8523604" y="2012996"/>
                </a:cubicBezTo>
                <a:cubicBezTo>
                  <a:pt x="9281902" y="2655606"/>
                  <a:pt x="9497133" y="3517457"/>
                  <a:pt x="9434918" y="4067619"/>
                </a:cubicBezTo>
              </a:path>
            </a:pathLst>
          </a:custGeom>
          <a:noFill/>
          <a:ln w="22225">
            <a:solidFill>
              <a:srgbClr val="BECC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39"/>
          <p:cNvSpPr txBox="1"/>
          <p:nvPr/>
        </p:nvSpPr>
        <p:spPr>
          <a:xfrm>
            <a:off x="7821300" y="2713038"/>
            <a:ext cx="2962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zh-CN" altLang="en-US" dirty="0"/>
              <a:t>这是我做的购物车网页和爱自驾，怎么说呢，爱自驾就这一张简单</a:t>
            </a:r>
            <a:r>
              <a:rPr lang="en-US" altLang="zh-CN" dirty="0"/>
              <a:t> </a:t>
            </a:r>
            <a:r>
              <a:rPr lang="zh-CN" altLang="en-US" dirty="0"/>
              <a:t>也会做一点就做完了</a:t>
            </a:r>
            <a:endParaRPr lang="en-US" altLang="zh-CN" dirty="0"/>
          </a:p>
          <a:p>
            <a:r>
              <a:rPr lang="zh-CN" altLang="en-US" dirty="0"/>
              <a:t>时间是有点长吧，不过呢做出来就是好的</a:t>
            </a:r>
            <a:endParaRPr lang="en-US" altLang="zh-CN" dirty="0"/>
          </a:p>
          <a:p>
            <a:r>
              <a:rPr lang="zh-CN" altLang="en-US" sz="4000" dirty="0"/>
              <a:t>真好！</a:t>
            </a:r>
            <a:endParaRPr lang="en-US" altLang="zh-CN" sz="40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88" y="4975413"/>
            <a:ext cx="1952225" cy="1882587"/>
          </a:xfrm>
          <a:prstGeom prst="rect">
            <a:avLst/>
          </a:prstGeom>
        </p:spPr>
      </p:pic>
      <p:pic>
        <p:nvPicPr>
          <p:cNvPr id="8" name="Picture 8" descr="C:\Users\Administrator\Desktop\购物车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8311">
            <a:off x="772583" y="1198383"/>
            <a:ext cx="2656416" cy="37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自驾团订制页面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5914">
            <a:off x="2438933" y="1448451"/>
            <a:ext cx="2837394" cy="4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2" y="3429000"/>
            <a:ext cx="1613377" cy="294067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0" y="309753"/>
            <a:ext cx="12320953" cy="1374691"/>
            <a:chOff x="0" y="309753"/>
            <a:chExt cx="12320953" cy="13746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827178">
              <a:off x="10349802" y="884034"/>
              <a:ext cx="788553" cy="65031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817350">
              <a:off x="4442751" y="730943"/>
              <a:ext cx="685700" cy="61608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262498">
              <a:off x="3289663" y="361644"/>
              <a:ext cx="651415" cy="54763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874428" y="402022"/>
              <a:ext cx="617130" cy="5476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4268634">
              <a:off x="421873" y="710609"/>
              <a:ext cx="617131" cy="513408"/>
            </a:xfrm>
            <a:prstGeom prst="rect">
              <a:avLst/>
            </a:prstGeom>
          </p:spPr>
        </p:pic>
        <p:sp>
          <p:nvSpPr>
            <p:cNvPr id="10" name="任意多边形: 形状 9"/>
            <p:cNvSpPr/>
            <p:nvPr/>
          </p:nvSpPr>
          <p:spPr>
            <a:xfrm>
              <a:off x="0" y="312617"/>
              <a:ext cx="12320953" cy="789201"/>
            </a:xfrm>
            <a:custGeom>
              <a:avLst/>
              <a:gdLst>
                <a:gd name="connsiteX0" fmla="*/ 0 w 10468708"/>
                <a:gd name="connsiteY0" fmla="*/ 554482 h 962593"/>
                <a:gd name="connsiteX1" fmla="*/ 2836985 w 10468708"/>
                <a:gd name="connsiteY1" fmla="*/ 3497 h 962593"/>
                <a:gd name="connsiteX2" fmla="*/ 5427785 w 10468708"/>
                <a:gd name="connsiteY2" fmla="*/ 788943 h 962593"/>
                <a:gd name="connsiteX3" fmla="*/ 7397261 w 10468708"/>
                <a:gd name="connsiteY3" fmla="*/ 97282 h 962593"/>
                <a:gd name="connsiteX4" fmla="*/ 9671538 w 10468708"/>
                <a:gd name="connsiteY4" fmla="*/ 871005 h 962593"/>
                <a:gd name="connsiteX5" fmla="*/ 10468708 w 10468708"/>
                <a:gd name="connsiteY5" fmla="*/ 917897 h 962593"/>
                <a:gd name="connsiteX0" fmla="*/ 0 w 10468708"/>
                <a:gd name="connsiteY0" fmla="*/ 554482 h 922857"/>
                <a:gd name="connsiteX1" fmla="*/ 2836985 w 10468708"/>
                <a:gd name="connsiteY1" fmla="*/ 3497 h 922857"/>
                <a:gd name="connsiteX2" fmla="*/ 5427785 w 10468708"/>
                <a:gd name="connsiteY2" fmla="*/ 788943 h 922857"/>
                <a:gd name="connsiteX3" fmla="*/ 7397261 w 10468708"/>
                <a:gd name="connsiteY3" fmla="*/ 97282 h 922857"/>
                <a:gd name="connsiteX4" fmla="*/ 9742000 w 10468708"/>
                <a:gd name="connsiteY4" fmla="*/ 554482 h 922857"/>
                <a:gd name="connsiteX5" fmla="*/ 10468708 w 10468708"/>
                <a:gd name="connsiteY5" fmla="*/ 917897 h 922857"/>
                <a:gd name="connsiteX0" fmla="*/ 0 w 10579435"/>
                <a:gd name="connsiteY0" fmla="*/ 554482 h 789212"/>
                <a:gd name="connsiteX1" fmla="*/ 2836985 w 10579435"/>
                <a:gd name="connsiteY1" fmla="*/ 3497 h 789212"/>
                <a:gd name="connsiteX2" fmla="*/ 5427785 w 10579435"/>
                <a:gd name="connsiteY2" fmla="*/ 788943 h 789212"/>
                <a:gd name="connsiteX3" fmla="*/ 7397261 w 10579435"/>
                <a:gd name="connsiteY3" fmla="*/ 97282 h 789212"/>
                <a:gd name="connsiteX4" fmla="*/ 9742000 w 10579435"/>
                <a:gd name="connsiteY4" fmla="*/ 554482 h 789212"/>
                <a:gd name="connsiteX5" fmla="*/ 10579435 w 10579435"/>
                <a:gd name="connsiteY5" fmla="*/ 671713 h 789212"/>
                <a:gd name="connsiteX0" fmla="*/ 0 w 10579435"/>
                <a:gd name="connsiteY0" fmla="*/ 554482 h 789201"/>
                <a:gd name="connsiteX1" fmla="*/ 2836985 w 10579435"/>
                <a:gd name="connsiteY1" fmla="*/ 3497 h 789201"/>
                <a:gd name="connsiteX2" fmla="*/ 5427785 w 10579435"/>
                <a:gd name="connsiteY2" fmla="*/ 788943 h 789201"/>
                <a:gd name="connsiteX3" fmla="*/ 7397261 w 10579435"/>
                <a:gd name="connsiteY3" fmla="*/ 97282 h 789201"/>
                <a:gd name="connsiteX4" fmla="*/ 9782264 w 10579435"/>
                <a:gd name="connsiteY4" fmla="*/ 730328 h 789201"/>
                <a:gd name="connsiteX5" fmla="*/ 10579435 w 10579435"/>
                <a:gd name="connsiteY5" fmla="*/ 671713 h 78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9435" h="789201">
                  <a:moveTo>
                    <a:pt x="0" y="554482"/>
                  </a:moveTo>
                  <a:cubicBezTo>
                    <a:pt x="966177" y="259451"/>
                    <a:pt x="1932354" y="-35580"/>
                    <a:pt x="2836985" y="3497"/>
                  </a:cubicBezTo>
                  <a:cubicBezTo>
                    <a:pt x="3741616" y="42574"/>
                    <a:pt x="4667739" y="773312"/>
                    <a:pt x="5427785" y="788943"/>
                  </a:cubicBezTo>
                  <a:cubicBezTo>
                    <a:pt x="6187831" y="804574"/>
                    <a:pt x="6671515" y="107051"/>
                    <a:pt x="7397261" y="97282"/>
                  </a:cubicBezTo>
                  <a:cubicBezTo>
                    <a:pt x="8123007" y="87513"/>
                    <a:pt x="9251902" y="634590"/>
                    <a:pt x="9782264" y="730328"/>
                  </a:cubicBezTo>
                  <a:cubicBezTo>
                    <a:pt x="10312626" y="826066"/>
                    <a:pt x="10436804" y="716651"/>
                    <a:pt x="10579435" y="671713"/>
                  </a:cubicBezTo>
                </a:path>
              </a:pathLst>
            </a:custGeom>
            <a:noFill/>
            <a:ln w="1905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797905">
              <a:off x="5750798" y="1102062"/>
              <a:ext cx="617130" cy="5476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4036454">
              <a:off x="7117650" y="849648"/>
              <a:ext cx="651415" cy="54763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320241">
              <a:off x="8711780" y="465290"/>
              <a:ext cx="685700" cy="61608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0343" y="6141327"/>
            <a:ext cx="1245300" cy="4566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555" y="5108358"/>
            <a:ext cx="829400" cy="10876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5643" y="6058460"/>
            <a:ext cx="1245300" cy="4566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8801" y="6238934"/>
            <a:ext cx="1245300" cy="45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8317" y="5812373"/>
            <a:ext cx="1245300" cy="4566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4622" y="6250965"/>
            <a:ext cx="1245300" cy="45668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0817" y="5938401"/>
            <a:ext cx="1245300" cy="4566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7146" y="6322641"/>
            <a:ext cx="1245300" cy="4566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286" y="5793765"/>
            <a:ext cx="1245300" cy="4566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591" y="6212768"/>
            <a:ext cx="1245300" cy="45668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369151">
            <a:off x="10454735" y="6141327"/>
            <a:ext cx="1245300" cy="45668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401533" y="2569209"/>
            <a:ext cx="551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感谢所有珍爱我的朋友，感谢你们的默默相守。</a:t>
            </a:r>
            <a:endParaRPr lang="en-US" altLang="zh-CN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pPr algn="ctr">
              <a:lnSpc>
                <a:spcPct val="150000"/>
              </a:lnSpc>
            </a:pPr>
            <a:br>
              <a:rPr lang="en-US" altLang="zh-CN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</a:br>
            <a:endParaRPr lang="zh-CN" altLang="en-US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6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69 L -0.12292 0.02269 C -0.15599 0.00672 -0.19011 -0.03518 -0.22318 -0.05092 C -0.2681 -0.04305 -0.31185 -0.01759 -0.35664 -0.00949 C -0.40144 -0.01851 -0.44805 -0.03819 -0.49271 -0.04699 C -0.52396 -0.02777 -0.56016 -0.01851 -0.59141 0.00162 C -0.61979 -0.00254 -0.64128 -0.01574 -0.66966 -0.0199 C -0.69948 -0.0243 -0.72318 0.01204 -0.753 0.00834 " pathEditMode="relative" rAng="0" ptsTypes="AAAAAAAA">
                                      <p:cBhvr>
                                        <p:cTn id="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5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38" y="444659"/>
            <a:ext cx="3821724" cy="41454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56581" y="5988554"/>
            <a:ext cx="589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—— </a:t>
            </a:r>
            <a:r>
              <a: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答辩人</a:t>
            </a:r>
            <a:r>
              <a:rPr lang="en-US" altLang="zh-CN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.</a:t>
            </a:r>
            <a:r>
              <a: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李婉婷 </a:t>
            </a:r>
            <a:r>
              <a:rPr lang="en-US" altLang="zh-CN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——</a:t>
            </a:r>
            <a:endParaRPr lang="zh-CN" altLang="en-US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7628" y="4882244"/>
            <a:ext cx="534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感谢</a:t>
            </a:r>
            <a:r>
              <a:rPr lang="en-US" altLang="zh-CN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·</a:t>
            </a:r>
            <a:r>
              <a:rPr lang="zh-CN" altLang="en-US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聆听</a:t>
            </a:r>
            <a:r>
              <a:rPr lang="en-US" altLang="zh-CN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·</a:t>
            </a:r>
            <a:r>
              <a:rPr lang="zh-CN" altLang="en-US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感谢</a:t>
            </a:r>
            <a:r>
              <a:rPr lang="en-US" altLang="zh-CN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·</a:t>
            </a:r>
            <a:r>
              <a:rPr lang="zh-CN" altLang="en-US" sz="36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指导</a:t>
            </a:r>
          </a:p>
        </p:txBody>
      </p:sp>
      <p:sp>
        <p:nvSpPr>
          <p:cNvPr id="6" name="矩形 5"/>
          <p:cNvSpPr/>
          <p:nvPr/>
        </p:nvSpPr>
        <p:spPr>
          <a:xfrm>
            <a:off x="10441895" y="628237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rgbClr val="F0EAD8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rgbClr val="F0EAD8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F0EAD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85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" y="1284"/>
            <a:ext cx="12186618" cy="6856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945" y="3316030"/>
            <a:ext cx="2708181" cy="2937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24" y="3083936"/>
            <a:ext cx="2147507" cy="30826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512" y="3256192"/>
            <a:ext cx="1677343" cy="3057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016" y="1243353"/>
            <a:ext cx="978450" cy="142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7788" y="2736078"/>
            <a:ext cx="1702757" cy="10402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677" y="1732436"/>
            <a:ext cx="902207" cy="5454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4564" y="640047"/>
            <a:ext cx="2401650" cy="16237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26" y="111653"/>
            <a:ext cx="2400109" cy="2999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7994" y="1611478"/>
            <a:ext cx="1138810" cy="1052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9512" y="274093"/>
            <a:ext cx="1845750" cy="19002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0126" y="48872"/>
            <a:ext cx="1700019" cy="16393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499" y="4212103"/>
            <a:ext cx="1765654" cy="22013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20542" y="4248566"/>
            <a:ext cx="1871431" cy="16814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85023" y="2886976"/>
            <a:ext cx="978450" cy="8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27" y="4260001"/>
            <a:ext cx="6881924" cy="106351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26" y="2837052"/>
            <a:ext cx="6881924" cy="10635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27" y="1361157"/>
            <a:ext cx="6881924" cy="10635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20" y="5586873"/>
            <a:ext cx="978450" cy="849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1" y="4451555"/>
            <a:ext cx="783284" cy="680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7672" flipH="1">
            <a:off x="445759" y="3392230"/>
            <a:ext cx="580372" cy="5041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7672" flipH="1">
            <a:off x="1171500" y="2632127"/>
            <a:ext cx="471818" cy="4098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410552" flipH="1">
            <a:off x="2114052" y="2207771"/>
            <a:ext cx="351640" cy="3054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68286" y="3087713"/>
            <a:ext cx="497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0EAD8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知识总结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83950" y="4520070"/>
            <a:ext cx="4828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0EAD8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  作品展示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53464" y="1652613"/>
            <a:ext cx="2377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0EAD8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个人简介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27" y="5469144"/>
            <a:ext cx="6881924" cy="1063517"/>
          </a:xfrm>
          <a:prstGeom prst="rect">
            <a:avLst/>
          </a:prstGeom>
        </p:spPr>
      </p:pic>
      <p:sp>
        <p:nvSpPr>
          <p:cNvPr id="14" name="文本框 15"/>
          <p:cNvSpPr txBox="1"/>
          <p:nvPr/>
        </p:nvSpPr>
        <p:spPr>
          <a:xfrm>
            <a:off x="4683950" y="5728930"/>
            <a:ext cx="4828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0EAD8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  结  束  语</a:t>
            </a:r>
          </a:p>
        </p:txBody>
      </p:sp>
    </p:spTree>
    <p:extLst>
      <p:ext uri="{BB962C8B-B14F-4D97-AF65-F5344CB8AC3E}">
        <p14:creationId xmlns:p14="http://schemas.microsoft.com/office/powerpoint/2010/main" val="26812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35723" y="1459807"/>
            <a:ext cx="7738357" cy="2999650"/>
            <a:chOff x="1535723" y="1459807"/>
            <a:chExt cx="7738357" cy="2999650"/>
          </a:xfrm>
        </p:grpSpPr>
        <p:grpSp>
          <p:nvGrpSpPr>
            <p:cNvPr id="8" name="组合 7"/>
            <p:cNvGrpSpPr/>
            <p:nvPr/>
          </p:nvGrpSpPr>
          <p:grpSpPr>
            <a:xfrm>
              <a:off x="1535723" y="2667000"/>
              <a:ext cx="6377354" cy="1511832"/>
              <a:chOff x="1535723" y="2667000"/>
              <a:chExt cx="6377354" cy="151183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535723" y="2667000"/>
                <a:ext cx="6377354" cy="1511832"/>
                <a:chOff x="1535723" y="2667000"/>
                <a:chExt cx="6377354" cy="1511832"/>
              </a:xfrm>
            </p:grpSpPr>
            <p:sp>
              <p:nvSpPr>
                <p:cNvPr id="3" name="流程图: 资料带 2"/>
                <p:cNvSpPr/>
                <p:nvPr/>
              </p:nvSpPr>
              <p:spPr>
                <a:xfrm>
                  <a:off x="1535723" y="2667000"/>
                  <a:ext cx="6377354" cy="1511832"/>
                </a:xfrm>
                <a:prstGeom prst="flowChartPunchedTape">
                  <a:avLst/>
                </a:prstGeom>
                <a:solidFill>
                  <a:srgbClr val="587087">
                    <a:alpha val="6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流程图: 资料带 3"/>
                <p:cNvSpPr/>
                <p:nvPr/>
              </p:nvSpPr>
              <p:spPr>
                <a:xfrm>
                  <a:off x="1746738" y="2875388"/>
                  <a:ext cx="5955323" cy="1162645"/>
                </a:xfrm>
                <a:prstGeom prst="flowChartPunchedTap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3718751" y="3046604"/>
                <a:ext cx="2377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F0EAD8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个人简介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3971" y="1459807"/>
              <a:ext cx="2400109" cy="299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07436" y="3151229"/>
            <a:ext cx="1246206" cy="1332899"/>
          </a:xfrm>
          <a:custGeom>
            <a:avLst/>
            <a:gdLst>
              <a:gd name="connsiteX0" fmla="*/ 0 w 1348154"/>
              <a:gd name="connsiteY0" fmla="*/ 0 h 1441939"/>
              <a:gd name="connsiteX1" fmla="*/ 339970 w 1348154"/>
              <a:gd name="connsiteY1" fmla="*/ 70338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8924 w 1348154"/>
              <a:gd name="connsiteY1" fmla="*/ 621323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8924 w 1348154"/>
              <a:gd name="connsiteY1" fmla="*/ 621323 h 1441939"/>
              <a:gd name="connsiteX2" fmla="*/ 1348154 w 1348154"/>
              <a:gd name="connsiteY2" fmla="*/ 1441939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1441939">
                <a:moveTo>
                  <a:pt x="0" y="0"/>
                </a:moveTo>
                <a:cubicBezTo>
                  <a:pt x="174870" y="231531"/>
                  <a:pt x="244232" y="381000"/>
                  <a:pt x="468924" y="621323"/>
                </a:cubicBezTo>
                <a:cubicBezTo>
                  <a:pt x="693616" y="861646"/>
                  <a:pt x="1100016" y="1342293"/>
                  <a:pt x="1348154" y="1441939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432829" y="3154136"/>
            <a:ext cx="1348154" cy="1441939"/>
          </a:xfrm>
          <a:custGeom>
            <a:avLst/>
            <a:gdLst>
              <a:gd name="connsiteX0" fmla="*/ 0 w 1348154"/>
              <a:gd name="connsiteY0" fmla="*/ 0 h 1441939"/>
              <a:gd name="connsiteX1" fmla="*/ 339970 w 1348154"/>
              <a:gd name="connsiteY1" fmla="*/ 70338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539263 w 1348154"/>
              <a:gd name="connsiteY1" fmla="*/ 65649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539263 w 1348154"/>
              <a:gd name="connsiteY1" fmla="*/ 65649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539263 w 1348154"/>
              <a:gd name="connsiteY1" fmla="*/ 656495 h 1441939"/>
              <a:gd name="connsiteX2" fmla="*/ 1348154 w 1348154"/>
              <a:gd name="connsiteY2" fmla="*/ 1441939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1441939">
                <a:moveTo>
                  <a:pt x="0" y="0"/>
                </a:moveTo>
                <a:cubicBezTo>
                  <a:pt x="139701" y="266704"/>
                  <a:pt x="314571" y="416172"/>
                  <a:pt x="539263" y="656495"/>
                </a:cubicBezTo>
                <a:cubicBezTo>
                  <a:pt x="763955" y="896818"/>
                  <a:pt x="1111738" y="1178173"/>
                  <a:pt x="1348154" y="1441939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6580872" y="894290"/>
            <a:ext cx="1348154" cy="1441939"/>
          </a:xfrm>
          <a:custGeom>
            <a:avLst/>
            <a:gdLst>
              <a:gd name="connsiteX0" fmla="*/ 0 w 1348154"/>
              <a:gd name="connsiteY0" fmla="*/ 0 h 1441939"/>
              <a:gd name="connsiteX1" fmla="*/ 339970 w 1348154"/>
              <a:gd name="connsiteY1" fmla="*/ 70338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1441939">
                <a:moveTo>
                  <a:pt x="0" y="0"/>
                </a:moveTo>
                <a:cubicBezTo>
                  <a:pt x="159552" y="204224"/>
                  <a:pt x="239025" y="381358"/>
                  <a:pt x="463717" y="621681"/>
                </a:cubicBezTo>
                <a:cubicBezTo>
                  <a:pt x="688409" y="862004"/>
                  <a:pt x="1228205" y="1186579"/>
                  <a:pt x="1348154" y="1441939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9" y="461724"/>
            <a:ext cx="1363504" cy="82439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36967" y="1577887"/>
            <a:ext cx="40979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zh-CN" altLang="en-US" dirty="0"/>
              <a:t>姓名</a:t>
            </a:r>
            <a:r>
              <a:rPr lang="en-US" altLang="zh-CN" dirty="0"/>
              <a:t>:</a:t>
            </a:r>
            <a:r>
              <a:rPr lang="zh-CN" altLang="en-US" dirty="0"/>
              <a:t>李婉婷         性别</a:t>
            </a:r>
            <a:r>
              <a:rPr lang="en-US" altLang="zh-CN" dirty="0"/>
              <a:t>:</a:t>
            </a:r>
            <a:r>
              <a:rPr lang="zh-CN" altLang="en-US" dirty="0"/>
              <a:t>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年龄</a:t>
            </a:r>
            <a:r>
              <a:rPr lang="en-US" altLang="zh-CN" dirty="0"/>
              <a:t>:17</a:t>
            </a:r>
            <a:r>
              <a:rPr lang="zh-CN" altLang="en-US" dirty="0"/>
              <a:t>岁           民族</a:t>
            </a:r>
            <a:r>
              <a:rPr lang="en-US" altLang="zh-CN" dirty="0"/>
              <a:t>:</a:t>
            </a:r>
            <a:r>
              <a:rPr lang="zh-CN" altLang="en-US" dirty="0"/>
              <a:t>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爱好</a:t>
            </a:r>
            <a:r>
              <a:rPr lang="en-US" altLang="zh-CN" dirty="0"/>
              <a:t>:</a:t>
            </a:r>
            <a:r>
              <a:rPr lang="zh-CN" altLang="en-US" dirty="0"/>
              <a:t>吃吃吃</a:t>
            </a:r>
            <a:r>
              <a:rPr lang="en-US" altLang="zh-CN" dirty="0"/>
              <a:t>,</a:t>
            </a:r>
            <a:r>
              <a:rPr lang="zh-CN" altLang="en-US" dirty="0"/>
              <a:t>逛逛逛</a:t>
            </a:r>
            <a:r>
              <a:rPr lang="en-US" altLang="zh-CN" dirty="0"/>
              <a:t>,</a:t>
            </a:r>
            <a:r>
              <a:rPr lang="zh-CN" altLang="en-US" dirty="0"/>
              <a:t>耍耍耍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现住地址</a:t>
            </a:r>
            <a:r>
              <a:rPr lang="en-US" altLang="zh-CN" dirty="0"/>
              <a:t>:</a:t>
            </a:r>
            <a:r>
              <a:rPr lang="zh-CN" altLang="en-US" dirty="0"/>
              <a:t>辽宁省 葫芦岛 绥中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</a:t>
            </a:r>
            <a:r>
              <a:rPr lang="en-US" altLang="zh-CN" dirty="0"/>
              <a:t>:15040917944</a:t>
            </a:r>
          </a:p>
          <a:p>
            <a:endParaRPr lang="en-US" altLang="zh-CN" dirty="0"/>
          </a:p>
          <a:p>
            <a:r>
              <a:rPr lang="en-US" altLang="zh-CN" dirty="0"/>
              <a:t>Q  q:2598771572</a:t>
            </a:r>
          </a:p>
          <a:p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745020" y="3653733"/>
            <a:ext cx="307574" cy="221372"/>
            <a:chOff x="1437335" y="1949217"/>
            <a:chExt cx="1352758" cy="125181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7335" y="1949217"/>
              <a:ext cx="1352758" cy="1251812"/>
            </a:xfrm>
            <a:prstGeom prst="rect">
              <a:avLst/>
            </a:prstGeom>
          </p:spPr>
        </p:pic>
        <p:sp>
          <p:nvSpPr>
            <p:cNvPr id="32" name="任意多边形 465"/>
            <p:cNvSpPr/>
            <p:nvPr/>
          </p:nvSpPr>
          <p:spPr>
            <a:xfrm>
              <a:off x="1842418" y="2254341"/>
              <a:ext cx="542592" cy="599064"/>
            </a:xfrm>
            <a:custGeom>
              <a:avLst/>
              <a:gdLst>
                <a:gd name="connsiteX0" fmla="*/ 166687 w 335756"/>
                <a:gd name="connsiteY0" fmla="*/ 0 h 414338"/>
                <a:gd name="connsiteX1" fmla="*/ 19050 w 335756"/>
                <a:gd name="connsiteY1" fmla="*/ 202406 h 414338"/>
                <a:gd name="connsiteX2" fmla="*/ 26194 w 335756"/>
                <a:gd name="connsiteY2" fmla="*/ 330994 h 414338"/>
                <a:gd name="connsiteX3" fmla="*/ 40481 w 335756"/>
                <a:gd name="connsiteY3" fmla="*/ 352425 h 414338"/>
                <a:gd name="connsiteX4" fmla="*/ 0 w 335756"/>
                <a:gd name="connsiteY4" fmla="*/ 385763 h 414338"/>
                <a:gd name="connsiteX5" fmla="*/ 164306 w 335756"/>
                <a:gd name="connsiteY5" fmla="*/ 414338 h 414338"/>
                <a:gd name="connsiteX6" fmla="*/ 335756 w 335756"/>
                <a:gd name="connsiteY6" fmla="*/ 390525 h 414338"/>
                <a:gd name="connsiteX7" fmla="*/ 297656 w 335756"/>
                <a:gd name="connsiteY7" fmla="*/ 352425 h 414338"/>
                <a:gd name="connsiteX8" fmla="*/ 316706 w 335756"/>
                <a:gd name="connsiteY8" fmla="*/ 330994 h 414338"/>
                <a:gd name="connsiteX9" fmla="*/ 326231 w 335756"/>
                <a:gd name="connsiteY9" fmla="*/ 197644 h 414338"/>
                <a:gd name="connsiteX10" fmla="*/ 166687 w 335756"/>
                <a:gd name="connsiteY10" fmla="*/ 0 h 414338"/>
                <a:gd name="connsiteX0" fmla="*/ 166687 w 335756"/>
                <a:gd name="connsiteY0" fmla="*/ 600 h 414938"/>
                <a:gd name="connsiteX1" fmla="*/ 19050 w 335756"/>
                <a:gd name="connsiteY1" fmla="*/ 203006 h 414938"/>
                <a:gd name="connsiteX2" fmla="*/ 26194 w 335756"/>
                <a:gd name="connsiteY2" fmla="*/ 331594 h 414938"/>
                <a:gd name="connsiteX3" fmla="*/ 40481 w 335756"/>
                <a:gd name="connsiteY3" fmla="*/ 353025 h 414938"/>
                <a:gd name="connsiteX4" fmla="*/ 0 w 335756"/>
                <a:gd name="connsiteY4" fmla="*/ 386363 h 414938"/>
                <a:gd name="connsiteX5" fmla="*/ 164306 w 335756"/>
                <a:gd name="connsiteY5" fmla="*/ 414938 h 414938"/>
                <a:gd name="connsiteX6" fmla="*/ 335756 w 335756"/>
                <a:gd name="connsiteY6" fmla="*/ 391125 h 414938"/>
                <a:gd name="connsiteX7" fmla="*/ 297656 w 335756"/>
                <a:gd name="connsiteY7" fmla="*/ 353025 h 414938"/>
                <a:gd name="connsiteX8" fmla="*/ 316706 w 335756"/>
                <a:gd name="connsiteY8" fmla="*/ 331594 h 414938"/>
                <a:gd name="connsiteX9" fmla="*/ 326231 w 335756"/>
                <a:gd name="connsiteY9" fmla="*/ 198244 h 414938"/>
                <a:gd name="connsiteX10" fmla="*/ 166687 w 335756"/>
                <a:gd name="connsiteY10" fmla="*/ 600 h 414938"/>
                <a:gd name="connsiteX0" fmla="*/ 166687 w 335756"/>
                <a:gd name="connsiteY0" fmla="*/ 600 h 414938"/>
                <a:gd name="connsiteX1" fmla="*/ 4763 w 335756"/>
                <a:gd name="connsiteY1" fmla="*/ 203006 h 414938"/>
                <a:gd name="connsiteX2" fmla="*/ 26194 w 335756"/>
                <a:gd name="connsiteY2" fmla="*/ 331594 h 414938"/>
                <a:gd name="connsiteX3" fmla="*/ 40481 w 335756"/>
                <a:gd name="connsiteY3" fmla="*/ 353025 h 414938"/>
                <a:gd name="connsiteX4" fmla="*/ 0 w 335756"/>
                <a:gd name="connsiteY4" fmla="*/ 386363 h 414938"/>
                <a:gd name="connsiteX5" fmla="*/ 164306 w 335756"/>
                <a:gd name="connsiteY5" fmla="*/ 414938 h 414938"/>
                <a:gd name="connsiteX6" fmla="*/ 335756 w 335756"/>
                <a:gd name="connsiteY6" fmla="*/ 391125 h 414938"/>
                <a:gd name="connsiteX7" fmla="*/ 297656 w 335756"/>
                <a:gd name="connsiteY7" fmla="*/ 353025 h 414938"/>
                <a:gd name="connsiteX8" fmla="*/ 316706 w 335756"/>
                <a:gd name="connsiteY8" fmla="*/ 331594 h 414938"/>
                <a:gd name="connsiteX9" fmla="*/ 326231 w 335756"/>
                <a:gd name="connsiteY9" fmla="*/ 198244 h 414938"/>
                <a:gd name="connsiteX10" fmla="*/ 166687 w 335756"/>
                <a:gd name="connsiteY10" fmla="*/ 600 h 414938"/>
                <a:gd name="connsiteX0" fmla="*/ 166687 w 335756"/>
                <a:gd name="connsiteY0" fmla="*/ 638 h 414976"/>
                <a:gd name="connsiteX1" fmla="*/ 4763 w 335756"/>
                <a:gd name="connsiteY1" fmla="*/ 203044 h 414976"/>
                <a:gd name="connsiteX2" fmla="*/ 26194 w 335756"/>
                <a:gd name="connsiteY2" fmla="*/ 331632 h 414976"/>
                <a:gd name="connsiteX3" fmla="*/ 40481 w 335756"/>
                <a:gd name="connsiteY3" fmla="*/ 353063 h 414976"/>
                <a:gd name="connsiteX4" fmla="*/ 0 w 335756"/>
                <a:gd name="connsiteY4" fmla="*/ 386401 h 414976"/>
                <a:gd name="connsiteX5" fmla="*/ 164306 w 335756"/>
                <a:gd name="connsiteY5" fmla="*/ 414976 h 414976"/>
                <a:gd name="connsiteX6" fmla="*/ 335756 w 335756"/>
                <a:gd name="connsiteY6" fmla="*/ 391163 h 414976"/>
                <a:gd name="connsiteX7" fmla="*/ 297656 w 335756"/>
                <a:gd name="connsiteY7" fmla="*/ 353063 h 414976"/>
                <a:gd name="connsiteX8" fmla="*/ 316706 w 335756"/>
                <a:gd name="connsiteY8" fmla="*/ 331632 h 414976"/>
                <a:gd name="connsiteX9" fmla="*/ 326231 w 335756"/>
                <a:gd name="connsiteY9" fmla="*/ 198282 h 414976"/>
                <a:gd name="connsiteX10" fmla="*/ 166687 w 335756"/>
                <a:gd name="connsiteY10" fmla="*/ 638 h 414976"/>
                <a:gd name="connsiteX0" fmla="*/ 166687 w 335756"/>
                <a:gd name="connsiteY0" fmla="*/ 638 h 414976"/>
                <a:gd name="connsiteX1" fmla="*/ 14288 w 335756"/>
                <a:gd name="connsiteY1" fmla="*/ 203044 h 414976"/>
                <a:gd name="connsiteX2" fmla="*/ 26194 w 335756"/>
                <a:gd name="connsiteY2" fmla="*/ 331632 h 414976"/>
                <a:gd name="connsiteX3" fmla="*/ 40481 w 335756"/>
                <a:gd name="connsiteY3" fmla="*/ 353063 h 414976"/>
                <a:gd name="connsiteX4" fmla="*/ 0 w 335756"/>
                <a:gd name="connsiteY4" fmla="*/ 386401 h 414976"/>
                <a:gd name="connsiteX5" fmla="*/ 164306 w 335756"/>
                <a:gd name="connsiteY5" fmla="*/ 414976 h 414976"/>
                <a:gd name="connsiteX6" fmla="*/ 335756 w 335756"/>
                <a:gd name="connsiteY6" fmla="*/ 391163 h 414976"/>
                <a:gd name="connsiteX7" fmla="*/ 297656 w 335756"/>
                <a:gd name="connsiteY7" fmla="*/ 353063 h 414976"/>
                <a:gd name="connsiteX8" fmla="*/ 316706 w 335756"/>
                <a:gd name="connsiteY8" fmla="*/ 331632 h 414976"/>
                <a:gd name="connsiteX9" fmla="*/ 326231 w 335756"/>
                <a:gd name="connsiteY9" fmla="*/ 198282 h 414976"/>
                <a:gd name="connsiteX10" fmla="*/ 166687 w 335756"/>
                <a:gd name="connsiteY10" fmla="*/ 638 h 414976"/>
                <a:gd name="connsiteX0" fmla="*/ 166687 w 335756"/>
                <a:gd name="connsiteY0" fmla="*/ 638 h 414976"/>
                <a:gd name="connsiteX1" fmla="*/ 14288 w 335756"/>
                <a:gd name="connsiteY1" fmla="*/ 203044 h 414976"/>
                <a:gd name="connsiteX2" fmla="*/ 26194 w 335756"/>
                <a:gd name="connsiteY2" fmla="*/ 331632 h 414976"/>
                <a:gd name="connsiteX3" fmla="*/ 40481 w 335756"/>
                <a:gd name="connsiteY3" fmla="*/ 353063 h 414976"/>
                <a:gd name="connsiteX4" fmla="*/ 0 w 335756"/>
                <a:gd name="connsiteY4" fmla="*/ 386401 h 414976"/>
                <a:gd name="connsiteX5" fmla="*/ 164306 w 335756"/>
                <a:gd name="connsiteY5" fmla="*/ 414976 h 414976"/>
                <a:gd name="connsiteX6" fmla="*/ 335756 w 335756"/>
                <a:gd name="connsiteY6" fmla="*/ 391163 h 414976"/>
                <a:gd name="connsiteX7" fmla="*/ 297656 w 335756"/>
                <a:gd name="connsiteY7" fmla="*/ 353063 h 414976"/>
                <a:gd name="connsiteX8" fmla="*/ 316706 w 335756"/>
                <a:gd name="connsiteY8" fmla="*/ 331632 h 414976"/>
                <a:gd name="connsiteX9" fmla="*/ 326231 w 335756"/>
                <a:gd name="connsiteY9" fmla="*/ 198282 h 414976"/>
                <a:gd name="connsiteX10" fmla="*/ 166687 w 335756"/>
                <a:gd name="connsiteY10" fmla="*/ 638 h 414976"/>
                <a:gd name="connsiteX0" fmla="*/ 166687 w 335756"/>
                <a:gd name="connsiteY0" fmla="*/ 610 h 414948"/>
                <a:gd name="connsiteX1" fmla="*/ 14288 w 335756"/>
                <a:gd name="connsiteY1" fmla="*/ 203016 h 414948"/>
                <a:gd name="connsiteX2" fmla="*/ 26194 w 335756"/>
                <a:gd name="connsiteY2" fmla="*/ 331604 h 414948"/>
                <a:gd name="connsiteX3" fmla="*/ 40481 w 335756"/>
                <a:gd name="connsiteY3" fmla="*/ 353035 h 414948"/>
                <a:gd name="connsiteX4" fmla="*/ 0 w 335756"/>
                <a:gd name="connsiteY4" fmla="*/ 386373 h 414948"/>
                <a:gd name="connsiteX5" fmla="*/ 164306 w 335756"/>
                <a:gd name="connsiteY5" fmla="*/ 414948 h 414948"/>
                <a:gd name="connsiteX6" fmla="*/ 335756 w 335756"/>
                <a:gd name="connsiteY6" fmla="*/ 391135 h 414948"/>
                <a:gd name="connsiteX7" fmla="*/ 297656 w 335756"/>
                <a:gd name="connsiteY7" fmla="*/ 353035 h 414948"/>
                <a:gd name="connsiteX8" fmla="*/ 316706 w 335756"/>
                <a:gd name="connsiteY8" fmla="*/ 331604 h 414948"/>
                <a:gd name="connsiteX9" fmla="*/ 326231 w 335756"/>
                <a:gd name="connsiteY9" fmla="*/ 198254 h 414948"/>
                <a:gd name="connsiteX10" fmla="*/ 166687 w 335756"/>
                <a:gd name="connsiteY10" fmla="*/ 610 h 414948"/>
                <a:gd name="connsiteX0" fmla="*/ 178593 w 335756"/>
                <a:gd name="connsiteY0" fmla="*/ 610 h 414948"/>
                <a:gd name="connsiteX1" fmla="*/ 14288 w 335756"/>
                <a:gd name="connsiteY1" fmla="*/ 203016 h 414948"/>
                <a:gd name="connsiteX2" fmla="*/ 26194 w 335756"/>
                <a:gd name="connsiteY2" fmla="*/ 331604 h 414948"/>
                <a:gd name="connsiteX3" fmla="*/ 40481 w 335756"/>
                <a:gd name="connsiteY3" fmla="*/ 353035 h 414948"/>
                <a:gd name="connsiteX4" fmla="*/ 0 w 335756"/>
                <a:gd name="connsiteY4" fmla="*/ 386373 h 414948"/>
                <a:gd name="connsiteX5" fmla="*/ 164306 w 335756"/>
                <a:gd name="connsiteY5" fmla="*/ 414948 h 414948"/>
                <a:gd name="connsiteX6" fmla="*/ 335756 w 335756"/>
                <a:gd name="connsiteY6" fmla="*/ 391135 h 414948"/>
                <a:gd name="connsiteX7" fmla="*/ 297656 w 335756"/>
                <a:gd name="connsiteY7" fmla="*/ 353035 h 414948"/>
                <a:gd name="connsiteX8" fmla="*/ 316706 w 335756"/>
                <a:gd name="connsiteY8" fmla="*/ 331604 h 414948"/>
                <a:gd name="connsiteX9" fmla="*/ 326231 w 335756"/>
                <a:gd name="connsiteY9" fmla="*/ 198254 h 414948"/>
                <a:gd name="connsiteX10" fmla="*/ 178593 w 335756"/>
                <a:gd name="connsiteY10" fmla="*/ 610 h 414948"/>
                <a:gd name="connsiteX0" fmla="*/ 178593 w 335756"/>
                <a:gd name="connsiteY0" fmla="*/ 874 h 415212"/>
                <a:gd name="connsiteX1" fmla="*/ 14288 w 335756"/>
                <a:gd name="connsiteY1" fmla="*/ 203280 h 415212"/>
                <a:gd name="connsiteX2" fmla="*/ 26194 w 335756"/>
                <a:gd name="connsiteY2" fmla="*/ 331868 h 415212"/>
                <a:gd name="connsiteX3" fmla="*/ 40481 w 335756"/>
                <a:gd name="connsiteY3" fmla="*/ 353299 h 415212"/>
                <a:gd name="connsiteX4" fmla="*/ 0 w 335756"/>
                <a:gd name="connsiteY4" fmla="*/ 386637 h 415212"/>
                <a:gd name="connsiteX5" fmla="*/ 164306 w 335756"/>
                <a:gd name="connsiteY5" fmla="*/ 415212 h 415212"/>
                <a:gd name="connsiteX6" fmla="*/ 335756 w 335756"/>
                <a:gd name="connsiteY6" fmla="*/ 391399 h 415212"/>
                <a:gd name="connsiteX7" fmla="*/ 297656 w 335756"/>
                <a:gd name="connsiteY7" fmla="*/ 353299 h 415212"/>
                <a:gd name="connsiteX8" fmla="*/ 316706 w 335756"/>
                <a:gd name="connsiteY8" fmla="*/ 331868 h 415212"/>
                <a:gd name="connsiteX9" fmla="*/ 326231 w 335756"/>
                <a:gd name="connsiteY9" fmla="*/ 198518 h 415212"/>
                <a:gd name="connsiteX10" fmla="*/ 178593 w 335756"/>
                <a:gd name="connsiteY10" fmla="*/ 874 h 415212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6231 w 335756"/>
                <a:gd name="connsiteY9" fmla="*/ 198574 h 415268"/>
                <a:gd name="connsiteX10" fmla="*/ 178593 w 3357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6231 w 335756"/>
                <a:gd name="connsiteY9" fmla="*/ 198574 h 415268"/>
                <a:gd name="connsiteX10" fmla="*/ 178593 w 3357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6231 w 335756"/>
                <a:gd name="connsiteY9" fmla="*/ 198574 h 415268"/>
                <a:gd name="connsiteX10" fmla="*/ 178593 w 3357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6231 w 335756"/>
                <a:gd name="connsiteY9" fmla="*/ 198574 h 415268"/>
                <a:gd name="connsiteX10" fmla="*/ 178593 w 335756"/>
                <a:gd name="connsiteY10" fmla="*/ 930 h 415268"/>
                <a:gd name="connsiteX0" fmla="*/ 178593 w 373856"/>
                <a:gd name="connsiteY0" fmla="*/ 930 h 415268"/>
                <a:gd name="connsiteX1" fmla="*/ 14288 w 373856"/>
                <a:gd name="connsiteY1" fmla="*/ 203336 h 415268"/>
                <a:gd name="connsiteX2" fmla="*/ 26194 w 373856"/>
                <a:gd name="connsiteY2" fmla="*/ 331924 h 415268"/>
                <a:gd name="connsiteX3" fmla="*/ 40481 w 373856"/>
                <a:gd name="connsiteY3" fmla="*/ 353355 h 415268"/>
                <a:gd name="connsiteX4" fmla="*/ 0 w 373856"/>
                <a:gd name="connsiteY4" fmla="*/ 386693 h 415268"/>
                <a:gd name="connsiteX5" fmla="*/ 164306 w 373856"/>
                <a:gd name="connsiteY5" fmla="*/ 415268 h 415268"/>
                <a:gd name="connsiteX6" fmla="*/ 335756 w 373856"/>
                <a:gd name="connsiteY6" fmla="*/ 391455 h 415268"/>
                <a:gd name="connsiteX7" fmla="*/ 297656 w 373856"/>
                <a:gd name="connsiteY7" fmla="*/ 353355 h 415268"/>
                <a:gd name="connsiteX8" fmla="*/ 316706 w 373856"/>
                <a:gd name="connsiteY8" fmla="*/ 331924 h 415268"/>
                <a:gd name="connsiteX9" fmla="*/ 373856 w 373856"/>
                <a:gd name="connsiteY9" fmla="*/ 198574 h 415268"/>
                <a:gd name="connsiteX10" fmla="*/ 178593 w 3738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3850 w 335756"/>
                <a:gd name="connsiteY9" fmla="*/ 203337 h 415268"/>
                <a:gd name="connsiteX10" fmla="*/ 178593 w 3357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3850 w 335756"/>
                <a:gd name="connsiteY9" fmla="*/ 203337 h 415268"/>
                <a:gd name="connsiteX10" fmla="*/ 178593 w 335756"/>
                <a:gd name="connsiteY10" fmla="*/ 930 h 415268"/>
                <a:gd name="connsiteX0" fmla="*/ 178593 w 335756"/>
                <a:gd name="connsiteY0" fmla="*/ 930 h 415268"/>
                <a:gd name="connsiteX1" fmla="*/ 14288 w 335756"/>
                <a:gd name="connsiteY1" fmla="*/ 203336 h 415268"/>
                <a:gd name="connsiteX2" fmla="*/ 26194 w 335756"/>
                <a:gd name="connsiteY2" fmla="*/ 331924 h 415268"/>
                <a:gd name="connsiteX3" fmla="*/ 40481 w 335756"/>
                <a:gd name="connsiteY3" fmla="*/ 353355 h 415268"/>
                <a:gd name="connsiteX4" fmla="*/ 0 w 335756"/>
                <a:gd name="connsiteY4" fmla="*/ 386693 h 415268"/>
                <a:gd name="connsiteX5" fmla="*/ 164306 w 335756"/>
                <a:gd name="connsiteY5" fmla="*/ 415268 h 415268"/>
                <a:gd name="connsiteX6" fmla="*/ 335756 w 335756"/>
                <a:gd name="connsiteY6" fmla="*/ 391455 h 415268"/>
                <a:gd name="connsiteX7" fmla="*/ 297656 w 335756"/>
                <a:gd name="connsiteY7" fmla="*/ 353355 h 415268"/>
                <a:gd name="connsiteX8" fmla="*/ 316706 w 335756"/>
                <a:gd name="connsiteY8" fmla="*/ 331924 h 415268"/>
                <a:gd name="connsiteX9" fmla="*/ 323850 w 335756"/>
                <a:gd name="connsiteY9" fmla="*/ 203337 h 415268"/>
                <a:gd name="connsiteX10" fmla="*/ 178593 w 335756"/>
                <a:gd name="connsiteY10" fmla="*/ 930 h 415268"/>
                <a:gd name="connsiteX0" fmla="*/ 212294 w 369457"/>
                <a:gd name="connsiteY0" fmla="*/ 930 h 415268"/>
                <a:gd name="connsiteX1" fmla="*/ 47989 w 369457"/>
                <a:gd name="connsiteY1" fmla="*/ 203336 h 415268"/>
                <a:gd name="connsiteX2" fmla="*/ 59895 w 369457"/>
                <a:gd name="connsiteY2" fmla="*/ 331924 h 415268"/>
                <a:gd name="connsiteX3" fmla="*/ 74182 w 369457"/>
                <a:gd name="connsiteY3" fmla="*/ 353355 h 415268"/>
                <a:gd name="connsiteX4" fmla="*/ 33701 w 369457"/>
                <a:gd name="connsiteY4" fmla="*/ 386693 h 415268"/>
                <a:gd name="connsiteX5" fmla="*/ 198007 w 369457"/>
                <a:gd name="connsiteY5" fmla="*/ 415268 h 415268"/>
                <a:gd name="connsiteX6" fmla="*/ 369457 w 369457"/>
                <a:gd name="connsiteY6" fmla="*/ 391455 h 415268"/>
                <a:gd name="connsiteX7" fmla="*/ 331357 w 369457"/>
                <a:gd name="connsiteY7" fmla="*/ 353355 h 415268"/>
                <a:gd name="connsiteX8" fmla="*/ 350407 w 369457"/>
                <a:gd name="connsiteY8" fmla="*/ 331924 h 415268"/>
                <a:gd name="connsiteX9" fmla="*/ 357551 w 369457"/>
                <a:gd name="connsiteY9" fmla="*/ 203337 h 415268"/>
                <a:gd name="connsiteX10" fmla="*/ 212294 w 369457"/>
                <a:gd name="connsiteY10" fmla="*/ 930 h 415268"/>
                <a:gd name="connsiteX0" fmla="*/ 218163 w 375326"/>
                <a:gd name="connsiteY0" fmla="*/ 930 h 415268"/>
                <a:gd name="connsiteX1" fmla="*/ 53858 w 375326"/>
                <a:gd name="connsiteY1" fmla="*/ 203336 h 415268"/>
                <a:gd name="connsiteX2" fmla="*/ 65764 w 375326"/>
                <a:gd name="connsiteY2" fmla="*/ 331924 h 415268"/>
                <a:gd name="connsiteX3" fmla="*/ 80051 w 375326"/>
                <a:gd name="connsiteY3" fmla="*/ 353355 h 415268"/>
                <a:gd name="connsiteX4" fmla="*/ 39570 w 375326"/>
                <a:gd name="connsiteY4" fmla="*/ 386693 h 415268"/>
                <a:gd name="connsiteX5" fmla="*/ 203876 w 375326"/>
                <a:gd name="connsiteY5" fmla="*/ 415268 h 415268"/>
                <a:gd name="connsiteX6" fmla="*/ 375326 w 375326"/>
                <a:gd name="connsiteY6" fmla="*/ 391455 h 415268"/>
                <a:gd name="connsiteX7" fmla="*/ 337226 w 375326"/>
                <a:gd name="connsiteY7" fmla="*/ 353355 h 415268"/>
                <a:gd name="connsiteX8" fmla="*/ 356276 w 375326"/>
                <a:gd name="connsiteY8" fmla="*/ 331924 h 415268"/>
                <a:gd name="connsiteX9" fmla="*/ 363420 w 375326"/>
                <a:gd name="connsiteY9" fmla="*/ 203337 h 415268"/>
                <a:gd name="connsiteX10" fmla="*/ 218163 w 375326"/>
                <a:gd name="connsiteY10" fmla="*/ 930 h 415268"/>
                <a:gd name="connsiteX0" fmla="*/ 205513 w 362676"/>
                <a:gd name="connsiteY0" fmla="*/ 930 h 415268"/>
                <a:gd name="connsiteX1" fmla="*/ 41208 w 362676"/>
                <a:gd name="connsiteY1" fmla="*/ 203336 h 415268"/>
                <a:gd name="connsiteX2" fmla="*/ 53114 w 362676"/>
                <a:gd name="connsiteY2" fmla="*/ 331924 h 415268"/>
                <a:gd name="connsiteX3" fmla="*/ 67401 w 362676"/>
                <a:gd name="connsiteY3" fmla="*/ 353355 h 415268"/>
                <a:gd name="connsiteX4" fmla="*/ 26920 w 362676"/>
                <a:gd name="connsiteY4" fmla="*/ 386693 h 415268"/>
                <a:gd name="connsiteX5" fmla="*/ 191226 w 362676"/>
                <a:gd name="connsiteY5" fmla="*/ 415268 h 415268"/>
                <a:gd name="connsiteX6" fmla="*/ 362676 w 362676"/>
                <a:gd name="connsiteY6" fmla="*/ 391455 h 415268"/>
                <a:gd name="connsiteX7" fmla="*/ 324576 w 362676"/>
                <a:gd name="connsiteY7" fmla="*/ 353355 h 415268"/>
                <a:gd name="connsiteX8" fmla="*/ 343626 w 362676"/>
                <a:gd name="connsiteY8" fmla="*/ 331924 h 415268"/>
                <a:gd name="connsiteX9" fmla="*/ 350770 w 362676"/>
                <a:gd name="connsiteY9" fmla="*/ 203337 h 415268"/>
                <a:gd name="connsiteX10" fmla="*/ 205513 w 362676"/>
                <a:gd name="connsiteY10" fmla="*/ 930 h 415268"/>
                <a:gd name="connsiteX0" fmla="*/ 217108 w 374271"/>
                <a:gd name="connsiteY0" fmla="*/ 930 h 415268"/>
                <a:gd name="connsiteX1" fmla="*/ 52803 w 374271"/>
                <a:gd name="connsiteY1" fmla="*/ 203336 h 415268"/>
                <a:gd name="connsiteX2" fmla="*/ 64709 w 374271"/>
                <a:gd name="connsiteY2" fmla="*/ 331924 h 415268"/>
                <a:gd name="connsiteX3" fmla="*/ 78996 w 374271"/>
                <a:gd name="connsiteY3" fmla="*/ 353355 h 415268"/>
                <a:gd name="connsiteX4" fmla="*/ 38515 w 374271"/>
                <a:gd name="connsiteY4" fmla="*/ 386693 h 415268"/>
                <a:gd name="connsiteX5" fmla="*/ 202821 w 374271"/>
                <a:gd name="connsiteY5" fmla="*/ 415268 h 415268"/>
                <a:gd name="connsiteX6" fmla="*/ 374271 w 374271"/>
                <a:gd name="connsiteY6" fmla="*/ 391455 h 415268"/>
                <a:gd name="connsiteX7" fmla="*/ 336171 w 374271"/>
                <a:gd name="connsiteY7" fmla="*/ 353355 h 415268"/>
                <a:gd name="connsiteX8" fmla="*/ 355221 w 374271"/>
                <a:gd name="connsiteY8" fmla="*/ 331924 h 415268"/>
                <a:gd name="connsiteX9" fmla="*/ 362365 w 374271"/>
                <a:gd name="connsiteY9" fmla="*/ 203337 h 415268"/>
                <a:gd name="connsiteX10" fmla="*/ 217108 w 374271"/>
                <a:gd name="connsiteY10" fmla="*/ 930 h 415268"/>
                <a:gd name="connsiteX0" fmla="*/ 209727 w 366890"/>
                <a:gd name="connsiteY0" fmla="*/ 930 h 415268"/>
                <a:gd name="connsiteX1" fmla="*/ 45422 w 366890"/>
                <a:gd name="connsiteY1" fmla="*/ 203336 h 415268"/>
                <a:gd name="connsiteX2" fmla="*/ 57328 w 366890"/>
                <a:gd name="connsiteY2" fmla="*/ 331924 h 415268"/>
                <a:gd name="connsiteX3" fmla="*/ 71615 w 366890"/>
                <a:gd name="connsiteY3" fmla="*/ 353355 h 415268"/>
                <a:gd name="connsiteX4" fmla="*/ 31134 w 366890"/>
                <a:gd name="connsiteY4" fmla="*/ 386693 h 415268"/>
                <a:gd name="connsiteX5" fmla="*/ 195440 w 366890"/>
                <a:gd name="connsiteY5" fmla="*/ 415268 h 415268"/>
                <a:gd name="connsiteX6" fmla="*/ 366890 w 366890"/>
                <a:gd name="connsiteY6" fmla="*/ 391455 h 415268"/>
                <a:gd name="connsiteX7" fmla="*/ 328790 w 366890"/>
                <a:gd name="connsiteY7" fmla="*/ 353355 h 415268"/>
                <a:gd name="connsiteX8" fmla="*/ 347840 w 366890"/>
                <a:gd name="connsiteY8" fmla="*/ 331924 h 415268"/>
                <a:gd name="connsiteX9" fmla="*/ 354984 w 366890"/>
                <a:gd name="connsiteY9" fmla="*/ 203337 h 415268"/>
                <a:gd name="connsiteX10" fmla="*/ 209727 w 366890"/>
                <a:gd name="connsiteY10" fmla="*/ 930 h 415268"/>
                <a:gd name="connsiteX0" fmla="*/ 209727 w 399209"/>
                <a:gd name="connsiteY0" fmla="*/ 930 h 415268"/>
                <a:gd name="connsiteX1" fmla="*/ 45422 w 399209"/>
                <a:gd name="connsiteY1" fmla="*/ 203336 h 415268"/>
                <a:gd name="connsiteX2" fmla="*/ 57328 w 399209"/>
                <a:gd name="connsiteY2" fmla="*/ 331924 h 415268"/>
                <a:gd name="connsiteX3" fmla="*/ 71615 w 399209"/>
                <a:gd name="connsiteY3" fmla="*/ 353355 h 415268"/>
                <a:gd name="connsiteX4" fmla="*/ 31134 w 399209"/>
                <a:gd name="connsiteY4" fmla="*/ 386693 h 415268"/>
                <a:gd name="connsiteX5" fmla="*/ 195440 w 399209"/>
                <a:gd name="connsiteY5" fmla="*/ 415268 h 415268"/>
                <a:gd name="connsiteX6" fmla="*/ 366890 w 399209"/>
                <a:gd name="connsiteY6" fmla="*/ 391455 h 415268"/>
                <a:gd name="connsiteX7" fmla="*/ 328790 w 399209"/>
                <a:gd name="connsiteY7" fmla="*/ 353355 h 415268"/>
                <a:gd name="connsiteX8" fmla="*/ 347840 w 399209"/>
                <a:gd name="connsiteY8" fmla="*/ 331924 h 415268"/>
                <a:gd name="connsiteX9" fmla="*/ 354984 w 399209"/>
                <a:gd name="connsiteY9" fmla="*/ 203337 h 415268"/>
                <a:gd name="connsiteX10" fmla="*/ 209727 w 399209"/>
                <a:gd name="connsiteY10" fmla="*/ 930 h 415268"/>
                <a:gd name="connsiteX0" fmla="*/ 209727 w 398711"/>
                <a:gd name="connsiteY0" fmla="*/ 930 h 415268"/>
                <a:gd name="connsiteX1" fmla="*/ 45422 w 398711"/>
                <a:gd name="connsiteY1" fmla="*/ 203336 h 415268"/>
                <a:gd name="connsiteX2" fmla="*/ 57328 w 398711"/>
                <a:gd name="connsiteY2" fmla="*/ 331924 h 415268"/>
                <a:gd name="connsiteX3" fmla="*/ 71615 w 398711"/>
                <a:gd name="connsiteY3" fmla="*/ 353355 h 415268"/>
                <a:gd name="connsiteX4" fmla="*/ 31134 w 398711"/>
                <a:gd name="connsiteY4" fmla="*/ 386693 h 415268"/>
                <a:gd name="connsiteX5" fmla="*/ 195440 w 398711"/>
                <a:gd name="connsiteY5" fmla="*/ 415268 h 415268"/>
                <a:gd name="connsiteX6" fmla="*/ 366890 w 398711"/>
                <a:gd name="connsiteY6" fmla="*/ 391455 h 415268"/>
                <a:gd name="connsiteX7" fmla="*/ 328790 w 398711"/>
                <a:gd name="connsiteY7" fmla="*/ 353355 h 415268"/>
                <a:gd name="connsiteX8" fmla="*/ 347840 w 398711"/>
                <a:gd name="connsiteY8" fmla="*/ 331924 h 415268"/>
                <a:gd name="connsiteX9" fmla="*/ 354984 w 398711"/>
                <a:gd name="connsiteY9" fmla="*/ 203337 h 415268"/>
                <a:gd name="connsiteX10" fmla="*/ 209727 w 398711"/>
                <a:gd name="connsiteY10" fmla="*/ 930 h 415268"/>
                <a:gd name="connsiteX0" fmla="*/ 209727 w 398711"/>
                <a:gd name="connsiteY0" fmla="*/ 930 h 434953"/>
                <a:gd name="connsiteX1" fmla="*/ 45422 w 398711"/>
                <a:gd name="connsiteY1" fmla="*/ 203336 h 434953"/>
                <a:gd name="connsiteX2" fmla="*/ 57328 w 398711"/>
                <a:gd name="connsiteY2" fmla="*/ 331924 h 434953"/>
                <a:gd name="connsiteX3" fmla="*/ 71615 w 398711"/>
                <a:gd name="connsiteY3" fmla="*/ 353355 h 434953"/>
                <a:gd name="connsiteX4" fmla="*/ 31134 w 398711"/>
                <a:gd name="connsiteY4" fmla="*/ 386693 h 434953"/>
                <a:gd name="connsiteX5" fmla="*/ 195440 w 398711"/>
                <a:gd name="connsiteY5" fmla="*/ 415268 h 434953"/>
                <a:gd name="connsiteX6" fmla="*/ 366890 w 398711"/>
                <a:gd name="connsiteY6" fmla="*/ 391455 h 434953"/>
                <a:gd name="connsiteX7" fmla="*/ 328790 w 398711"/>
                <a:gd name="connsiteY7" fmla="*/ 353355 h 434953"/>
                <a:gd name="connsiteX8" fmla="*/ 347840 w 398711"/>
                <a:gd name="connsiteY8" fmla="*/ 331924 h 434953"/>
                <a:gd name="connsiteX9" fmla="*/ 354984 w 398711"/>
                <a:gd name="connsiteY9" fmla="*/ 203337 h 434953"/>
                <a:gd name="connsiteX10" fmla="*/ 209727 w 398711"/>
                <a:gd name="connsiteY10" fmla="*/ 930 h 434953"/>
                <a:gd name="connsiteX0" fmla="*/ 209727 w 398711"/>
                <a:gd name="connsiteY0" fmla="*/ 930 h 444647"/>
                <a:gd name="connsiteX1" fmla="*/ 45422 w 398711"/>
                <a:gd name="connsiteY1" fmla="*/ 203336 h 444647"/>
                <a:gd name="connsiteX2" fmla="*/ 57328 w 398711"/>
                <a:gd name="connsiteY2" fmla="*/ 331924 h 444647"/>
                <a:gd name="connsiteX3" fmla="*/ 71615 w 398711"/>
                <a:gd name="connsiteY3" fmla="*/ 353355 h 444647"/>
                <a:gd name="connsiteX4" fmla="*/ 31134 w 398711"/>
                <a:gd name="connsiteY4" fmla="*/ 386693 h 444647"/>
                <a:gd name="connsiteX5" fmla="*/ 195440 w 398711"/>
                <a:gd name="connsiteY5" fmla="*/ 415268 h 444647"/>
                <a:gd name="connsiteX6" fmla="*/ 366890 w 398711"/>
                <a:gd name="connsiteY6" fmla="*/ 391455 h 444647"/>
                <a:gd name="connsiteX7" fmla="*/ 328790 w 398711"/>
                <a:gd name="connsiteY7" fmla="*/ 353355 h 444647"/>
                <a:gd name="connsiteX8" fmla="*/ 347840 w 398711"/>
                <a:gd name="connsiteY8" fmla="*/ 331924 h 444647"/>
                <a:gd name="connsiteX9" fmla="*/ 354984 w 398711"/>
                <a:gd name="connsiteY9" fmla="*/ 203337 h 444647"/>
                <a:gd name="connsiteX10" fmla="*/ 209727 w 398711"/>
                <a:gd name="connsiteY10" fmla="*/ 930 h 444647"/>
                <a:gd name="connsiteX0" fmla="*/ 209727 w 398711"/>
                <a:gd name="connsiteY0" fmla="*/ 930 h 444647"/>
                <a:gd name="connsiteX1" fmla="*/ 45422 w 398711"/>
                <a:gd name="connsiteY1" fmla="*/ 203336 h 444647"/>
                <a:gd name="connsiteX2" fmla="*/ 57328 w 398711"/>
                <a:gd name="connsiteY2" fmla="*/ 331924 h 444647"/>
                <a:gd name="connsiteX3" fmla="*/ 71615 w 398711"/>
                <a:gd name="connsiteY3" fmla="*/ 353355 h 444647"/>
                <a:gd name="connsiteX4" fmla="*/ 31134 w 398711"/>
                <a:gd name="connsiteY4" fmla="*/ 386693 h 444647"/>
                <a:gd name="connsiteX5" fmla="*/ 195440 w 398711"/>
                <a:gd name="connsiteY5" fmla="*/ 415268 h 444647"/>
                <a:gd name="connsiteX6" fmla="*/ 366890 w 398711"/>
                <a:gd name="connsiteY6" fmla="*/ 391455 h 444647"/>
                <a:gd name="connsiteX7" fmla="*/ 328790 w 398711"/>
                <a:gd name="connsiteY7" fmla="*/ 353355 h 444647"/>
                <a:gd name="connsiteX8" fmla="*/ 347840 w 398711"/>
                <a:gd name="connsiteY8" fmla="*/ 331924 h 444647"/>
                <a:gd name="connsiteX9" fmla="*/ 354984 w 398711"/>
                <a:gd name="connsiteY9" fmla="*/ 203337 h 444647"/>
                <a:gd name="connsiteX10" fmla="*/ 209727 w 398711"/>
                <a:gd name="connsiteY10" fmla="*/ 930 h 444647"/>
                <a:gd name="connsiteX0" fmla="*/ 209727 w 398711"/>
                <a:gd name="connsiteY0" fmla="*/ 930 h 444927"/>
                <a:gd name="connsiteX1" fmla="*/ 45422 w 398711"/>
                <a:gd name="connsiteY1" fmla="*/ 203336 h 444927"/>
                <a:gd name="connsiteX2" fmla="*/ 57328 w 398711"/>
                <a:gd name="connsiteY2" fmla="*/ 331924 h 444927"/>
                <a:gd name="connsiteX3" fmla="*/ 71615 w 398711"/>
                <a:gd name="connsiteY3" fmla="*/ 353355 h 444927"/>
                <a:gd name="connsiteX4" fmla="*/ 31134 w 398711"/>
                <a:gd name="connsiteY4" fmla="*/ 386693 h 444927"/>
                <a:gd name="connsiteX5" fmla="*/ 195440 w 398711"/>
                <a:gd name="connsiteY5" fmla="*/ 415268 h 444927"/>
                <a:gd name="connsiteX6" fmla="*/ 366890 w 398711"/>
                <a:gd name="connsiteY6" fmla="*/ 391455 h 444927"/>
                <a:gd name="connsiteX7" fmla="*/ 328790 w 398711"/>
                <a:gd name="connsiteY7" fmla="*/ 353355 h 444927"/>
                <a:gd name="connsiteX8" fmla="*/ 347840 w 398711"/>
                <a:gd name="connsiteY8" fmla="*/ 331924 h 444927"/>
                <a:gd name="connsiteX9" fmla="*/ 354984 w 398711"/>
                <a:gd name="connsiteY9" fmla="*/ 203337 h 444927"/>
                <a:gd name="connsiteX10" fmla="*/ 209727 w 398711"/>
                <a:gd name="connsiteY10" fmla="*/ 930 h 444927"/>
                <a:gd name="connsiteX0" fmla="*/ 209727 w 398711"/>
                <a:gd name="connsiteY0" fmla="*/ 930 h 444927"/>
                <a:gd name="connsiteX1" fmla="*/ 45422 w 398711"/>
                <a:gd name="connsiteY1" fmla="*/ 203336 h 444927"/>
                <a:gd name="connsiteX2" fmla="*/ 57328 w 398711"/>
                <a:gd name="connsiteY2" fmla="*/ 331924 h 444927"/>
                <a:gd name="connsiteX3" fmla="*/ 71615 w 398711"/>
                <a:gd name="connsiteY3" fmla="*/ 353355 h 444927"/>
                <a:gd name="connsiteX4" fmla="*/ 31134 w 398711"/>
                <a:gd name="connsiteY4" fmla="*/ 386693 h 444927"/>
                <a:gd name="connsiteX5" fmla="*/ 195440 w 398711"/>
                <a:gd name="connsiteY5" fmla="*/ 415268 h 444927"/>
                <a:gd name="connsiteX6" fmla="*/ 366890 w 398711"/>
                <a:gd name="connsiteY6" fmla="*/ 391455 h 444927"/>
                <a:gd name="connsiteX7" fmla="*/ 328790 w 398711"/>
                <a:gd name="connsiteY7" fmla="*/ 353355 h 444927"/>
                <a:gd name="connsiteX8" fmla="*/ 347840 w 398711"/>
                <a:gd name="connsiteY8" fmla="*/ 331924 h 444927"/>
                <a:gd name="connsiteX9" fmla="*/ 354984 w 398711"/>
                <a:gd name="connsiteY9" fmla="*/ 203337 h 444927"/>
                <a:gd name="connsiteX10" fmla="*/ 209727 w 398711"/>
                <a:gd name="connsiteY10" fmla="*/ 930 h 444927"/>
                <a:gd name="connsiteX0" fmla="*/ 209727 w 398711"/>
                <a:gd name="connsiteY0" fmla="*/ 930 h 444927"/>
                <a:gd name="connsiteX1" fmla="*/ 45422 w 398711"/>
                <a:gd name="connsiteY1" fmla="*/ 203336 h 444927"/>
                <a:gd name="connsiteX2" fmla="*/ 57328 w 398711"/>
                <a:gd name="connsiteY2" fmla="*/ 331924 h 444927"/>
                <a:gd name="connsiteX3" fmla="*/ 71615 w 398711"/>
                <a:gd name="connsiteY3" fmla="*/ 353355 h 444927"/>
                <a:gd name="connsiteX4" fmla="*/ 31134 w 398711"/>
                <a:gd name="connsiteY4" fmla="*/ 386693 h 444927"/>
                <a:gd name="connsiteX5" fmla="*/ 195440 w 398711"/>
                <a:gd name="connsiteY5" fmla="*/ 415268 h 444927"/>
                <a:gd name="connsiteX6" fmla="*/ 366890 w 398711"/>
                <a:gd name="connsiteY6" fmla="*/ 391455 h 444927"/>
                <a:gd name="connsiteX7" fmla="*/ 328790 w 398711"/>
                <a:gd name="connsiteY7" fmla="*/ 353355 h 444927"/>
                <a:gd name="connsiteX8" fmla="*/ 347840 w 398711"/>
                <a:gd name="connsiteY8" fmla="*/ 331924 h 444927"/>
                <a:gd name="connsiteX9" fmla="*/ 354984 w 398711"/>
                <a:gd name="connsiteY9" fmla="*/ 203337 h 444927"/>
                <a:gd name="connsiteX10" fmla="*/ 209727 w 398711"/>
                <a:gd name="connsiteY10" fmla="*/ 930 h 444927"/>
                <a:gd name="connsiteX0" fmla="*/ 209727 w 402986"/>
                <a:gd name="connsiteY0" fmla="*/ 930 h 444927"/>
                <a:gd name="connsiteX1" fmla="*/ 45422 w 402986"/>
                <a:gd name="connsiteY1" fmla="*/ 203336 h 444927"/>
                <a:gd name="connsiteX2" fmla="*/ 57328 w 402986"/>
                <a:gd name="connsiteY2" fmla="*/ 331924 h 444927"/>
                <a:gd name="connsiteX3" fmla="*/ 71615 w 402986"/>
                <a:gd name="connsiteY3" fmla="*/ 353355 h 444927"/>
                <a:gd name="connsiteX4" fmla="*/ 31134 w 402986"/>
                <a:gd name="connsiteY4" fmla="*/ 386693 h 444927"/>
                <a:gd name="connsiteX5" fmla="*/ 195440 w 402986"/>
                <a:gd name="connsiteY5" fmla="*/ 415268 h 444927"/>
                <a:gd name="connsiteX6" fmla="*/ 366890 w 402986"/>
                <a:gd name="connsiteY6" fmla="*/ 391455 h 444927"/>
                <a:gd name="connsiteX7" fmla="*/ 328790 w 402986"/>
                <a:gd name="connsiteY7" fmla="*/ 353355 h 444927"/>
                <a:gd name="connsiteX8" fmla="*/ 347840 w 402986"/>
                <a:gd name="connsiteY8" fmla="*/ 331924 h 444927"/>
                <a:gd name="connsiteX9" fmla="*/ 354984 w 402986"/>
                <a:gd name="connsiteY9" fmla="*/ 203337 h 444927"/>
                <a:gd name="connsiteX10" fmla="*/ 209727 w 402986"/>
                <a:gd name="connsiteY10" fmla="*/ 930 h 44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2986" h="444927">
                  <a:moveTo>
                    <a:pt x="209727" y="930"/>
                  </a:moveTo>
                  <a:cubicBezTo>
                    <a:pt x="77172" y="-12564"/>
                    <a:pt x="44628" y="123961"/>
                    <a:pt x="45422" y="203336"/>
                  </a:cubicBezTo>
                  <a:cubicBezTo>
                    <a:pt x="-48240" y="317635"/>
                    <a:pt x="27165" y="372405"/>
                    <a:pt x="57328" y="331924"/>
                  </a:cubicBezTo>
                  <a:lnTo>
                    <a:pt x="71615" y="353355"/>
                  </a:lnTo>
                  <a:cubicBezTo>
                    <a:pt x="58121" y="364468"/>
                    <a:pt x="39865" y="368436"/>
                    <a:pt x="31134" y="386693"/>
                  </a:cubicBezTo>
                  <a:cubicBezTo>
                    <a:pt x="31135" y="429555"/>
                    <a:pt x="121621" y="477180"/>
                    <a:pt x="195440" y="415268"/>
                  </a:cubicBezTo>
                  <a:cubicBezTo>
                    <a:pt x="240684" y="438286"/>
                    <a:pt x="326408" y="477975"/>
                    <a:pt x="366890" y="391455"/>
                  </a:cubicBezTo>
                  <a:cubicBezTo>
                    <a:pt x="361334" y="371612"/>
                    <a:pt x="341490" y="366055"/>
                    <a:pt x="328790" y="353355"/>
                  </a:cubicBezTo>
                  <a:lnTo>
                    <a:pt x="347840" y="331924"/>
                  </a:lnTo>
                  <a:cubicBezTo>
                    <a:pt x="367057" y="370814"/>
                    <a:pt x="457378" y="334305"/>
                    <a:pt x="354984" y="203337"/>
                  </a:cubicBezTo>
                  <a:cubicBezTo>
                    <a:pt x="343871" y="106500"/>
                    <a:pt x="320853" y="16804"/>
                    <a:pt x="209727" y="930"/>
                  </a:cubicBezTo>
                  <a:close/>
                </a:path>
              </a:pathLst>
            </a:custGeom>
            <a:noFill/>
            <a:ln w="2540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125" y="3295021"/>
            <a:ext cx="239364" cy="229718"/>
            <a:chOff x="4077561" y="6987787"/>
            <a:chExt cx="416195" cy="516727"/>
          </a:xfrm>
        </p:grpSpPr>
        <p:sp>
          <p:nvSpPr>
            <p:cNvPr id="33" name="等腰三角形 7"/>
            <p:cNvSpPr/>
            <p:nvPr/>
          </p:nvSpPr>
          <p:spPr>
            <a:xfrm rot="13305170">
              <a:off x="4077561" y="6987787"/>
              <a:ext cx="416195" cy="516727"/>
            </a:xfrm>
            <a:custGeom>
              <a:avLst/>
              <a:gdLst/>
              <a:ahLst/>
              <a:cxnLst/>
              <a:rect l="l" t="t" r="r" b="b"/>
              <a:pathLst>
                <a:path w="416195" h="516727">
                  <a:moveTo>
                    <a:pt x="338020" y="456762"/>
                  </a:moveTo>
                  <a:cubicBezTo>
                    <a:pt x="248247" y="536895"/>
                    <a:pt x="117304" y="536690"/>
                    <a:pt x="45550" y="456304"/>
                  </a:cubicBezTo>
                  <a:cubicBezTo>
                    <a:pt x="-26204" y="375919"/>
                    <a:pt x="-11598" y="245792"/>
                    <a:pt x="78174" y="165659"/>
                  </a:cubicBezTo>
                  <a:cubicBezTo>
                    <a:pt x="100826" y="145440"/>
                    <a:pt x="126098" y="130335"/>
                    <a:pt x="152430" y="120475"/>
                  </a:cubicBezTo>
                  <a:lnTo>
                    <a:pt x="206983" y="0"/>
                  </a:lnTo>
                  <a:lnTo>
                    <a:pt x="257190" y="110879"/>
                  </a:lnTo>
                  <a:cubicBezTo>
                    <a:pt x="300735" y="113128"/>
                    <a:pt x="340807" y="132690"/>
                    <a:pt x="370645" y="166117"/>
                  </a:cubicBezTo>
                  <a:cubicBezTo>
                    <a:pt x="442399" y="246502"/>
                    <a:pt x="427793" y="376629"/>
                    <a:pt x="338020" y="456762"/>
                  </a:cubicBezTo>
                  <a:close/>
                </a:path>
              </a:pathLst>
            </a:custGeom>
            <a:noFill/>
            <a:ln w="2540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223641" y="7155738"/>
              <a:ext cx="36000" cy="36000"/>
            </a:xfrm>
            <a:prstGeom prst="ellipse">
              <a:avLst/>
            </a:prstGeom>
            <a:solidFill>
              <a:srgbClr val="58708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385566" y="7155738"/>
              <a:ext cx="36000" cy="36000"/>
            </a:xfrm>
            <a:prstGeom prst="ellipse">
              <a:avLst/>
            </a:prstGeom>
            <a:solidFill>
              <a:srgbClr val="58708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任意多边形: 形状 10"/>
          <p:cNvSpPr/>
          <p:nvPr/>
        </p:nvSpPr>
        <p:spPr>
          <a:xfrm rot="16200000">
            <a:off x="3646123" y="827028"/>
            <a:ext cx="1348154" cy="1441939"/>
          </a:xfrm>
          <a:custGeom>
            <a:avLst/>
            <a:gdLst>
              <a:gd name="connsiteX0" fmla="*/ 0 w 1348154"/>
              <a:gd name="connsiteY0" fmla="*/ 0 h 1441939"/>
              <a:gd name="connsiteX1" fmla="*/ 339970 w 1348154"/>
              <a:gd name="connsiteY1" fmla="*/ 703385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  <a:gd name="connsiteX0" fmla="*/ 0 w 1348154"/>
              <a:gd name="connsiteY0" fmla="*/ 0 h 1441939"/>
              <a:gd name="connsiteX1" fmla="*/ 463717 w 1348154"/>
              <a:gd name="connsiteY1" fmla="*/ 621681 h 1441939"/>
              <a:gd name="connsiteX2" fmla="*/ 1348154 w 1348154"/>
              <a:gd name="connsiteY2" fmla="*/ 1441939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1441939">
                <a:moveTo>
                  <a:pt x="0" y="0"/>
                </a:moveTo>
                <a:cubicBezTo>
                  <a:pt x="159552" y="204224"/>
                  <a:pt x="239025" y="381358"/>
                  <a:pt x="463717" y="621681"/>
                </a:cubicBezTo>
                <a:cubicBezTo>
                  <a:pt x="688409" y="862004"/>
                  <a:pt x="1228205" y="1186579"/>
                  <a:pt x="1348154" y="1441939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9" y="1547997"/>
            <a:ext cx="2462643" cy="246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3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2.5E-6 -0.03495 0.08398 -0.06203 0.18594 -0.06203 C 0.29101 -0.06203 0.375 -0.03495 0.375 -4.07407E-6 C 0.375 0.03496 0.45898 0.06204 0.56406 0.06204 C 0.66601 0.06204 0.75 0.03496 0.75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35723" y="1459807"/>
            <a:ext cx="7738357" cy="2999650"/>
            <a:chOff x="1535723" y="1459807"/>
            <a:chExt cx="7738357" cy="2999650"/>
          </a:xfrm>
        </p:grpSpPr>
        <p:grpSp>
          <p:nvGrpSpPr>
            <p:cNvPr id="8" name="组合 7"/>
            <p:cNvGrpSpPr/>
            <p:nvPr/>
          </p:nvGrpSpPr>
          <p:grpSpPr>
            <a:xfrm>
              <a:off x="1535723" y="2667000"/>
              <a:ext cx="6377354" cy="1511832"/>
              <a:chOff x="1535723" y="2667000"/>
              <a:chExt cx="6377354" cy="151183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535723" y="2667000"/>
                <a:ext cx="6377354" cy="1511832"/>
                <a:chOff x="1535723" y="2667000"/>
                <a:chExt cx="6377354" cy="1511832"/>
              </a:xfrm>
            </p:grpSpPr>
            <p:sp>
              <p:nvSpPr>
                <p:cNvPr id="3" name="流程图: 资料带 2"/>
                <p:cNvSpPr/>
                <p:nvPr/>
              </p:nvSpPr>
              <p:spPr>
                <a:xfrm>
                  <a:off x="1535723" y="2667000"/>
                  <a:ext cx="6377354" cy="1511832"/>
                </a:xfrm>
                <a:prstGeom prst="flowChartPunchedTape">
                  <a:avLst/>
                </a:prstGeom>
                <a:solidFill>
                  <a:srgbClr val="587087">
                    <a:alpha val="6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流程图: 资料带 3"/>
                <p:cNvSpPr/>
                <p:nvPr/>
              </p:nvSpPr>
              <p:spPr>
                <a:xfrm>
                  <a:off x="1746738" y="2875388"/>
                  <a:ext cx="5955323" cy="1162645"/>
                </a:xfrm>
                <a:prstGeom prst="flowChartPunchedTap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3112422" y="3068973"/>
                <a:ext cx="37615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F0EAD8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知识总结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3971" y="1459807"/>
              <a:ext cx="2400109" cy="299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56" y="-71374"/>
            <a:ext cx="1765654" cy="2201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74" y="122874"/>
            <a:ext cx="1879875" cy="18128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718" y="2733794"/>
            <a:ext cx="4284698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zh-CN" altLang="en-US" sz="1050" dirty="0"/>
              <a:t>常用标签</a:t>
            </a:r>
            <a:r>
              <a:rPr lang="en-US" altLang="zh-CN" sz="1050" dirty="0"/>
              <a:t>:</a:t>
            </a:r>
          </a:p>
          <a:p>
            <a:r>
              <a:rPr lang="en-US" altLang="zh-CN" sz="1600" dirty="0"/>
              <a:t>1.p</a:t>
            </a:r>
            <a:r>
              <a:rPr lang="zh-CN" altLang="en-US" sz="1600" dirty="0"/>
              <a:t>标签</a:t>
            </a:r>
            <a:r>
              <a:rPr lang="en-US" altLang="zh-CN" sz="1600" dirty="0"/>
              <a:t>:</a:t>
            </a:r>
            <a:r>
              <a:rPr lang="zh-CN" altLang="en-US" sz="1600" dirty="0"/>
              <a:t>段落标签，用来显示网页中的段落行文字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2.a</a:t>
            </a:r>
            <a:r>
              <a:rPr lang="zh-CN" altLang="en-US" sz="1600" dirty="0"/>
              <a:t>标签</a:t>
            </a:r>
            <a:r>
              <a:rPr lang="en-US" altLang="zh-CN" sz="1600" dirty="0"/>
              <a:t>:</a:t>
            </a:r>
            <a:r>
              <a:rPr lang="zh-CN" altLang="en-US" sz="1600" dirty="0"/>
              <a:t>超链接标签又称跳转标签 </a:t>
            </a:r>
            <a:br>
              <a:rPr lang="zh-CN" altLang="en-US" sz="1600" dirty="0"/>
            </a:br>
            <a:r>
              <a:rPr lang="zh-CN" altLang="en-US" sz="1600" dirty="0"/>
              <a:t>访问同级文件</a:t>
            </a:r>
            <a:r>
              <a:rPr lang="en-US" altLang="zh-CN" sz="1600" dirty="0"/>
              <a:t>, </a:t>
            </a:r>
            <a:br>
              <a:rPr lang="zh-CN" altLang="en-US" sz="1600" dirty="0"/>
            </a:br>
            <a:r>
              <a:rPr lang="zh-CN" altLang="en-US" sz="1600" dirty="0"/>
              <a:t>访问父级文件 </a:t>
            </a:r>
            <a:br>
              <a:rPr lang="zh-CN" altLang="en-US" sz="1600" dirty="0"/>
            </a:br>
            <a:r>
              <a:rPr lang="zh-CN" altLang="en-US" sz="1600" dirty="0"/>
              <a:t>访问子级文件</a:t>
            </a:r>
            <a:endParaRPr lang="en-US" altLang="zh-CN" sz="1600" dirty="0"/>
          </a:p>
          <a:p>
            <a:r>
              <a:rPr lang="en-US" altLang="zh-CN" sz="1600" dirty="0"/>
              <a:t>3.span:</a:t>
            </a:r>
            <a:r>
              <a:rPr lang="zh-CN" altLang="en-US" sz="1600" dirty="0"/>
              <a:t>无语义标签 没有任何影响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4.label:</a:t>
            </a:r>
            <a:r>
              <a:rPr lang="zh-CN" altLang="en-US" sz="1600" dirty="0"/>
              <a:t>标记标签</a:t>
            </a:r>
            <a:endParaRPr lang="en-US" altLang="zh-CN" sz="1600" dirty="0"/>
          </a:p>
          <a:p>
            <a:r>
              <a:rPr lang="en-US" altLang="zh-CN" sz="1600" dirty="0"/>
              <a:t>5.ul li</a:t>
            </a:r>
            <a:r>
              <a:rPr lang="zh-CN" altLang="en-US" sz="1600" dirty="0"/>
              <a:t>：无序列表</a:t>
            </a:r>
            <a:endParaRPr lang="en-US" altLang="zh-CN" sz="1600" dirty="0"/>
          </a:p>
          <a:p>
            <a:r>
              <a:rPr lang="en-US" altLang="zh-CN" sz="1600" dirty="0"/>
              <a:t>6.Div</a:t>
            </a:r>
            <a:r>
              <a:rPr lang="zh-CN" altLang="en-US" sz="1600" dirty="0"/>
              <a:t>：盒子</a:t>
            </a:r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7.Img</a:t>
            </a:r>
            <a:r>
              <a:rPr lang="zh-CN" altLang="en-US" sz="1600" dirty="0"/>
              <a:t>：图片标签</a:t>
            </a:r>
            <a:endParaRPr lang="en-US" altLang="zh-CN" sz="1600" dirty="0"/>
          </a:p>
          <a:p>
            <a:r>
              <a:rPr lang="en-US" altLang="zh-CN" sz="1600" dirty="0"/>
              <a:t>8.</a:t>
            </a:r>
            <a:r>
              <a:rPr lang="zh-CN" altLang="en-US" sz="1600" dirty="0"/>
              <a:t>有序列表和无序列表</a:t>
            </a:r>
            <a:endParaRPr lang="en-US" altLang="zh-CN" sz="1600" dirty="0"/>
          </a:p>
          <a:p>
            <a:r>
              <a:rPr lang="en-US" altLang="zh-CN" sz="1600" dirty="0"/>
              <a:t>9.Input</a:t>
            </a:r>
            <a:r>
              <a:rPr lang="zh-CN" altLang="en-US" sz="1600" dirty="0"/>
              <a:t>：自带</a:t>
            </a:r>
            <a:r>
              <a:rPr lang="en-US" altLang="zh-CN" sz="1600" dirty="0"/>
              <a:t>text</a:t>
            </a:r>
            <a:r>
              <a:rPr lang="zh-CN" altLang="en-US" sz="1600"/>
              <a:t>属性，表现形式为文本框</a:t>
            </a:r>
            <a:r>
              <a:rPr lang="en-US" altLang="zh-CN" sz="1600"/>
              <a:t>!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749167" y="2053051"/>
            <a:ext cx="234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Html</a:t>
            </a:r>
            <a:r>
              <a:rPr lang="zh-CN" altLang="en-US" sz="1600" b="1" dirty="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是最基本的标签，他是超文本标记语言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9592" y="2733794"/>
            <a:ext cx="53143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en-US" altLang="zh-CN" sz="1000" dirty="0" err="1"/>
              <a:t>Css</a:t>
            </a:r>
            <a:r>
              <a:rPr lang="zh-CN" altLang="en-US" sz="1000" dirty="0"/>
              <a:t>常用样式：</a:t>
            </a:r>
            <a:endParaRPr lang="en-US" altLang="zh-CN" sz="1000" dirty="0"/>
          </a:p>
          <a:p>
            <a:r>
              <a:rPr lang="en-US" altLang="zh-CN" sz="1400" dirty="0"/>
              <a:t>1.width</a:t>
            </a:r>
            <a:r>
              <a:rPr lang="zh-CN" altLang="en-US" sz="1400" dirty="0"/>
              <a:t>：宽，单位</a:t>
            </a:r>
            <a:r>
              <a:rPr lang="en-US" altLang="zh-CN" sz="1400" dirty="0" err="1"/>
              <a:t>px</a:t>
            </a:r>
            <a:r>
              <a:rPr lang="zh-CN" altLang="en-US" sz="1400" dirty="0"/>
              <a:t>或</a:t>
            </a:r>
            <a:r>
              <a:rPr lang="en-US" altLang="zh-CN" sz="1400" dirty="0"/>
              <a:t>%</a:t>
            </a:r>
          </a:p>
          <a:p>
            <a:r>
              <a:rPr lang="en-US" altLang="zh-CN" sz="1400" dirty="0"/>
              <a:t>2.height</a:t>
            </a:r>
            <a:r>
              <a:rPr lang="zh-CN" altLang="en-US" sz="1400" dirty="0"/>
              <a:t>：高，单位</a:t>
            </a:r>
            <a:r>
              <a:rPr lang="en-US" altLang="zh-CN" sz="1400" dirty="0" err="1"/>
              <a:t>px</a:t>
            </a:r>
            <a:r>
              <a:rPr lang="zh-CN" altLang="en-US" sz="1400" dirty="0"/>
              <a:t>或</a:t>
            </a:r>
            <a:r>
              <a:rPr lang="en-US" altLang="zh-CN" sz="1400" dirty="0"/>
              <a:t>%</a:t>
            </a:r>
          </a:p>
          <a:p>
            <a:r>
              <a:rPr lang="en-US" altLang="zh-CN" sz="1400" dirty="0"/>
              <a:t>3.bordr</a:t>
            </a:r>
            <a:r>
              <a:rPr lang="zh-CN" altLang="en-US" sz="1400" dirty="0"/>
              <a:t>：边框，有三个属性，分别是边框的宽度（</a:t>
            </a:r>
            <a:r>
              <a:rPr lang="en-US" altLang="zh-CN" sz="1400" dirty="0" err="1"/>
              <a:t>px</a:t>
            </a:r>
            <a:r>
              <a:rPr lang="zh-CN" altLang="en-US" sz="1400" dirty="0"/>
              <a:t>），线的类型，边框的颜色</a:t>
            </a:r>
            <a:endParaRPr lang="en-US" altLang="zh-CN" sz="1400" dirty="0"/>
          </a:p>
          <a:p>
            <a:r>
              <a:rPr lang="en-US" altLang="zh-CN" sz="1400" dirty="0"/>
              <a:t>4.margin</a:t>
            </a:r>
            <a:r>
              <a:rPr lang="zh-CN" altLang="en-US" sz="1400" dirty="0"/>
              <a:t>：外边距，俩个标签边与边之间的距离，上下左右</a:t>
            </a:r>
            <a:r>
              <a:rPr lang="en-US" altLang="zh-CN" sz="1400" dirty="0"/>
              <a:t>4</a:t>
            </a:r>
            <a:r>
              <a:rPr lang="zh-CN" altLang="en-US" sz="1400" dirty="0"/>
              <a:t>个方向</a:t>
            </a:r>
          </a:p>
          <a:p>
            <a:r>
              <a:rPr lang="en-US" altLang="zh-CN" sz="1400" dirty="0"/>
              <a:t>5.float:</a:t>
            </a:r>
            <a:r>
              <a:rPr lang="zh-CN" altLang="en-US" sz="1400" dirty="0"/>
              <a:t>浮动，使块级元素脱离文档流，使块级元素不再具备独立成行的特性。 </a:t>
            </a:r>
            <a:br>
              <a:rPr lang="zh-CN" altLang="en-US" sz="1400" dirty="0"/>
            </a:br>
            <a:r>
              <a:rPr lang="zh-CN" altLang="en-US" sz="1400" dirty="0"/>
              <a:t>两种，为左右浮动。</a:t>
            </a:r>
            <a:endParaRPr lang="en-US" altLang="zh-CN" sz="1400" dirty="0"/>
          </a:p>
          <a:p>
            <a:r>
              <a:rPr lang="en-US" altLang="zh-CN" sz="1400" dirty="0"/>
              <a:t>6.clear</a:t>
            </a:r>
            <a:r>
              <a:rPr lang="zh-CN" altLang="en-US" sz="1400" dirty="0"/>
              <a:t>：</a:t>
            </a:r>
            <a:r>
              <a:rPr lang="en-US" altLang="zh-CN" sz="1400" dirty="0"/>
              <a:t>both;</a:t>
            </a:r>
            <a:r>
              <a:rPr lang="zh-CN" altLang="en-US" sz="1400" dirty="0"/>
              <a:t>清除浮动，保留已经浮动的标签，使后面的标签不占位，不补位</a:t>
            </a:r>
            <a:endParaRPr lang="en-US" altLang="zh-CN" sz="1400" dirty="0"/>
          </a:p>
          <a:p>
            <a:r>
              <a:rPr lang="en-US" altLang="zh-CN" sz="1400" dirty="0"/>
              <a:t>7.font-size:;</a:t>
            </a:r>
            <a:r>
              <a:rPr lang="zh-CN" altLang="en-US" sz="1400" dirty="0"/>
              <a:t>改变字体大小</a:t>
            </a:r>
            <a:endParaRPr lang="en-US" altLang="zh-CN" sz="1400" dirty="0"/>
          </a:p>
          <a:p>
            <a:r>
              <a:rPr lang="en-US" altLang="zh-CN" sz="1400" dirty="0"/>
              <a:t>8.</a:t>
            </a:r>
            <a:r>
              <a:rPr lang="zh-CN" altLang="en-US" sz="1400" dirty="0"/>
              <a:t>绝对定位：是脱离文档流，以浏览器的边框为参考，通过</a:t>
            </a:r>
            <a:r>
              <a:rPr lang="en-US" altLang="zh-CN" sz="1400" dirty="0"/>
              <a:t>top</a:t>
            </a:r>
            <a:r>
              <a:rPr lang="zh-CN" altLang="en-US" sz="1400" dirty="0"/>
              <a:t>与</a:t>
            </a:r>
            <a:r>
              <a:rPr lang="en-US" altLang="zh-CN" sz="1400" dirty="0"/>
              <a:t>left</a:t>
            </a:r>
            <a:r>
              <a:rPr lang="zh-CN" altLang="en-US" sz="1400" dirty="0"/>
              <a:t>来进行移动。 </a:t>
            </a:r>
            <a:br>
              <a:rPr lang="zh-CN" altLang="en-US" sz="1400" dirty="0"/>
            </a:br>
            <a:r>
              <a:rPr lang="zh-CN" altLang="en-US" sz="1400" dirty="0"/>
              <a:t>相对定位：不脱离文档流，以自身原来的位置作为参考，通过</a:t>
            </a:r>
            <a:r>
              <a:rPr lang="en-US" altLang="zh-CN" sz="1400" dirty="0"/>
              <a:t>top</a:t>
            </a:r>
            <a:r>
              <a:rPr lang="zh-CN" altLang="en-US" sz="1400" dirty="0"/>
              <a:t>与</a:t>
            </a:r>
            <a:r>
              <a:rPr lang="en-US" altLang="zh-CN" sz="1400" dirty="0"/>
              <a:t>left</a:t>
            </a:r>
            <a:r>
              <a:rPr lang="zh-CN" altLang="en-US" sz="1400" dirty="0"/>
              <a:t>进行移动。 </a:t>
            </a:r>
            <a:br>
              <a:rPr lang="zh-CN" altLang="en-US" sz="1400" dirty="0"/>
            </a:br>
            <a:r>
              <a:rPr lang="zh-CN" altLang="en-US" sz="1400" dirty="0"/>
              <a:t>固定定位：使标签脱离文档流，以浏览器边框为参考，通过</a:t>
            </a:r>
            <a:r>
              <a:rPr lang="en-US" altLang="zh-CN" sz="1400" dirty="0"/>
              <a:t>top</a:t>
            </a:r>
            <a:r>
              <a:rPr lang="zh-CN" altLang="en-US" sz="1400" dirty="0"/>
              <a:t>与</a:t>
            </a:r>
            <a:r>
              <a:rPr lang="en-US" altLang="zh-CN" sz="1400" dirty="0"/>
              <a:t>left</a:t>
            </a:r>
            <a:r>
              <a:rPr lang="zh-CN" altLang="en-US" sz="1400" dirty="0"/>
              <a:t>来移动。不随着网页的滚动而移动位置。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28412" y="2345439"/>
            <a:ext cx="300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en-US" altLang="zh-CN" sz="1600" dirty="0" err="1"/>
              <a:t>Css</a:t>
            </a:r>
            <a:r>
              <a:rPr lang="zh-CN" altLang="en-US" sz="1600" dirty="0"/>
              <a:t>层叠样式表，常用样式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213222" y="3332060"/>
            <a:ext cx="0" cy="2247900"/>
          </a:xfrm>
          <a:prstGeom prst="line">
            <a:avLst/>
          </a:prstGeom>
          <a:ln w="22225">
            <a:solidFill>
              <a:srgbClr val="587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51341" y="3332060"/>
            <a:ext cx="0" cy="2247900"/>
          </a:xfrm>
          <a:prstGeom prst="line">
            <a:avLst/>
          </a:prstGeom>
          <a:ln w="22225">
            <a:solidFill>
              <a:srgbClr val="587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5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5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35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62" y="308346"/>
            <a:ext cx="1871431" cy="16814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2876" y="2218524"/>
            <a:ext cx="425385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en-US" altLang="zh-CN" sz="1400" dirty="0"/>
              <a:t>header;</a:t>
            </a:r>
            <a:r>
              <a:rPr lang="zh-CN" altLang="en-US" sz="1400" dirty="0"/>
              <a:t>页头 </a:t>
            </a:r>
            <a:r>
              <a:rPr lang="en-US" altLang="zh-CN" sz="1400" dirty="0"/>
              <a:t>footer; </a:t>
            </a:r>
            <a:r>
              <a:rPr lang="zh-CN" altLang="en-US" sz="1400" dirty="0"/>
              <a:t>页尾</a:t>
            </a:r>
            <a:r>
              <a:rPr lang="en-US" altLang="zh-CN" sz="1400" dirty="0"/>
              <a:t>  aside;</a:t>
            </a:r>
            <a:r>
              <a:rPr lang="zh-CN" altLang="en-US" sz="1400" dirty="0"/>
              <a:t>侧边栏</a:t>
            </a:r>
            <a:r>
              <a:rPr lang="en-US" altLang="zh-CN" sz="1400" dirty="0"/>
              <a:t> address;</a:t>
            </a:r>
            <a:r>
              <a:rPr lang="zh-CN" altLang="en-US" sz="1400" dirty="0"/>
              <a:t>地址标签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/>
              <a:t>pre;</a:t>
            </a:r>
            <a:r>
              <a:rPr lang="zh-CN" altLang="en-US" sz="1400" dirty="0"/>
              <a:t>显示所有空格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nav</a:t>
            </a:r>
            <a:r>
              <a:rPr lang="en-US" altLang="zh-CN" sz="1400" dirty="0"/>
              <a:t>;</a:t>
            </a:r>
            <a:r>
              <a:rPr lang="zh-CN" altLang="en-US" sz="1400" dirty="0"/>
              <a:t>导航栏</a:t>
            </a:r>
            <a:r>
              <a:rPr lang="en-US" altLang="zh-CN" sz="1400" dirty="0"/>
              <a:t>  section;</a:t>
            </a:r>
            <a:r>
              <a:rPr lang="zh-CN" altLang="en-US" sz="1400" dirty="0"/>
              <a:t>章节</a:t>
            </a:r>
            <a:endParaRPr lang="en-US" altLang="zh-CN" sz="1400" dirty="0"/>
          </a:p>
          <a:p>
            <a:r>
              <a:rPr lang="en-US" altLang="zh-CN" sz="1400" dirty="0"/>
              <a:t>video;</a:t>
            </a:r>
            <a:r>
              <a:rPr lang="zh-CN" altLang="en-US" sz="1400" dirty="0"/>
              <a:t>视频标签，自带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 </a:t>
            </a:r>
            <a:r>
              <a:rPr lang="zh-CN" altLang="en-US" sz="1400" dirty="0"/>
              <a:t>属性</a:t>
            </a:r>
            <a:r>
              <a:rPr lang="en-US" altLang="zh-CN" sz="1400" dirty="0"/>
              <a:t>; </a:t>
            </a:r>
            <a:br>
              <a:rPr lang="en-US" altLang="zh-CN" sz="1400" dirty="0"/>
            </a:br>
            <a:r>
              <a:rPr lang="zh-CN" altLang="en-US" sz="1400" dirty="0"/>
              <a:t>手动添加</a:t>
            </a:r>
            <a:r>
              <a:rPr lang="en-US" altLang="zh-CN" sz="1400" dirty="0"/>
              <a:t>controls</a:t>
            </a:r>
            <a:r>
              <a:rPr lang="zh-CN" altLang="en-US" sz="1400" dirty="0"/>
              <a:t>属性值为</a:t>
            </a:r>
            <a:r>
              <a:rPr lang="en-US" altLang="zh-CN" sz="1400" dirty="0"/>
              <a:t>controls,</a:t>
            </a:r>
            <a:r>
              <a:rPr lang="zh-CN" altLang="en-US" sz="1400" dirty="0"/>
              <a:t>即可添加播放控件 </a:t>
            </a:r>
            <a:br>
              <a:rPr lang="zh-CN" altLang="en-US" sz="1400" dirty="0"/>
            </a:br>
            <a:r>
              <a:rPr lang="zh-CN" altLang="en-US" sz="1400" dirty="0"/>
              <a:t>手动添加</a:t>
            </a:r>
            <a:r>
              <a:rPr lang="en-US" altLang="zh-CN" sz="1400" dirty="0" err="1"/>
              <a:t>autoplay</a:t>
            </a:r>
            <a:r>
              <a:rPr lang="zh-CN" altLang="en-US" sz="1400" dirty="0"/>
              <a:t>属性值为</a:t>
            </a:r>
            <a:r>
              <a:rPr lang="en-US" altLang="zh-CN" sz="1400" dirty="0" err="1"/>
              <a:t>autoplay</a:t>
            </a:r>
            <a:r>
              <a:rPr lang="en-US" altLang="zh-CN" sz="1400" dirty="0"/>
              <a:t>,</a:t>
            </a:r>
            <a:r>
              <a:rPr lang="zh-CN" altLang="en-US" sz="1400" dirty="0"/>
              <a:t>即可进行自动播放， </a:t>
            </a:r>
            <a:br>
              <a:rPr lang="zh-CN" altLang="en-US" sz="1400" dirty="0"/>
            </a:br>
            <a:r>
              <a:rPr lang="en-US" altLang="zh-CN" sz="1400" dirty="0"/>
              <a:t>muted</a:t>
            </a:r>
            <a:r>
              <a:rPr lang="zh-CN" altLang="en-US" sz="1400" dirty="0"/>
              <a:t>静音播放</a:t>
            </a:r>
            <a:endParaRPr lang="en-US" altLang="zh-CN" sz="1400" dirty="0"/>
          </a:p>
          <a:p>
            <a:r>
              <a:rPr lang="en-US" altLang="zh-CN" sz="1400" dirty="0"/>
              <a:t>Poster</a:t>
            </a:r>
            <a:r>
              <a:rPr lang="zh-CN" altLang="en-US" sz="1400" dirty="0"/>
              <a:t>：在视频准备就绪之前用图片代替该视频。</a:t>
            </a:r>
          </a:p>
          <a:p>
            <a:r>
              <a:rPr lang="en-US" altLang="zh-CN" sz="1400" dirty="0"/>
              <a:t>audio</a:t>
            </a:r>
            <a:r>
              <a:rPr lang="zh-CN" altLang="en-US" sz="1400" dirty="0"/>
              <a:t>；音频标签； </a:t>
            </a:r>
            <a:br>
              <a:rPr lang="zh-CN" altLang="en-US" sz="1400" dirty="0"/>
            </a:br>
            <a:r>
              <a:rPr lang="zh-CN" altLang="en-US" sz="1400" dirty="0"/>
              <a:t>手动添加</a:t>
            </a:r>
            <a:r>
              <a:rPr lang="en-US" altLang="zh-CN" sz="1400" dirty="0"/>
              <a:t>controls</a:t>
            </a:r>
            <a:r>
              <a:rPr lang="zh-CN" altLang="en-US" sz="1400" dirty="0"/>
              <a:t>属性值为</a:t>
            </a:r>
            <a:r>
              <a:rPr lang="en-US" altLang="zh-CN" sz="1400" dirty="0"/>
              <a:t>controls,</a:t>
            </a:r>
            <a:r>
              <a:rPr lang="zh-CN" altLang="en-US" sz="1400" dirty="0"/>
              <a:t>则进行添加播放控件 </a:t>
            </a:r>
            <a:br>
              <a:rPr lang="zh-CN" altLang="en-US" sz="1400" dirty="0"/>
            </a:br>
            <a:r>
              <a:rPr lang="zh-CN" altLang="en-US" sz="1400" dirty="0"/>
              <a:t>手动添加</a:t>
            </a:r>
            <a:r>
              <a:rPr lang="en-US" altLang="zh-CN" sz="1400" dirty="0" err="1"/>
              <a:t>autoplay</a:t>
            </a:r>
            <a:r>
              <a:rPr lang="zh-CN" altLang="en-US" sz="1400" dirty="0"/>
              <a:t>属性值伪</a:t>
            </a:r>
            <a:r>
              <a:rPr lang="en-US" altLang="zh-CN" sz="1400" dirty="0" err="1"/>
              <a:t>autoplay</a:t>
            </a:r>
            <a:r>
              <a:rPr lang="en-US" altLang="zh-CN" sz="1400" dirty="0"/>
              <a:t>,</a:t>
            </a:r>
            <a:r>
              <a:rPr lang="zh-CN" altLang="en-US" sz="1400" dirty="0"/>
              <a:t>择进行自动播放， </a:t>
            </a:r>
            <a:br>
              <a:rPr lang="zh-CN" altLang="en-US" sz="1400" dirty="0"/>
            </a:br>
            <a:r>
              <a:rPr lang="en-US" altLang="zh-CN" sz="1400" dirty="0"/>
              <a:t>muted</a:t>
            </a:r>
            <a:r>
              <a:rPr lang="zh-CN" altLang="en-US" sz="1400" dirty="0"/>
              <a:t>静音播放</a:t>
            </a:r>
          </a:p>
          <a:p>
            <a:r>
              <a:rPr lang="en-US" altLang="zh-CN" dirty="0"/>
              <a:t>Preload:</a:t>
            </a:r>
            <a:r>
              <a:rPr lang="zh-CN" altLang="en-US" dirty="0"/>
              <a:t>是否在网页加载完毕之后播放音乐</a:t>
            </a:r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：是   </a:t>
            </a:r>
            <a:r>
              <a:rPr lang="en-US" altLang="zh-CN" dirty="0"/>
              <a:t>none</a:t>
            </a:r>
            <a:r>
              <a:rPr lang="zh-CN" altLang="en-US" dirty="0"/>
              <a:t>：否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49424" y="856682"/>
            <a:ext cx="344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en-US" altLang="zh-CN" sz="3200" dirty="0"/>
              <a:t>HTML5</a:t>
            </a:r>
            <a:r>
              <a:rPr lang="zh-CN" altLang="en-US" sz="3200" dirty="0"/>
              <a:t>新增的标签</a:t>
            </a:r>
          </a:p>
        </p:txBody>
      </p:sp>
      <p:sp>
        <p:nvSpPr>
          <p:cNvPr id="15" name="文本框 9"/>
          <p:cNvSpPr txBox="1"/>
          <p:nvPr/>
        </p:nvSpPr>
        <p:spPr>
          <a:xfrm>
            <a:off x="4640862" y="2218524"/>
            <a:ext cx="4253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87087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r>
              <a:rPr lang="en-US" altLang="zh-CN" sz="1400" dirty="0"/>
              <a:t>from:</a:t>
            </a:r>
            <a:r>
              <a:rPr lang="zh-CN" altLang="en-US" sz="1400" dirty="0"/>
              <a:t>表单标签，用来网页中注册信息提交功能。</a:t>
            </a:r>
            <a:endParaRPr lang="en-US" altLang="zh-CN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submits</a:t>
            </a:r>
            <a:r>
              <a:rPr lang="zh-CN" altLang="en-US" sz="1400" dirty="0"/>
              <a:t>时，为提交按钮</a:t>
            </a:r>
            <a:br>
              <a:rPr lang="en-US" altLang="zh-CN" sz="1400" dirty="0"/>
            </a:br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时，为网址输入框</a:t>
            </a:r>
            <a:endParaRPr lang="en-US" altLang="zh-CN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email,</a:t>
            </a:r>
            <a:r>
              <a:rPr lang="zh-CN" altLang="en-US" sz="1400" dirty="0"/>
              <a:t>为邮箱输入框</a:t>
            </a:r>
            <a:br>
              <a:rPr lang="en-US" altLang="zh-CN" sz="1400" dirty="0"/>
            </a:br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number</a:t>
            </a:r>
            <a:r>
              <a:rPr lang="zh-CN" altLang="en-US" sz="1400" dirty="0"/>
              <a:t>时，为数字框</a:t>
            </a:r>
            <a:br>
              <a:rPr lang="zh-CN" altLang="en-US" sz="1400" dirty="0"/>
            </a:br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time</a:t>
            </a:r>
            <a:r>
              <a:rPr lang="zh-CN" altLang="en-US" sz="1400" dirty="0"/>
              <a:t>时，为时间输入框</a:t>
            </a:r>
            <a:endParaRPr lang="en-US" altLang="zh-CN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color</a:t>
            </a:r>
            <a:r>
              <a:rPr lang="zh-CN" altLang="en-US" sz="1400" dirty="0"/>
              <a:t>时，为去色器</a:t>
            </a:r>
            <a:endParaRPr lang="en-US" altLang="zh-CN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</a:t>
            </a:r>
            <a:r>
              <a:rPr lang="en-US" altLang="zh-CN" sz="1400" dirty="0"/>
              <a:t>date</a:t>
            </a:r>
            <a:r>
              <a:rPr lang="zh-CN" altLang="en-US" sz="1400" dirty="0"/>
              <a:t>时，效果为日期输入框</a:t>
            </a:r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的属性值为</a:t>
            </a:r>
            <a:r>
              <a:rPr lang="en-US" altLang="zh-CN" sz="1400" dirty="0"/>
              <a:t>datetime-local</a:t>
            </a:r>
            <a:r>
              <a:rPr lang="zh-CN" altLang="en-US" sz="1400" dirty="0"/>
              <a:t>时，为时间日期输入框</a:t>
            </a:r>
            <a:endParaRPr lang="en-US" altLang="zh-CN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input</a:t>
            </a:r>
            <a:r>
              <a:rPr lang="zh-CN" altLang="en-US" sz="1400" dirty="0"/>
              <a:t>属性值为</a:t>
            </a:r>
            <a:r>
              <a:rPr lang="en-US" altLang="zh-CN" sz="1400" dirty="0"/>
              <a:t>number</a:t>
            </a:r>
            <a:r>
              <a:rPr lang="zh-CN" altLang="en-US" sz="1400" dirty="0"/>
              <a:t>，</a:t>
            </a:r>
            <a:r>
              <a:rPr lang="en-US" altLang="zh-CN" sz="1400" dirty="0"/>
              <a:t>list</a:t>
            </a:r>
            <a:r>
              <a:rPr lang="zh-CN" altLang="en-US" sz="1400" dirty="0"/>
              <a:t>的值与</a:t>
            </a:r>
            <a:r>
              <a:rPr lang="en-US" altLang="zh-CN" sz="1400" dirty="0" err="1"/>
              <a:t>datalist</a:t>
            </a:r>
            <a:r>
              <a:rPr lang="zh-CN" altLang="en-US" sz="1400" dirty="0"/>
              <a:t>的值相同时，表示效果为数字列表</a:t>
            </a:r>
            <a:br>
              <a:rPr lang="zh-CN" altLang="en-US" sz="1400" dirty="0"/>
            </a:br>
            <a:endParaRPr lang="zh-CN" altLang="en-US" dirty="0"/>
          </a:p>
        </p:txBody>
      </p:sp>
      <p:sp>
        <p:nvSpPr>
          <p:cNvPr id="2" name="矩形: 圆角 1">
            <a:hlinkClick r:id="rId5" action="ppaction://hlinkfile"/>
            <a:extLst>
              <a:ext uri="{FF2B5EF4-FFF2-40B4-BE49-F238E27FC236}">
                <a16:creationId xmlns:a16="http://schemas.microsoft.com/office/drawing/2014/main" id="{47DDF8F6-9662-406C-80D8-A643A166C1A7}"/>
              </a:ext>
            </a:extLst>
          </p:cNvPr>
          <p:cNvSpPr/>
          <p:nvPr/>
        </p:nvSpPr>
        <p:spPr>
          <a:xfrm>
            <a:off x="9534617" y="5539666"/>
            <a:ext cx="112746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5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4" y="111653"/>
            <a:ext cx="2400109" cy="29996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819" y="3920419"/>
            <a:ext cx="2708181" cy="2937581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0217123" y="6132352"/>
            <a:ext cx="1241571" cy="629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hlinkClick r:id="rId6" action="ppaction://hlinkfile"/>
              </a:rPr>
              <a:t>演示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7923" y="1087189"/>
            <a:ext cx="700589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en-US" altLang="zh-CN" dirty="0"/>
              <a:t> </a:t>
            </a:r>
            <a:r>
              <a:rPr lang="zh-CN" altLang="en-US" dirty="0"/>
              <a:t>名称</a:t>
            </a:r>
            <a:r>
              <a:rPr lang="en-US" altLang="zh-CN" dirty="0"/>
              <a:t>:{from{}to{}}</a:t>
            </a:r>
            <a:r>
              <a:rPr lang="zh-CN" altLang="en-US" dirty="0"/>
              <a:t>；创建一个动画 并附加一个名字 </a:t>
            </a:r>
            <a:br>
              <a:rPr lang="zh-CN" altLang="en-US" dirty="0"/>
            </a:br>
            <a:r>
              <a:rPr lang="en-US" altLang="zh-CN" dirty="0"/>
              <a:t>from</a:t>
            </a:r>
            <a:r>
              <a:rPr lang="zh-CN" altLang="en-US" dirty="0"/>
              <a:t>表示动画最初最开始的样式。</a:t>
            </a:r>
            <a:r>
              <a:rPr lang="en-US" altLang="zh-CN" dirty="0"/>
              <a:t>to</a:t>
            </a:r>
            <a:r>
              <a:rPr lang="zh-CN" altLang="en-US" dirty="0"/>
              <a:t>表示动画结束的样式 </a:t>
            </a:r>
            <a:br>
              <a:rPr lang="zh-CN" altLang="en-US" dirty="0"/>
            </a:br>
            <a:r>
              <a:rPr lang="en-US" altLang="zh-CN" dirty="0" err="1"/>
              <a:t>animation:name</a:t>
            </a:r>
            <a:r>
              <a:rPr lang="en-US" altLang="zh-CN" dirty="0"/>
              <a:t> time;</a:t>
            </a:r>
            <a:r>
              <a:rPr lang="zh-CN" altLang="en-US" dirty="0"/>
              <a:t>调用动画排序。</a:t>
            </a:r>
            <a:r>
              <a:rPr lang="en-US" altLang="zh-CN" dirty="0"/>
              <a:t>infinite:</a:t>
            </a:r>
            <a:r>
              <a:rPr lang="zh-CN" altLang="en-US" dirty="0"/>
              <a:t>无线循环</a:t>
            </a:r>
            <a:r>
              <a:rPr lang="en-US" altLang="zh-CN" dirty="0"/>
              <a:t>,linear:</a:t>
            </a:r>
            <a:r>
              <a:rPr lang="zh-CN" altLang="en-US" dirty="0"/>
              <a:t>匀速播放</a:t>
            </a:r>
            <a:r>
              <a:rPr lang="en-US" altLang="zh-CN" dirty="0"/>
              <a:t>,both:</a:t>
            </a:r>
            <a:r>
              <a:rPr lang="zh-CN" altLang="en-US" dirty="0"/>
              <a:t>不使动画回到原点，动画结束后不会到原点。 </a:t>
            </a:r>
            <a:br>
              <a:rPr lang="zh-CN" altLang="en-US" dirty="0"/>
            </a:br>
            <a:r>
              <a:rPr lang="en-US" altLang="zh-CN" dirty="0" err="1"/>
              <a:t>animation-direction:alterante</a:t>
            </a:r>
            <a:r>
              <a:rPr lang="en-US" altLang="zh-CN" dirty="0"/>
              <a:t>:</a:t>
            </a:r>
            <a:r>
              <a:rPr lang="zh-CN" altLang="en-US" dirty="0"/>
              <a:t>是否反向播放</a:t>
            </a:r>
            <a:r>
              <a:rPr lang="en-US" altLang="zh-CN" dirty="0"/>
              <a:t>,alternate</a:t>
            </a:r>
            <a:r>
              <a:rPr lang="zh-CN" altLang="en-US" dirty="0"/>
              <a:t>：是，</a:t>
            </a:r>
            <a:r>
              <a:rPr lang="en-US" altLang="zh-CN" dirty="0"/>
              <a:t>normal</a:t>
            </a:r>
            <a:r>
              <a:rPr lang="zh-CN" altLang="en-US" dirty="0"/>
              <a:t>：否。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transform:rotate</a:t>
            </a:r>
            <a:r>
              <a:rPr lang="en-US" altLang="zh-CN" dirty="0"/>
              <a:t>(10deg);</a:t>
            </a:r>
            <a:r>
              <a:rPr lang="zh-CN" altLang="en-US" dirty="0"/>
              <a:t>角度旋转。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缩放标签，</a:t>
            </a:r>
            <a:r>
              <a:rPr lang="en-US" altLang="zh-CN" dirty="0" err="1"/>
              <a:t>transform:scale</a:t>
            </a:r>
            <a:r>
              <a:rPr lang="en-US" altLang="zh-CN" dirty="0"/>
              <a:t>(1.5,0.5); </a:t>
            </a:r>
            <a:br>
              <a:rPr lang="en-US" altLang="zh-CN" dirty="0"/>
            </a:br>
            <a:r>
              <a:rPr lang="zh-CN" altLang="en-US" dirty="0"/>
              <a:t>水平缩放，竖直缩放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transform:skew</a:t>
            </a:r>
            <a:r>
              <a:rPr lang="en-US" altLang="zh-CN" dirty="0"/>
              <a:t>(10deg,10deg); </a:t>
            </a:r>
            <a:r>
              <a:rPr lang="zh-CN" altLang="en-US" dirty="0"/>
              <a:t>倾斜转换（水平转换角度，竖值转换角度）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background:linear-gradient</a:t>
            </a:r>
            <a:r>
              <a:rPr lang="en-US" altLang="zh-CN" dirty="0"/>
              <a:t>(); </a:t>
            </a:r>
            <a:br>
              <a:rPr lang="en-US" altLang="zh-CN" dirty="0"/>
            </a:br>
            <a:r>
              <a:rPr lang="zh-CN" altLang="en-US" dirty="0"/>
              <a:t>背景颜色渐变方向默认从上到下。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0587" y="335559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HTML5</a:t>
            </a:r>
            <a:r>
              <a:rPr lang="zh-CN" altLang="en-US" sz="3200" b="1" dirty="0"/>
              <a:t>新增的样式</a:t>
            </a:r>
          </a:p>
        </p:txBody>
      </p:sp>
    </p:spTree>
    <p:extLst>
      <p:ext uri="{BB962C8B-B14F-4D97-AF65-F5344CB8AC3E}">
        <p14:creationId xmlns:p14="http://schemas.microsoft.com/office/powerpoint/2010/main" val="220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172308" y="2860431"/>
            <a:ext cx="1664677" cy="1266092"/>
          </a:xfrm>
          <a:prstGeom prst="roundRect">
            <a:avLst/>
          </a:prstGeom>
          <a:noFill/>
          <a:ln w="25400">
            <a:solidFill>
              <a:srgbClr val="587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72308" y="1041900"/>
            <a:ext cx="1664677" cy="1266092"/>
          </a:xfrm>
          <a:prstGeom prst="roundRect">
            <a:avLst/>
          </a:prstGeom>
          <a:noFill/>
          <a:ln w="25400">
            <a:solidFill>
              <a:srgbClr val="587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V 形 4"/>
          <p:cNvSpPr/>
          <p:nvPr/>
        </p:nvSpPr>
        <p:spPr>
          <a:xfrm>
            <a:off x="3790480" y="1344253"/>
            <a:ext cx="527538" cy="635869"/>
          </a:xfrm>
          <a:prstGeom prst="chevron">
            <a:avLst/>
          </a:prstGeom>
          <a:solidFill>
            <a:srgbClr val="587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78230" y="3293422"/>
            <a:ext cx="155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块级元素</a:t>
            </a:r>
          </a:p>
          <a:p>
            <a:endParaRPr lang="zh-CN" altLang="en-US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25267" y="1474891"/>
            <a:ext cx="155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行级元素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011348" y="895765"/>
            <a:ext cx="3892060" cy="1242646"/>
            <a:chOff x="6529755" y="961291"/>
            <a:chExt cx="3892060" cy="1242646"/>
          </a:xfrm>
        </p:grpSpPr>
        <p:sp>
          <p:nvSpPr>
            <p:cNvPr id="10" name="椭圆 9"/>
            <p:cNvSpPr/>
            <p:nvPr/>
          </p:nvSpPr>
          <p:spPr>
            <a:xfrm>
              <a:off x="6529755" y="961291"/>
              <a:ext cx="1242646" cy="1242646"/>
            </a:xfrm>
            <a:prstGeom prst="ellipse">
              <a:avLst/>
            </a:prstGeom>
            <a:noFill/>
            <a:ln w="2540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09923" y="1279974"/>
              <a:ext cx="2411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587087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defRPr>
              </a:lvl1pPr>
            </a:lstStyle>
            <a:p>
              <a:r>
                <a:rPr lang="zh-CN" altLang="en-US" dirty="0"/>
                <a:t>不可以设置宽高，不可以独立成行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00301" y="1197893"/>
              <a:ext cx="11015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587087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p h </a:t>
              </a:r>
              <a:r>
                <a:rPr lang="en-US" altLang="zh-CN" sz="1400" dirty="0" err="1">
                  <a:solidFill>
                    <a:srgbClr val="587087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ul</a:t>
              </a:r>
              <a:r>
                <a:rPr lang="en-US" altLang="zh-CN" sz="1400" dirty="0">
                  <a:solidFill>
                    <a:srgbClr val="587087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 li div form table</a:t>
              </a:r>
              <a:endParaRPr lang="zh-CN" altLang="en-US" sz="14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52440" y="2758662"/>
            <a:ext cx="3997568" cy="1242646"/>
            <a:chOff x="6529755" y="2813538"/>
            <a:chExt cx="3997568" cy="1242646"/>
          </a:xfrm>
        </p:grpSpPr>
        <p:sp>
          <p:nvSpPr>
            <p:cNvPr id="11" name="椭圆 10"/>
            <p:cNvSpPr/>
            <p:nvPr/>
          </p:nvSpPr>
          <p:spPr>
            <a:xfrm>
              <a:off x="6529755" y="2813538"/>
              <a:ext cx="1242646" cy="1242646"/>
            </a:xfrm>
            <a:prstGeom prst="ellipse">
              <a:avLst/>
            </a:prstGeom>
            <a:noFill/>
            <a:ln w="2540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115431" y="3123417"/>
              <a:ext cx="241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587087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defRPr>
              </a:lvl1pPr>
            </a:lstStyle>
            <a:p>
              <a:r>
                <a:rPr lang="zh-CN" altLang="en-US" dirty="0"/>
                <a:t>可以设置宽高，可以独立成行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00301" y="3073585"/>
              <a:ext cx="110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7087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 span </a:t>
              </a:r>
              <a:endPara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63017" y="4781562"/>
            <a:ext cx="3997568" cy="1242646"/>
            <a:chOff x="6529755" y="4665785"/>
            <a:chExt cx="3997568" cy="1242646"/>
          </a:xfrm>
        </p:grpSpPr>
        <p:sp>
          <p:nvSpPr>
            <p:cNvPr id="12" name="椭圆 11"/>
            <p:cNvSpPr/>
            <p:nvPr/>
          </p:nvSpPr>
          <p:spPr>
            <a:xfrm>
              <a:off x="6529755" y="4665785"/>
              <a:ext cx="1242646" cy="1242646"/>
            </a:xfrm>
            <a:prstGeom prst="ellipse">
              <a:avLst/>
            </a:prstGeom>
            <a:noFill/>
            <a:ln w="25400">
              <a:solidFill>
                <a:srgbClr val="58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115431" y="4987387"/>
              <a:ext cx="241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587087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defRPr>
              </a:lvl1pPr>
            </a:lstStyle>
            <a:p>
              <a:r>
                <a:rPr lang="zh-CN" altLang="en-US" dirty="0"/>
                <a:t>可以设置宽高，不独立成行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0301" y="4890662"/>
              <a:ext cx="110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7087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input</a:t>
              </a:r>
              <a:endParaRPr lang="zh-CN" altLang="en-US" sz="2000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27" name="矩形: 圆角 3"/>
          <p:cNvSpPr/>
          <p:nvPr/>
        </p:nvSpPr>
        <p:spPr>
          <a:xfrm>
            <a:off x="1172308" y="4781562"/>
            <a:ext cx="1664677" cy="1266092"/>
          </a:xfrm>
          <a:prstGeom prst="roundRect">
            <a:avLst/>
          </a:prstGeom>
          <a:noFill/>
          <a:ln w="25400">
            <a:solidFill>
              <a:srgbClr val="587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8"/>
          <p:cNvSpPr txBox="1"/>
          <p:nvPr/>
        </p:nvSpPr>
        <p:spPr>
          <a:xfrm>
            <a:off x="1225265" y="5103164"/>
            <a:ext cx="15587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87087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行内块级元素</a:t>
            </a:r>
          </a:p>
          <a:p>
            <a:endParaRPr lang="zh-CN" altLang="en-US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endParaRPr lang="zh-CN" altLang="en-US" sz="2000" dirty="0">
              <a:solidFill>
                <a:srgbClr val="587087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31" name="箭头: V 形 4"/>
          <p:cNvSpPr/>
          <p:nvPr/>
        </p:nvSpPr>
        <p:spPr>
          <a:xfrm>
            <a:off x="3790480" y="3211905"/>
            <a:ext cx="527538" cy="635869"/>
          </a:xfrm>
          <a:prstGeom prst="chevron">
            <a:avLst/>
          </a:prstGeom>
          <a:solidFill>
            <a:srgbClr val="587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4"/>
          <p:cNvSpPr/>
          <p:nvPr/>
        </p:nvSpPr>
        <p:spPr>
          <a:xfrm>
            <a:off x="3966649" y="5200727"/>
            <a:ext cx="527538" cy="635869"/>
          </a:xfrm>
          <a:prstGeom prst="chevron">
            <a:avLst/>
          </a:prstGeom>
          <a:solidFill>
            <a:srgbClr val="587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9" grpId="0"/>
      <p:bldP spid="20" grpId="0"/>
      <p:bldP spid="27" grpId="0" animBg="1"/>
      <p:bldP spid="28" grpId="0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单身狗2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651</Words>
  <Application>Microsoft Office PowerPoint</Application>
  <PresentationFormat>宽屏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方正喵呜体</vt:lpstr>
      <vt:lpstr>方正舒体</vt:lpstr>
      <vt:lpstr>华康海报体W12(P)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单身狗2</dc:title>
  <dc:creator>第一PPT</dc:creator>
  <cp:keywords>www.1ppt.com</cp:keywords>
  <cp:lastModifiedBy>莫 鑫源</cp:lastModifiedBy>
  <cp:revision>138</cp:revision>
  <dcterms:created xsi:type="dcterms:W3CDTF">2016-11-03T03:51:35Z</dcterms:created>
  <dcterms:modified xsi:type="dcterms:W3CDTF">2018-12-18T13:12:28Z</dcterms:modified>
</cp:coreProperties>
</file>