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892-4CFF-24DA-DD10-2BA2F370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1D8FD-19A6-F9DD-BA55-F1867164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BB80-21AD-350D-9A7A-F7AF88E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1320-916F-B428-E4B6-DFD96A92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F022-2D46-C96E-FA2D-F59F7D4A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4790-DE34-BEC4-C7F8-D59933B3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B9C64-F302-E979-DE10-AD8CBB98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9AAC-2849-728B-C812-668E304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5927-386C-7823-6D24-C63C1327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FE26-877E-D8F4-A2DA-67680BE0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EE656-AFC0-687A-E95F-6F850C20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9B0F-2071-AC73-44E7-6D1DA5FE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9F0F-0C71-9C40-D1ED-2A5C4955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D650-8845-AEC8-A380-19570894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CDAA-B488-9A23-A222-DF5CEFFC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9D3C-1029-77F0-8265-FD42AF5F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7031-B010-0072-4B4B-DA1321BE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EE05-7211-EF75-6711-5BEB5EE6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C657-F9AA-5918-C7BC-68093184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C3BB-EADB-758D-FE99-A62D6CC4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9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2B2-F07F-512D-1DDA-3803F524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A42C3-403C-2BC1-37B2-EFF0BF39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19DC-A8D7-9151-B2FF-8B01508C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8580-AF88-E6B5-4FD0-C94791A6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59AD-2497-E9C2-AAEF-928B429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01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C2A-D902-236A-282D-ADA59C6B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9EEB-69A9-0300-3B1E-F6F74584F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8607-3888-7C16-1D62-C019C320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15E90-B19A-9A3C-0F9D-A40FDF0D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99BC-2EE8-B7B2-A492-E33334F3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1A52-042F-B4CB-2AFD-125D7E03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61D2-D134-9CF8-F575-20F8BA20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AD0A-3D9D-C531-19CD-93477D1A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64740-5FD7-AF49-62F4-B637BEE13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10F37-5F5A-D503-3B69-EDD1E147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A96E2-116F-2FC1-0E20-941D7BC3B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85B16-4D90-DAEC-74BC-2F585EB7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C0750-5A03-CE30-BF91-3A76EE55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2E7D4-DE9D-A3C2-F77A-D005132F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7F93-2EC7-DD4A-603F-4774E304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82FD9-FE7B-AB1A-FCE0-74477A3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17AF1-AE24-476B-34A3-1235BA9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C52F4-7E8A-7B65-B995-5F36B0AA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7C439-BBEE-4ECB-28A3-D3F13B79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20D34-67E1-3430-3CF2-AD809EC1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8A04A-D17E-A863-02AE-9CA65D3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22DB-0FBC-F5DC-100D-8A0BAD0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4B9F-9770-AAB9-E59F-F9BCF4D7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43791-0CA2-C709-A0F9-EBA896C9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6193-E662-1F6B-1C0C-860F64E8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0BC8-9234-B28C-B1FB-13858E0B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1912-90D5-9DFB-C494-BD320D8D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9F5-4D49-7195-E7C5-0AB1A96F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DAAF5-946F-EFD7-B4A2-B9BA7E8B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F02AA-A0B7-2226-0A16-0179A991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DC69-7EBA-0D93-B9AC-D957966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99003-691A-6059-672A-5D1200D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7F39-04E7-08E9-3D77-8E6D8524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15F3A-8EDF-31F7-5012-BA56B7D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A2D45-FD92-8130-93BD-60E4DFC7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01A8-F8FE-B102-E25A-C9F8F3817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D339D-E43D-4A81-A0E0-13CBEBD9158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BA569-A0C4-4DE1-CA2F-90E437AB8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8559-320C-6E2A-A92F-4BA8F06C8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F4164-6ADA-4D20-AD66-A57F7A033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5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AI Foundry - Generative AI Development Hub | Microsoft Azure">
            <a:extLst>
              <a:ext uri="{FF2B5EF4-FFF2-40B4-BE49-F238E27FC236}">
                <a16:creationId xmlns:a16="http://schemas.microsoft.com/office/drawing/2014/main" id="{0AD4B1EF-36E0-7C2C-0CCC-4B6328C3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3"/>
          <a:stretch>
            <a:fillRect/>
          </a:stretch>
        </p:blipFill>
        <p:spPr bwMode="auto">
          <a:xfrm>
            <a:off x="4267201" y="10"/>
            <a:ext cx="79248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the Azure AI Foundry Blog! | Azure AI Foundry Blog">
            <a:extLst>
              <a:ext uri="{FF2B5EF4-FFF2-40B4-BE49-F238E27FC236}">
                <a16:creationId xmlns:a16="http://schemas.microsoft.com/office/drawing/2014/main" id="{E9547B06-BF3A-54E5-A95D-B353968A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9" r="2" b="5989"/>
          <a:stretch>
            <a:fillRect/>
          </a:stretch>
        </p:blipFill>
        <p:spPr bwMode="auto">
          <a:xfrm>
            <a:off x="4650916" y="3474720"/>
            <a:ext cx="75558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16F7-3EF0-6A30-52E5-0D76B206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501" y="-493917"/>
            <a:ext cx="3992700" cy="3877197"/>
          </a:xfrm>
        </p:spPr>
        <p:txBody>
          <a:bodyPr>
            <a:normAutofit/>
          </a:bodyPr>
          <a:lstStyle/>
          <a:p>
            <a:r>
              <a:rPr lang="en-US" sz="4400" dirty="0"/>
              <a:t>MCP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69680-00F3-F068-4511-FF5864EB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4" y="3429000"/>
            <a:ext cx="4007449" cy="1343972"/>
          </a:xfrm>
        </p:spPr>
        <p:txBody>
          <a:bodyPr>
            <a:normAutofit/>
          </a:bodyPr>
          <a:lstStyle/>
          <a:p>
            <a:r>
              <a:rPr lang="en-US" dirty="0"/>
              <a:t>(a Detailed Breakdown)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1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3A20-80CB-399F-F196-57868148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MCP – General Architecture</a:t>
            </a:r>
            <a:endParaRPr lang="en-IN" dirty="0"/>
          </a:p>
        </p:txBody>
      </p:sp>
      <p:pic>
        <p:nvPicPr>
          <p:cNvPr id="2050" name="Picture 2" descr="How to Build an MCP Server (Step-by-Step Guide) 2025">
            <a:extLst>
              <a:ext uri="{FF2B5EF4-FFF2-40B4-BE49-F238E27FC236}">
                <a16:creationId xmlns:a16="http://schemas.microsoft.com/office/drawing/2014/main" id="{E86E2814-2908-4D6D-598E-D10ADC906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0" y="1297947"/>
            <a:ext cx="6886816" cy="4351338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BCE8A-E4B7-2F8E-88E1-D250305104E7}"/>
              </a:ext>
            </a:extLst>
          </p:cNvPr>
          <p:cNvSpPr txBox="1"/>
          <p:nvPr/>
        </p:nvSpPr>
        <p:spPr>
          <a:xfrm>
            <a:off x="7754152" y="1251001"/>
            <a:ext cx="4071257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1) MCP Hosts: Programs like Claude Desktop, IDEs, or AI tools that want to access data through MCP</a:t>
            </a:r>
          </a:p>
          <a:p>
            <a:endParaRPr lang="en-US" dirty="0"/>
          </a:p>
          <a:p>
            <a:r>
              <a:rPr lang="en-US" dirty="0"/>
              <a:t>2)MCP Clients: Protocol clients that maintain 1:1 connections with servers</a:t>
            </a:r>
          </a:p>
          <a:p>
            <a:r>
              <a:rPr lang="en-US" dirty="0"/>
              <a:t>MCP Servers: Lightweight programs that each expose specific capabilities through the standardized Model Context Protocol</a:t>
            </a:r>
          </a:p>
          <a:p>
            <a:endParaRPr lang="en-US" dirty="0"/>
          </a:p>
          <a:p>
            <a:r>
              <a:rPr lang="en-US" dirty="0"/>
              <a:t>3) Local Data Sources: Your computer’s files, databases, and services that MCP servers can securely access</a:t>
            </a:r>
          </a:p>
          <a:p>
            <a:endParaRPr lang="en-US" dirty="0"/>
          </a:p>
          <a:p>
            <a:r>
              <a:rPr lang="en-US" dirty="0"/>
              <a:t>4) Remote Services: External systems available over the internet (e.g., through APIs) that MCP servers can connect to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94A35-BD67-0D2B-4E42-45B6FB1128F4}"/>
              </a:ext>
            </a:extLst>
          </p:cNvPr>
          <p:cNvSpPr txBox="1"/>
          <p:nvPr/>
        </p:nvSpPr>
        <p:spPr>
          <a:xfrm>
            <a:off x="838200" y="5914349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At its core, MCP follows a client-server architecture where a host application can connect to multiple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40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1198-82C3-7B05-AE18-41629785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72" y="-243003"/>
            <a:ext cx="10515600" cy="1325563"/>
          </a:xfrm>
        </p:spPr>
        <p:txBody>
          <a:bodyPr/>
          <a:lstStyle/>
          <a:p>
            <a:r>
              <a:rPr lang="en-US"/>
              <a:t>And then it looks something like……</a:t>
            </a:r>
            <a:endParaRPr lang="en-IN" dirty="0"/>
          </a:p>
        </p:txBody>
      </p:sp>
      <p:pic>
        <p:nvPicPr>
          <p:cNvPr id="3074" name="Picture 2" descr="What is Model Context Protocol (MCP)? How it simplifies AI integrations  compared to APIs | AI Agents That Work">
            <a:extLst>
              <a:ext uri="{FF2B5EF4-FFF2-40B4-BE49-F238E27FC236}">
                <a16:creationId xmlns:a16="http://schemas.microsoft.com/office/drawing/2014/main" id="{5ECB05D8-3F4C-BF21-E6B5-8496B091C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90" y="925286"/>
            <a:ext cx="9247819" cy="52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F2EFA2-63FF-CC6C-2CB5-EF3379984188}"/>
              </a:ext>
            </a:extLst>
          </p:cNvPr>
          <p:cNvSpPr/>
          <p:nvPr/>
        </p:nvSpPr>
        <p:spPr>
          <a:xfrm>
            <a:off x="1741714" y="2928257"/>
            <a:ext cx="4528457" cy="3331029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519369-2381-6BAC-EBFB-294FA5D41317}"/>
              </a:ext>
            </a:extLst>
          </p:cNvPr>
          <p:cNvSpPr/>
          <p:nvPr/>
        </p:nvSpPr>
        <p:spPr>
          <a:xfrm>
            <a:off x="6270171" y="925286"/>
            <a:ext cx="1959429" cy="177363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70AED-123A-CCA8-08C2-19B4EC5BD37C}"/>
              </a:ext>
            </a:extLst>
          </p:cNvPr>
          <p:cNvSpPr txBox="1"/>
          <p:nvPr/>
        </p:nvSpPr>
        <p:spPr>
          <a:xfrm>
            <a:off x="1839686" y="6259286"/>
            <a:ext cx="720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MCP Server – this is something you would develop if you are in the Gmail team, Slack Team or even part of a team that sells its API services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31EA7-18FF-8F79-3192-2EEB97788315}"/>
              </a:ext>
            </a:extLst>
          </p:cNvPr>
          <p:cNvSpPr txBox="1"/>
          <p:nvPr/>
        </p:nvSpPr>
        <p:spPr>
          <a:xfrm>
            <a:off x="7522029" y="3004457"/>
            <a:ext cx="466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You would focus on consuming the MCP server information if you are acting as the customer for those enterprises.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23BA7-0DF3-304D-EF8F-497A39C61F50}"/>
              </a:ext>
            </a:extLst>
          </p:cNvPr>
          <p:cNvSpPr txBox="1"/>
          <p:nvPr/>
        </p:nvSpPr>
        <p:spPr>
          <a:xfrm>
            <a:off x="283029" y="260168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This is TOUGH!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8EBC38-C5FC-C758-AC03-D903F0A2F8FF}"/>
              </a:ext>
            </a:extLst>
          </p:cNvPr>
          <p:cNvCxnSpPr>
            <a:stCxn id="8" idx="2"/>
          </p:cNvCxnSpPr>
          <p:nvPr/>
        </p:nvCxnSpPr>
        <p:spPr>
          <a:xfrm>
            <a:off x="1262744" y="2971018"/>
            <a:ext cx="1132113" cy="45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696B5-A149-0DF2-4FF9-F67B1E2FDEB7}"/>
              </a:ext>
            </a:extLst>
          </p:cNvPr>
          <p:cNvSpPr txBox="1"/>
          <p:nvPr/>
        </p:nvSpPr>
        <p:spPr>
          <a:xfrm>
            <a:off x="4427763" y="851727"/>
            <a:ext cx="17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This is EASY!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68C0AE-ED68-AFF8-F0EB-9C073362E95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747657" y="1036393"/>
            <a:ext cx="809466" cy="148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841-F015-1AFD-6AF3-A2C3AA98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1160"/>
            <a:ext cx="10515600" cy="1325563"/>
          </a:xfrm>
        </p:spPr>
        <p:txBody>
          <a:bodyPr/>
          <a:lstStyle/>
          <a:p>
            <a:r>
              <a:rPr lang="en-US" dirty="0"/>
              <a:t>MCP with a Touch of Azure AI</a:t>
            </a:r>
            <a:endParaRPr lang="en-IN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0C491DD-AD47-D9F8-3F2D-83FD949D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43818"/>
            <a:ext cx="9158313" cy="5151551"/>
          </a:xfr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90E6ADC-895D-E324-4A07-006E60F0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12" y="64066"/>
            <a:ext cx="1311377" cy="127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40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MCP </vt:lpstr>
      <vt:lpstr>MCP – General Architecture</vt:lpstr>
      <vt:lpstr>And then it looks something like……</vt:lpstr>
      <vt:lpstr>MCP with a Touch of Azure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bakshi</dc:creator>
  <cp:lastModifiedBy>prabhjot bakshi</cp:lastModifiedBy>
  <cp:revision>2</cp:revision>
  <dcterms:created xsi:type="dcterms:W3CDTF">2025-05-13T23:01:57Z</dcterms:created>
  <dcterms:modified xsi:type="dcterms:W3CDTF">2025-05-13T23:43:29Z</dcterms:modified>
</cp:coreProperties>
</file>