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147479827" r:id="rId3"/>
    <p:sldId id="214747982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8184-2AE7-8E77-75E9-3E0EB3581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DC6A1-00D1-D453-DDD7-0DAFCA84E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8FD01-0A87-A663-6383-FEB18E00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957E-E71B-4AF6-A83A-DBCBB7C0F5F3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27196-08F3-645F-C942-37685271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B3ED-89FD-0F3E-DAF1-2638A2AE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A54C-D991-4DB9-9C23-B90DBDAE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90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E4FA-EEB3-DEA5-CB02-BAB702B7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CEA34-8B14-5A37-34A8-48725C677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34DCA-9CBA-5123-AF16-EEAF0F99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957E-E71B-4AF6-A83A-DBCBB7C0F5F3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1F16C-EDBA-5998-2468-4E956621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9BA77-4AFD-85E0-D3E0-7B6BDC43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A54C-D991-4DB9-9C23-B90DBDAE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07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409FC-2C6A-66DB-22FA-DDB3B54F7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EF5BE-F9EA-79CF-BE67-F4A44AB7C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C0BC5-E7ED-24ED-46FB-A03F5F10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957E-E71B-4AF6-A83A-DBCBB7C0F5F3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7B6D9-B7C1-D46B-03BE-92DFBA2A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0CAED-7F06-B274-2331-735E39ED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A54C-D991-4DB9-9C23-B90DBDAE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48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782B-3663-916D-0044-F8024BA8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C3F7-73CB-C2E1-41B2-BEF12070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9612-B94D-75CD-1B27-08CA966C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957E-E71B-4AF6-A83A-DBCBB7C0F5F3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14E37-A0F7-57B2-F183-8FB60E45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44AF-3F9E-D46B-9483-3A0D2644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A54C-D991-4DB9-9C23-B90DBDAE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48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15BF-81DE-1085-4E52-AD7EF51E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41FD2-1C76-1BAA-D739-5C3A03A50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A6CB-9DF1-3F18-F5F4-D3FAA09F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957E-E71B-4AF6-A83A-DBCBB7C0F5F3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29ED0-6E4F-AF7E-1A56-3D76C597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06494-D647-52B0-5D1E-9BB00F81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A54C-D991-4DB9-9C23-B90DBDAE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9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BB83-2EEE-1D66-40F8-52E43BD6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46C2-5CB7-FAC2-CD61-74536353A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C060F-EB9E-5073-8AB7-D066434C8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DA843-BB26-7FCC-89E0-DD3EE3AD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957E-E71B-4AF6-A83A-DBCBB7C0F5F3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6458D-3DA0-601B-6D6A-956EE2DC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F64EB-F593-F7AB-8517-3EF82C7B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A54C-D991-4DB9-9C23-B90DBDAE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32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B9B-681D-F893-C995-E6377201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4853E-D101-4B5B-6F2E-DB3B535DD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4565E-9D9B-6E06-4F4E-67469118F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823A0-A825-7F44-C313-99F573532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B50D5-12C4-3D6C-65C1-DACCB006B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0939A-B221-A0E8-79ED-31DAA650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957E-E71B-4AF6-A83A-DBCBB7C0F5F3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F9B3D-716D-9076-5348-02FE881C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09468-E876-8C98-6982-6827CED0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A54C-D991-4DB9-9C23-B90DBDAE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18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8AC7-CC6E-FA3B-B654-1C754A29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30A1B-81E5-E33B-775C-FE0D346D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957E-E71B-4AF6-A83A-DBCBB7C0F5F3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30121-5096-906C-ED32-F56FF253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E7DF3-FB98-D389-7789-E87B6F0E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A54C-D991-4DB9-9C23-B90DBDAE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8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E6F66-3061-497A-D6E5-BFEBEE3C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957E-E71B-4AF6-A83A-DBCBB7C0F5F3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EEC2E-C21C-6AC7-4BBA-B6FC6502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BAE6-DB47-508C-95A9-EFE7343F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A54C-D991-4DB9-9C23-B90DBDAE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92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165E-1D0F-3AC8-2048-B2F27E91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2C1E-9686-AE40-45A5-A840EA55E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D2390-AEA4-B920-6DDD-15CAE8843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86134-645D-0850-F8F9-0E9EC03C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957E-E71B-4AF6-A83A-DBCBB7C0F5F3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7FC4-024E-4388-E736-825B3066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503EE-709F-C7DF-C2FC-EEF489D4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A54C-D991-4DB9-9C23-B90DBDAE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17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BE17-DAA5-B51E-1415-9C776FF1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5E74B-A91B-557F-BD02-CE5AC2582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FAEFC-809D-7D21-425E-390593375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30C6E-91AA-7FC9-8A4B-38FDAC01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957E-E71B-4AF6-A83A-DBCBB7C0F5F3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7411C-DF75-DAF4-312A-B2A52227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ABB48-862C-7F84-E1CB-AFAAB39C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A54C-D991-4DB9-9C23-B90DBDAE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70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40CE56-AAD8-D6E1-E547-F22754FF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41658-72C1-37FF-BCA5-230866DA3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58869-107C-B4C2-4393-0416489E9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F957E-E71B-4AF6-A83A-DBCBB7C0F5F3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F5EC5-2F92-35F1-5C38-F2D88E3FF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EBC23-F0F1-54C6-EB35-2EE4C6FB3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E3A54C-D991-4DB9-9C23-B90DBDAEAD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5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411FE6-D459-4BC2-991D-66C1B78A1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15903-4DC8-1857-CD5D-4C2335427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5635" y="255902"/>
            <a:ext cx="6515134" cy="2274155"/>
          </a:xfrm>
        </p:spPr>
        <p:txBody>
          <a:bodyPr anchor="b">
            <a:normAutofit/>
          </a:bodyPr>
          <a:lstStyle/>
          <a:p>
            <a:pPr algn="r"/>
            <a:r>
              <a:rPr lang="en-US" sz="5600" dirty="0">
                <a:solidFill>
                  <a:srgbClr val="FFFFFF"/>
                </a:solidFill>
              </a:rPr>
              <a:t>Azure AI Foundry SDK</a:t>
            </a:r>
            <a:endParaRPr lang="en-IN" sz="5600" dirty="0">
              <a:solidFill>
                <a:srgbClr val="FFFFFF"/>
              </a:solidFill>
            </a:endParaRPr>
          </a:p>
        </p:txBody>
      </p:sp>
      <p:cxnSp>
        <p:nvCxnSpPr>
          <p:cNvPr id="13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11910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Azure AI Foundry Reviews - 2025">
            <a:extLst>
              <a:ext uri="{FF2B5EF4-FFF2-40B4-BE49-F238E27FC236}">
                <a16:creationId xmlns:a16="http://schemas.microsoft.com/office/drawing/2014/main" id="{6BF58AA1-3E5B-BAA3-EFFA-8DF17EF9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1366432" y="2530057"/>
            <a:ext cx="3707972" cy="3707972"/>
          </a:xfrm>
          <a:custGeom>
            <a:avLst/>
            <a:gdLst/>
            <a:ahLst/>
            <a:cxnLst/>
            <a:rect l="l" t="t" r="r" b="b"/>
            <a:pathLst>
              <a:path w="1924906" h="1924906">
                <a:moveTo>
                  <a:pt x="962453" y="0"/>
                </a:moveTo>
                <a:cubicBezTo>
                  <a:pt x="1494001" y="0"/>
                  <a:pt x="1924906" y="430905"/>
                  <a:pt x="1924906" y="962453"/>
                </a:cubicBezTo>
                <a:cubicBezTo>
                  <a:pt x="1924906" y="1494001"/>
                  <a:pt x="1494001" y="1924906"/>
                  <a:pt x="962453" y="1924906"/>
                </a:cubicBezTo>
                <a:cubicBezTo>
                  <a:pt x="430905" y="1924906"/>
                  <a:pt x="0" y="1494001"/>
                  <a:pt x="0" y="962453"/>
                </a:cubicBezTo>
                <a:cubicBezTo>
                  <a:pt x="0" y="430905"/>
                  <a:pt x="430905" y="0"/>
                  <a:pt x="96245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13DDD1-DF35-2A9C-6EB3-C698BAD20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0" y="213864"/>
            <a:ext cx="11526859" cy="64302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23A003-7465-78A2-D711-BFD31656A8C2}"/>
              </a:ext>
            </a:extLst>
          </p:cNvPr>
          <p:cNvSpPr txBox="1"/>
          <p:nvPr/>
        </p:nvSpPr>
        <p:spPr>
          <a:xfrm>
            <a:off x="1111045" y="3087329"/>
            <a:ext cx="233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How It Started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DB0D1-7B68-8688-0C3D-CC73D3245E95}"/>
              </a:ext>
            </a:extLst>
          </p:cNvPr>
          <p:cNvSpPr txBox="1"/>
          <p:nvPr/>
        </p:nvSpPr>
        <p:spPr>
          <a:xfrm>
            <a:off x="4734232" y="5717458"/>
            <a:ext cx="233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How it Went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4D118-9C4F-21F2-3F89-2A9FE90024E6}"/>
              </a:ext>
            </a:extLst>
          </p:cNvPr>
          <p:cNvSpPr txBox="1"/>
          <p:nvPr/>
        </p:nvSpPr>
        <p:spPr>
          <a:xfrm>
            <a:off x="8750710" y="1238865"/>
            <a:ext cx="233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How its going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9969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CCC4BA0-1298-4DBD-86F1-B51D8C9D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4520C-3FBB-8FD9-B7B0-5C5ECE81CB0A}"/>
              </a:ext>
            </a:extLst>
          </p:cNvPr>
          <p:cNvSpPr txBox="1"/>
          <p:nvPr/>
        </p:nvSpPr>
        <p:spPr>
          <a:xfrm>
            <a:off x="417502" y="271538"/>
            <a:ext cx="5427526" cy="35350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The Azure AI Foundry SDK is a comprehensive toolchain designed to simplify the development of AI applications on Azure. It enables developers to: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1)Access popular models from various model providers through a single interface.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2)combine together models, data, and AI services to build AI-powered applications.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3)Evaluate, debug, and improve application quality &amp; safety across development, testing, and production environments</a:t>
            </a:r>
          </a:p>
        </p:txBody>
      </p:sp>
      <p:pic>
        <p:nvPicPr>
          <p:cNvPr id="1026" name="Picture 2" descr="Azure AI Foundry Reviews - 2025">
            <a:extLst>
              <a:ext uri="{FF2B5EF4-FFF2-40B4-BE49-F238E27FC236}">
                <a16:creationId xmlns:a16="http://schemas.microsoft.com/office/drawing/2014/main" id="{33156757-FC15-68F1-D284-A0D364FDF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 bwMode="auto">
          <a:xfrm>
            <a:off x="7083252" y="683859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456B9-8477-73D9-222C-5326903412DA}"/>
              </a:ext>
            </a:extLst>
          </p:cNvPr>
          <p:cNvSpPr txBox="1"/>
          <p:nvPr/>
        </p:nvSpPr>
        <p:spPr>
          <a:xfrm>
            <a:off x="1676" y="4078157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800" b="1" dirty="0"/>
              <a:t>What originally took hundreds of lines of code can now be done in just a few with Azure AI Agent Service.</a:t>
            </a:r>
            <a:endParaRPr lang="en-IN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D417A-26EB-AF4D-8D53-4099E0BA7969}"/>
              </a:ext>
            </a:extLst>
          </p:cNvPr>
          <p:cNvSpPr txBox="1"/>
          <p:nvPr/>
        </p:nvSpPr>
        <p:spPr>
          <a:xfrm>
            <a:off x="417502" y="5240593"/>
            <a:ext cx="394802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Pip install azure-ai-projects</a:t>
            </a:r>
            <a:endParaRPr lang="en-IN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86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Azure AI Foundry SDK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Prabhjot Singh Bakshi</dc:creator>
  <cp:lastModifiedBy>Prabhjot Singh Bakshi</cp:lastModifiedBy>
  <cp:revision>1</cp:revision>
  <dcterms:created xsi:type="dcterms:W3CDTF">2025-02-16T09:23:56Z</dcterms:created>
  <dcterms:modified xsi:type="dcterms:W3CDTF">2025-02-16T09:36:52Z</dcterms:modified>
</cp:coreProperties>
</file>