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147479572" r:id="rId3"/>
    <p:sldId id="21474795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3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E1FEF7-CBE3-496E-A03A-88ABF965EE32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199306EF-1F33-4A04-A0D8-2BDEB80C2E6E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Introduction to Azure API Management</a:t>
          </a:r>
          <a:endParaRPr lang="en-IN" dirty="0"/>
        </a:p>
      </dgm:t>
    </dgm:pt>
    <dgm:pt modelId="{6D907A25-BBC3-47F7-8D4F-11408F0298F9}" type="parTrans" cxnId="{AF5D648E-AC20-4289-BAD6-F0A3FE509C0A}">
      <dgm:prSet/>
      <dgm:spPr/>
      <dgm:t>
        <a:bodyPr/>
        <a:lstStyle/>
        <a:p>
          <a:endParaRPr lang="en-IN"/>
        </a:p>
      </dgm:t>
    </dgm:pt>
    <dgm:pt modelId="{F862371A-B521-4B19-9813-739905F75602}" type="sibTrans" cxnId="{AF5D648E-AC20-4289-BAD6-F0A3FE509C0A}">
      <dgm:prSet/>
      <dgm:spPr/>
      <dgm:t>
        <a:bodyPr/>
        <a:lstStyle/>
        <a:p>
          <a:endParaRPr lang="en-IN"/>
        </a:p>
      </dgm:t>
    </dgm:pt>
    <dgm:pt modelId="{E311A530-BFDC-4225-8F5D-DA6815EB9F58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Introduction to Integration of Azure AI with APIM</a:t>
          </a:r>
          <a:endParaRPr lang="en-IN" dirty="0"/>
        </a:p>
      </dgm:t>
    </dgm:pt>
    <dgm:pt modelId="{D83BE0E4-49FA-4CA4-B04D-12B6774D947B}" type="parTrans" cxnId="{87AB2208-C8FE-42F0-8710-EBB19B1549F2}">
      <dgm:prSet/>
      <dgm:spPr/>
      <dgm:t>
        <a:bodyPr/>
        <a:lstStyle/>
        <a:p>
          <a:endParaRPr lang="en-IN"/>
        </a:p>
      </dgm:t>
    </dgm:pt>
    <dgm:pt modelId="{DC02012A-BA69-457B-8E9E-AD758E2E1738}" type="sibTrans" cxnId="{87AB2208-C8FE-42F0-8710-EBB19B1549F2}">
      <dgm:prSet/>
      <dgm:spPr/>
      <dgm:t>
        <a:bodyPr/>
        <a:lstStyle/>
        <a:p>
          <a:endParaRPr lang="en-IN"/>
        </a:p>
      </dgm:t>
    </dgm:pt>
    <dgm:pt modelId="{EC1EE03F-8CD3-433F-8B1B-13DF1B4F70E6}">
      <dgm:prSet phldrT="[Text]">
        <dgm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Advanced Use Cases: Azure APIM Loves AI</a:t>
          </a:r>
          <a:endParaRPr lang="en-IN" dirty="0"/>
        </a:p>
      </dgm:t>
    </dgm:pt>
    <dgm:pt modelId="{DA376257-CD7B-4B97-819D-CECC22FD6131}" type="parTrans" cxnId="{B3BF0D44-9008-4C32-A1B4-46845790C659}">
      <dgm:prSet/>
      <dgm:spPr/>
      <dgm:t>
        <a:bodyPr/>
        <a:lstStyle/>
        <a:p>
          <a:endParaRPr lang="en-IN"/>
        </a:p>
      </dgm:t>
    </dgm:pt>
    <dgm:pt modelId="{C0544B8F-A04F-400F-B92F-FB13FC22E715}" type="sibTrans" cxnId="{B3BF0D44-9008-4C32-A1B4-46845790C659}">
      <dgm:prSet/>
      <dgm:spPr/>
      <dgm:t>
        <a:bodyPr/>
        <a:lstStyle/>
        <a:p>
          <a:endParaRPr lang="en-IN"/>
        </a:p>
      </dgm:t>
    </dgm:pt>
    <dgm:pt modelId="{87895D51-EDE9-462D-950E-42D1942D4336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Learn about Azure API Management (APIM)</a:t>
          </a:r>
          <a:endParaRPr lang="en-IN" sz="1400" dirty="0"/>
        </a:p>
      </dgm:t>
    </dgm:pt>
    <dgm:pt modelId="{0A04A2E1-5B92-4B2B-8C17-F4C2F7929E74}" type="parTrans" cxnId="{F7BD5A1C-CD86-423C-B9C5-636A5C063550}">
      <dgm:prSet/>
      <dgm:spPr/>
      <dgm:t>
        <a:bodyPr/>
        <a:lstStyle/>
        <a:p>
          <a:endParaRPr lang="en-IN"/>
        </a:p>
      </dgm:t>
    </dgm:pt>
    <dgm:pt modelId="{187237E9-5AF4-4C99-824B-B853B675F6C8}" type="sibTrans" cxnId="{F7BD5A1C-CD86-423C-B9C5-636A5C063550}">
      <dgm:prSet/>
      <dgm:spPr/>
      <dgm:t>
        <a:bodyPr/>
        <a:lstStyle/>
        <a:p>
          <a:endParaRPr lang="en-IN"/>
        </a:p>
      </dgm:t>
    </dgm:pt>
    <dgm:pt modelId="{85D99636-B04A-4601-B529-A829CFA6955F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sz="1600" dirty="0"/>
        </a:p>
      </dgm:t>
    </dgm:pt>
    <dgm:pt modelId="{00175E28-5D59-4682-82D7-12A4066A5D5A}" type="parTrans" cxnId="{4DABF14E-4E22-4EEA-8419-DA83A7C1905A}">
      <dgm:prSet/>
      <dgm:spPr/>
      <dgm:t>
        <a:bodyPr/>
        <a:lstStyle/>
        <a:p>
          <a:endParaRPr lang="en-IN"/>
        </a:p>
      </dgm:t>
    </dgm:pt>
    <dgm:pt modelId="{D4AFD9FD-8A4E-4BE6-96F6-6D5A6F21D2E8}" type="sibTrans" cxnId="{4DABF14E-4E22-4EEA-8419-DA83A7C1905A}">
      <dgm:prSet/>
      <dgm:spPr/>
      <dgm:t>
        <a:bodyPr/>
        <a:lstStyle/>
        <a:p>
          <a:endParaRPr lang="en-IN"/>
        </a:p>
      </dgm:t>
    </dgm:pt>
    <dgm:pt modelId="{4C735373-FE7D-4D3B-BB0B-C2156BAD47AB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Learn About Azure AI Foundry and Azure OpenAI</a:t>
          </a:r>
          <a:endParaRPr lang="en-IN" sz="1400" dirty="0"/>
        </a:p>
      </dgm:t>
    </dgm:pt>
    <dgm:pt modelId="{8033235C-F426-414D-9D30-7BDC2ABAB2E1}" type="parTrans" cxnId="{8D313171-0F2C-4CDB-8D26-276B81B6D871}">
      <dgm:prSet/>
      <dgm:spPr/>
      <dgm:t>
        <a:bodyPr/>
        <a:lstStyle/>
        <a:p>
          <a:endParaRPr lang="en-IN"/>
        </a:p>
      </dgm:t>
    </dgm:pt>
    <dgm:pt modelId="{97712584-582B-4733-96BC-4B8DE9DE337F}" type="sibTrans" cxnId="{8D313171-0F2C-4CDB-8D26-276B81B6D871}">
      <dgm:prSet/>
      <dgm:spPr/>
      <dgm:t>
        <a:bodyPr/>
        <a:lstStyle/>
        <a:p>
          <a:endParaRPr lang="en-IN"/>
        </a:p>
      </dgm:t>
    </dgm:pt>
    <dgm:pt modelId="{B291A6AA-0065-4B90-BA06-9CD0BDA8C60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Setup Semantic Cache with Azure Managed Enterprise Cluster.</a:t>
          </a:r>
          <a:endParaRPr lang="en-IN" sz="1400" dirty="0"/>
        </a:p>
      </dgm:t>
    </dgm:pt>
    <dgm:pt modelId="{F4074789-5075-49E9-AB1B-43484B006641}" type="parTrans" cxnId="{EDA53D1C-54C9-42F7-AC03-57DF0585A3E4}">
      <dgm:prSet/>
      <dgm:spPr/>
      <dgm:t>
        <a:bodyPr/>
        <a:lstStyle/>
        <a:p>
          <a:endParaRPr lang="en-IN"/>
        </a:p>
      </dgm:t>
    </dgm:pt>
    <dgm:pt modelId="{2F40368D-A4DE-4A44-8A01-649D06429B53}" type="sibTrans" cxnId="{EDA53D1C-54C9-42F7-AC03-57DF0585A3E4}">
      <dgm:prSet/>
      <dgm:spPr/>
      <dgm:t>
        <a:bodyPr/>
        <a:lstStyle/>
        <a:p>
          <a:endParaRPr lang="en-IN"/>
        </a:p>
      </dgm:t>
    </dgm:pt>
    <dgm:pt modelId="{0CD0F7E2-EAE1-40D6-B42E-E03FA078F96F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Learn About API Lifecycle</a:t>
          </a:r>
          <a:endParaRPr lang="en-IN" sz="1400" dirty="0"/>
        </a:p>
      </dgm:t>
    </dgm:pt>
    <dgm:pt modelId="{40E35FE4-8CA7-401E-ACD9-4CC4D9529275}" type="parTrans" cxnId="{89F2FADA-23E9-4D7C-8F48-394876086810}">
      <dgm:prSet/>
      <dgm:spPr/>
      <dgm:t>
        <a:bodyPr/>
        <a:lstStyle/>
        <a:p>
          <a:endParaRPr lang="en-IN"/>
        </a:p>
      </dgm:t>
    </dgm:pt>
    <dgm:pt modelId="{2138E4AD-A3C3-471D-B645-FAA868A19BD5}" type="sibTrans" cxnId="{89F2FADA-23E9-4D7C-8F48-394876086810}">
      <dgm:prSet/>
      <dgm:spPr/>
      <dgm:t>
        <a:bodyPr/>
        <a:lstStyle/>
        <a:p>
          <a:endParaRPr lang="en-IN"/>
        </a:p>
      </dgm:t>
    </dgm:pt>
    <dgm:pt modelId="{CB1FF714-FEA4-4F93-B850-3CCBCC755EBF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Deploy and Create APIs in Azure APIM.</a:t>
          </a:r>
          <a:endParaRPr lang="en-IN" sz="1400" dirty="0"/>
        </a:p>
      </dgm:t>
    </dgm:pt>
    <dgm:pt modelId="{1AFA4ABD-70D8-405C-9110-CBF529D914B5}" type="parTrans" cxnId="{07CEB871-D4E3-4066-8CE6-21616C99DE8D}">
      <dgm:prSet/>
      <dgm:spPr/>
      <dgm:t>
        <a:bodyPr/>
        <a:lstStyle/>
        <a:p>
          <a:endParaRPr lang="en-IN"/>
        </a:p>
      </dgm:t>
    </dgm:pt>
    <dgm:pt modelId="{EDD97D45-93ED-48F3-8FF7-DEAC2B04D04C}" type="sibTrans" cxnId="{07CEB871-D4E3-4066-8CE6-21616C99DE8D}">
      <dgm:prSet/>
      <dgm:spPr/>
      <dgm:t>
        <a:bodyPr/>
        <a:lstStyle/>
        <a:p>
          <a:endParaRPr lang="en-IN"/>
        </a:p>
      </dgm:t>
    </dgm:pt>
    <dgm:pt modelId="{08605690-4E4F-46AD-A35E-0D2B253D0F62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IN" sz="1400" dirty="0"/>
        </a:p>
      </dgm:t>
    </dgm:pt>
    <dgm:pt modelId="{9A63A86D-8786-44D9-800E-B8D9D4420E78}" type="parTrans" cxnId="{C70D7603-959D-4005-B705-57A4D99387E3}">
      <dgm:prSet/>
      <dgm:spPr/>
      <dgm:t>
        <a:bodyPr/>
        <a:lstStyle/>
        <a:p>
          <a:endParaRPr lang="en-IN"/>
        </a:p>
      </dgm:t>
    </dgm:pt>
    <dgm:pt modelId="{899C4C13-29E6-400F-B0EF-D995704396F8}" type="sibTrans" cxnId="{C70D7603-959D-4005-B705-57A4D99387E3}">
      <dgm:prSet/>
      <dgm:spPr/>
      <dgm:t>
        <a:bodyPr/>
        <a:lstStyle/>
        <a:p>
          <a:endParaRPr lang="en-IN"/>
        </a:p>
      </dgm:t>
    </dgm:pt>
    <dgm:pt modelId="{CA2945EA-00DB-4F02-A8E2-3EEB4DAAEBE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Set up Policies in APIM</a:t>
          </a:r>
          <a:endParaRPr lang="en-IN" sz="1400" dirty="0"/>
        </a:p>
      </dgm:t>
    </dgm:pt>
    <dgm:pt modelId="{7BCE5BCA-3D41-4CE1-B8C7-D84795F278DE}" type="parTrans" cxnId="{6E1BF6D7-599D-400C-8514-F0B1023715A0}">
      <dgm:prSet/>
      <dgm:spPr/>
      <dgm:t>
        <a:bodyPr/>
        <a:lstStyle/>
        <a:p>
          <a:endParaRPr lang="en-IN"/>
        </a:p>
      </dgm:t>
    </dgm:pt>
    <dgm:pt modelId="{4B42972D-9A33-46FA-ABF8-49100DA61441}" type="sibTrans" cxnId="{6E1BF6D7-599D-400C-8514-F0B1023715A0}">
      <dgm:prSet/>
      <dgm:spPr/>
      <dgm:t>
        <a:bodyPr/>
        <a:lstStyle/>
        <a:p>
          <a:endParaRPr lang="en-IN"/>
        </a:p>
      </dgm:t>
    </dgm:pt>
    <dgm:pt modelId="{D8514257-D58A-4F87-8550-9CD49EB605B7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Set up Monitoring Tools for APIM</a:t>
          </a:r>
          <a:endParaRPr lang="en-IN" sz="1400" dirty="0"/>
        </a:p>
      </dgm:t>
    </dgm:pt>
    <dgm:pt modelId="{E966D28F-91B0-49A5-B93E-BE89235D3231}" type="parTrans" cxnId="{76430589-3A6B-4F16-98FC-403E7CD176CB}">
      <dgm:prSet/>
      <dgm:spPr/>
      <dgm:t>
        <a:bodyPr/>
        <a:lstStyle/>
        <a:p>
          <a:endParaRPr lang="en-IN"/>
        </a:p>
      </dgm:t>
    </dgm:pt>
    <dgm:pt modelId="{13C722D4-E07C-4082-B766-CE59AB948013}" type="sibTrans" cxnId="{76430589-3A6B-4F16-98FC-403E7CD176CB}">
      <dgm:prSet/>
      <dgm:spPr/>
      <dgm:t>
        <a:bodyPr/>
        <a:lstStyle/>
        <a:p>
          <a:endParaRPr lang="en-IN"/>
        </a:p>
      </dgm:t>
    </dgm:pt>
    <dgm:pt modelId="{CFDB3009-2D11-4812-AF01-F33EE03CAD7A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Learn Best Practices for API Design</a:t>
          </a:r>
          <a:endParaRPr lang="en-IN" sz="1400" dirty="0"/>
        </a:p>
      </dgm:t>
    </dgm:pt>
    <dgm:pt modelId="{C3C37EBA-1325-4822-A573-F9A15D9A6A40}" type="parTrans" cxnId="{56D33A76-1D96-4BA2-B038-6F4F06DECCC5}">
      <dgm:prSet/>
      <dgm:spPr/>
      <dgm:t>
        <a:bodyPr/>
        <a:lstStyle/>
        <a:p>
          <a:endParaRPr lang="en-IN"/>
        </a:p>
      </dgm:t>
    </dgm:pt>
    <dgm:pt modelId="{2C64269A-7821-4E51-A650-15F3EE627FDF}" type="sibTrans" cxnId="{56D33A76-1D96-4BA2-B038-6F4F06DECCC5}">
      <dgm:prSet/>
      <dgm:spPr/>
      <dgm:t>
        <a:bodyPr/>
        <a:lstStyle/>
        <a:p>
          <a:endParaRPr lang="en-IN"/>
        </a:p>
      </dgm:t>
    </dgm:pt>
    <dgm:pt modelId="{3274AF11-184A-41E9-B812-836E0FBFF061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Integrate Azure AI Foundry with APIM.</a:t>
          </a:r>
          <a:endParaRPr lang="en-IN" sz="1400" dirty="0"/>
        </a:p>
      </dgm:t>
    </dgm:pt>
    <dgm:pt modelId="{AA4EE041-48DC-4436-90D4-536AF9654F0B}" type="parTrans" cxnId="{4C283655-734F-4496-92E7-B8BC8A5141B5}">
      <dgm:prSet/>
      <dgm:spPr/>
      <dgm:t>
        <a:bodyPr/>
        <a:lstStyle/>
        <a:p>
          <a:endParaRPr lang="en-IN"/>
        </a:p>
      </dgm:t>
    </dgm:pt>
    <dgm:pt modelId="{E7AC26E4-AC07-4400-9421-06676A673755}" type="sibTrans" cxnId="{4C283655-734F-4496-92E7-B8BC8A5141B5}">
      <dgm:prSet/>
      <dgm:spPr/>
      <dgm:t>
        <a:bodyPr/>
        <a:lstStyle/>
        <a:p>
          <a:endParaRPr lang="en-IN"/>
        </a:p>
      </dgm:t>
    </dgm:pt>
    <dgm:pt modelId="{C4FCDBE9-BF9C-42C7-9D64-1D3F9D01814D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Integrate Azure OpenAI with APIM with SDK Compatibility.</a:t>
          </a:r>
          <a:endParaRPr lang="en-IN" sz="1400" dirty="0"/>
        </a:p>
      </dgm:t>
    </dgm:pt>
    <dgm:pt modelId="{13214247-5D4E-4EFF-BCD8-C09B192C3D60}" type="parTrans" cxnId="{473FC2A5-F4A5-439F-AA2D-E8BE1DE6F56D}">
      <dgm:prSet/>
      <dgm:spPr/>
      <dgm:t>
        <a:bodyPr/>
        <a:lstStyle/>
        <a:p>
          <a:endParaRPr lang="en-IN"/>
        </a:p>
      </dgm:t>
    </dgm:pt>
    <dgm:pt modelId="{DD19A90C-77A2-4B8D-9271-B6A675B4BB34}" type="sibTrans" cxnId="{473FC2A5-F4A5-439F-AA2D-E8BE1DE6F56D}">
      <dgm:prSet/>
      <dgm:spPr/>
      <dgm:t>
        <a:bodyPr/>
        <a:lstStyle/>
        <a:p>
          <a:endParaRPr lang="en-IN"/>
        </a:p>
      </dgm:t>
    </dgm:pt>
    <dgm:pt modelId="{6B5D1FBB-31FA-41B6-9541-6C448E95D9B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Create Tokens-Per-Minute (TPM) Rate Limits and Request Throttling Policies.</a:t>
          </a:r>
          <a:endParaRPr lang="en-IN" sz="1400" dirty="0"/>
        </a:p>
      </dgm:t>
    </dgm:pt>
    <dgm:pt modelId="{66288718-A946-40C6-92F0-358846E1F0D8}" type="parTrans" cxnId="{6D48C5F1-C03C-408A-81E8-807C682412BB}">
      <dgm:prSet/>
      <dgm:spPr/>
      <dgm:t>
        <a:bodyPr/>
        <a:lstStyle/>
        <a:p>
          <a:endParaRPr lang="en-IN"/>
        </a:p>
      </dgm:t>
    </dgm:pt>
    <dgm:pt modelId="{864AC64D-EA65-4089-8E60-F63F96B8A817}" type="sibTrans" cxnId="{6D48C5F1-C03C-408A-81E8-807C682412BB}">
      <dgm:prSet/>
      <dgm:spPr/>
      <dgm:t>
        <a:bodyPr/>
        <a:lstStyle/>
        <a:p>
          <a:endParaRPr lang="en-IN"/>
        </a:p>
      </dgm:t>
    </dgm:pt>
    <dgm:pt modelId="{EC16EAA2-3E5C-4679-86DB-6173D4046F0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Integrate Content Safety Filters with Azure APIM Policies.</a:t>
          </a:r>
          <a:endParaRPr lang="en-IN" sz="1400" dirty="0"/>
        </a:p>
      </dgm:t>
    </dgm:pt>
    <dgm:pt modelId="{E8707FA9-085E-434A-9D12-6BDA50D5D6A6}" type="parTrans" cxnId="{08B13466-068B-4809-9F8B-1C6EDBA3F2C0}">
      <dgm:prSet/>
      <dgm:spPr/>
      <dgm:t>
        <a:bodyPr/>
        <a:lstStyle/>
        <a:p>
          <a:endParaRPr lang="en-IN"/>
        </a:p>
      </dgm:t>
    </dgm:pt>
    <dgm:pt modelId="{D931018E-1423-4A65-B2A6-BF647EAC9575}" type="sibTrans" cxnId="{08B13466-068B-4809-9F8B-1C6EDBA3F2C0}">
      <dgm:prSet/>
      <dgm:spPr/>
      <dgm:t>
        <a:bodyPr/>
        <a:lstStyle/>
        <a:p>
          <a:endParaRPr lang="en-IN"/>
        </a:p>
      </dgm:t>
    </dgm:pt>
    <dgm:pt modelId="{23DE5DC7-8DB1-4F88-8C90-B6D5DEE0BC32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Setup Backend Pools and perform Entra ID Authentication.</a:t>
          </a:r>
          <a:endParaRPr lang="en-IN" sz="1400" dirty="0"/>
        </a:p>
      </dgm:t>
    </dgm:pt>
    <dgm:pt modelId="{D6BAECFE-26BD-45C1-BFE4-220C17982601}" type="parTrans" cxnId="{AB3849D8-59CD-4AAD-AB66-FB8E9F12B747}">
      <dgm:prSet/>
      <dgm:spPr/>
      <dgm:t>
        <a:bodyPr/>
        <a:lstStyle/>
        <a:p>
          <a:endParaRPr lang="en-IN"/>
        </a:p>
      </dgm:t>
    </dgm:pt>
    <dgm:pt modelId="{16A103AF-FBCA-4057-9DDB-0E580A7DD5E6}" type="sibTrans" cxnId="{AB3849D8-59CD-4AAD-AB66-FB8E9F12B747}">
      <dgm:prSet/>
      <dgm:spPr/>
      <dgm:t>
        <a:bodyPr/>
        <a:lstStyle/>
        <a:p>
          <a:endParaRPr lang="en-IN"/>
        </a:p>
      </dgm:t>
    </dgm:pt>
    <dgm:pt modelId="{9A28CD06-6688-46B1-8213-BD1DCF98051E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/>
            <a:t>Create Load Balanced Pools with Circuit Breaker Backends.</a:t>
          </a:r>
          <a:endParaRPr lang="en-IN" sz="1400" dirty="0"/>
        </a:p>
      </dgm:t>
    </dgm:pt>
    <dgm:pt modelId="{CE3BDDC9-CA8F-49B2-9C6C-C141275D6EC7}" type="parTrans" cxnId="{5C9924DA-8B23-4848-BA03-1AC61F3334A8}">
      <dgm:prSet/>
      <dgm:spPr/>
      <dgm:t>
        <a:bodyPr/>
        <a:lstStyle/>
        <a:p>
          <a:endParaRPr lang="en-IN"/>
        </a:p>
      </dgm:t>
    </dgm:pt>
    <dgm:pt modelId="{DAE4A34F-A32F-481A-97C1-CFFF0E9E7B6E}" type="sibTrans" cxnId="{5C9924DA-8B23-4848-BA03-1AC61F3334A8}">
      <dgm:prSet/>
      <dgm:spPr/>
      <dgm:t>
        <a:bodyPr/>
        <a:lstStyle/>
        <a:p>
          <a:endParaRPr lang="en-IN"/>
        </a:p>
      </dgm:t>
    </dgm:pt>
    <dgm:pt modelId="{4A0EED88-361E-4EC4-AD1D-8C3A452E03D8}" type="pres">
      <dgm:prSet presAssocID="{B5E1FEF7-CBE3-496E-A03A-88ABF965EE32}" presName="diagram" presStyleCnt="0">
        <dgm:presLayoutVars>
          <dgm:dir/>
          <dgm:animLvl val="lvl"/>
          <dgm:resizeHandles val="exact"/>
        </dgm:presLayoutVars>
      </dgm:prSet>
      <dgm:spPr/>
    </dgm:pt>
    <dgm:pt modelId="{3218CC61-3DD0-4FDD-88DA-249ED7FC6B69}" type="pres">
      <dgm:prSet presAssocID="{199306EF-1F33-4A04-A0D8-2BDEB80C2E6E}" presName="compNode" presStyleCnt="0"/>
      <dgm:spPr/>
    </dgm:pt>
    <dgm:pt modelId="{CE6A35DB-795C-43F4-8FB1-7A5946CEFD19}" type="pres">
      <dgm:prSet presAssocID="{199306EF-1F33-4A04-A0D8-2BDEB80C2E6E}" presName="childRect" presStyleLbl="bgAcc1" presStyleIdx="0" presStyleCnt="3">
        <dgm:presLayoutVars>
          <dgm:bulletEnabled val="1"/>
        </dgm:presLayoutVars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B14CC362-0C23-46E4-A549-533325BC1BB6}" type="pres">
      <dgm:prSet presAssocID="{199306EF-1F33-4A04-A0D8-2BDEB80C2E6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4A2AC59-5AF3-42D3-AE9A-6DA315F80BF6}" type="pres">
      <dgm:prSet presAssocID="{199306EF-1F33-4A04-A0D8-2BDEB80C2E6E}" presName="parentRect" presStyleLbl="alignNode1" presStyleIdx="0" presStyleCnt="3"/>
      <dgm:spPr/>
    </dgm:pt>
    <dgm:pt modelId="{B9BB9520-2E60-482A-B8BF-025C3B55EE75}" type="pres">
      <dgm:prSet presAssocID="{199306EF-1F33-4A04-A0D8-2BDEB80C2E6E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81B786B8-24A3-4DB4-B51E-6869D8840016}" type="pres">
      <dgm:prSet presAssocID="{F862371A-B521-4B19-9813-739905F75602}" presName="sibTrans" presStyleLbl="sibTrans2D1" presStyleIdx="0" presStyleCnt="0"/>
      <dgm:spPr/>
    </dgm:pt>
    <dgm:pt modelId="{4D281BDE-8D6A-4AEA-ACE9-CDEC1E3E71F5}" type="pres">
      <dgm:prSet presAssocID="{E311A530-BFDC-4225-8F5D-DA6815EB9F58}" presName="compNode" presStyleCnt="0"/>
      <dgm:spPr/>
    </dgm:pt>
    <dgm:pt modelId="{040D1164-A2D4-4930-A203-A5DAA115A747}" type="pres">
      <dgm:prSet presAssocID="{E311A530-BFDC-4225-8F5D-DA6815EB9F58}" presName="childRect" presStyleLbl="bgAcc1" presStyleIdx="1" presStyleCnt="3">
        <dgm:presLayoutVars>
          <dgm:bulletEnabled val="1"/>
        </dgm:presLayoutVars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13BD6253-CFAA-41CA-B2AD-2ECC20067707}" type="pres">
      <dgm:prSet presAssocID="{E311A530-BFDC-4225-8F5D-DA6815EB9F5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13DD519-4DB4-42D1-BCA4-406F578560C1}" type="pres">
      <dgm:prSet presAssocID="{E311A530-BFDC-4225-8F5D-DA6815EB9F58}" presName="parentRect" presStyleLbl="alignNode1" presStyleIdx="1" presStyleCnt="3"/>
      <dgm:spPr/>
    </dgm:pt>
    <dgm:pt modelId="{1A1B88BF-25DF-4EED-AB55-7E90BDB60813}" type="pres">
      <dgm:prSet presAssocID="{E311A530-BFDC-4225-8F5D-DA6815EB9F58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8B47BA4-FE4C-4516-9D97-745B34668C1D}" type="pres">
      <dgm:prSet presAssocID="{DC02012A-BA69-457B-8E9E-AD758E2E1738}" presName="sibTrans" presStyleLbl="sibTrans2D1" presStyleIdx="0" presStyleCnt="0"/>
      <dgm:spPr/>
    </dgm:pt>
    <dgm:pt modelId="{3177F163-8609-461C-9F78-3C55BA2A3E27}" type="pres">
      <dgm:prSet presAssocID="{EC1EE03F-8CD3-433F-8B1B-13DF1B4F70E6}" presName="compNode" presStyleCnt="0"/>
      <dgm:spPr/>
    </dgm:pt>
    <dgm:pt modelId="{F199E6EC-A050-4E48-82E0-4DFB3ACC90F0}" type="pres">
      <dgm:prSet presAssocID="{EC1EE03F-8CD3-433F-8B1B-13DF1B4F70E6}" presName="childRect" presStyleLbl="bgAcc1" presStyleIdx="2" presStyleCnt="3">
        <dgm:presLayoutVars>
          <dgm:bulletEnabled val="1"/>
        </dgm:presLayoutVars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</dgm:pt>
    <dgm:pt modelId="{E83D6BE6-FD52-48B6-B55E-8C3480910A99}" type="pres">
      <dgm:prSet presAssocID="{EC1EE03F-8CD3-433F-8B1B-13DF1B4F70E6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CB8FC8D-DF46-4DF2-B99F-F181CBA5CFEB}" type="pres">
      <dgm:prSet presAssocID="{EC1EE03F-8CD3-433F-8B1B-13DF1B4F70E6}" presName="parentRect" presStyleLbl="alignNode1" presStyleIdx="2" presStyleCnt="3"/>
      <dgm:spPr/>
    </dgm:pt>
    <dgm:pt modelId="{AA26545B-AA5B-4286-BC69-FD3D65E576E3}" type="pres">
      <dgm:prSet presAssocID="{EC1EE03F-8CD3-433F-8B1B-13DF1B4F70E6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D9432A00-9F66-4F59-9308-6D3572E57257}" type="presOf" srcId="{199306EF-1F33-4A04-A0D8-2BDEB80C2E6E}" destId="{B14CC362-0C23-46E4-A549-533325BC1BB6}" srcOrd="0" destOrd="0" presId="urn:microsoft.com/office/officeart/2005/8/layout/bList2"/>
    <dgm:cxn modelId="{C70D7603-959D-4005-B705-57A4D99387E3}" srcId="{199306EF-1F33-4A04-A0D8-2BDEB80C2E6E}" destId="{08605690-4E4F-46AD-A35E-0D2B253D0F62}" srcOrd="6" destOrd="0" parTransId="{9A63A86D-8786-44D9-800E-B8D9D4420E78}" sibTransId="{899C4C13-29E6-400F-B0EF-D995704396F8}"/>
    <dgm:cxn modelId="{87AB2208-C8FE-42F0-8710-EBB19B1549F2}" srcId="{B5E1FEF7-CBE3-496E-A03A-88ABF965EE32}" destId="{E311A530-BFDC-4225-8F5D-DA6815EB9F58}" srcOrd="1" destOrd="0" parTransId="{D83BE0E4-49FA-4CA4-B04D-12B6774D947B}" sibTransId="{DC02012A-BA69-457B-8E9E-AD758E2E1738}"/>
    <dgm:cxn modelId="{2F173A11-16A0-4ABE-B2E7-596FC678923D}" type="presOf" srcId="{199306EF-1F33-4A04-A0D8-2BDEB80C2E6E}" destId="{64A2AC59-5AF3-42D3-AE9A-6DA315F80BF6}" srcOrd="1" destOrd="0" presId="urn:microsoft.com/office/officeart/2005/8/layout/bList2"/>
    <dgm:cxn modelId="{1A4AAD1B-4E26-4CB8-B70A-93B0F0407BAD}" type="presOf" srcId="{B291A6AA-0065-4B90-BA06-9CD0BDA8C60C}" destId="{F199E6EC-A050-4E48-82E0-4DFB3ACC90F0}" srcOrd="0" destOrd="0" presId="urn:microsoft.com/office/officeart/2005/8/layout/bList2"/>
    <dgm:cxn modelId="{EDA53D1C-54C9-42F7-AC03-57DF0585A3E4}" srcId="{EC1EE03F-8CD3-433F-8B1B-13DF1B4F70E6}" destId="{B291A6AA-0065-4B90-BA06-9CD0BDA8C60C}" srcOrd="0" destOrd="0" parTransId="{F4074789-5075-49E9-AB1B-43484B006641}" sibTransId="{2F40368D-A4DE-4A44-8A01-649D06429B53}"/>
    <dgm:cxn modelId="{F7BD5A1C-CD86-423C-B9C5-636A5C063550}" srcId="{199306EF-1F33-4A04-A0D8-2BDEB80C2E6E}" destId="{87895D51-EDE9-462D-950E-42D1942D4336}" srcOrd="0" destOrd="0" parTransId="{0A04A2E1-5B92-4B2B-8C17-F4C2F7929E74}" sibTransId="{187237E9-5AF4-4C99-824B-B853B675F6C8}"/>
    <dgm:cxn modelId="{54045125-1B4C-476B-8BA5-D09336BCDEC9}" type="presOf" srcId="{08605690-4E4F-46AD-A35E-0D2B253D0F62}" destId="{CE6A35DB-795C-43F4-8FB1-7A5946CEFD19}" srcOrd="0" destOrd="6" presId="urn:microsoft.com/office/officeart/2005/8/layout/bList2"/>
    <dgm:cxn modelId="{0D620F33-F742-4743-B944-A73A30EBF07F}" type="presOf" srcId="{EC16EAA2-3E5C-4679-86DB-6173D4046F0C}" destId="{F199E6EC-A050-4E48-82E0-4DFB3ACC90F0}" srcOrd="0" destOrd="1" presId="urn:microsoft.com/office/officeart/2005/8/layout/bList2"/>
    <dgm:cxn modelId="{505A7840-38D3-472D-9F3D-E59CD71C3B3B}" type="presOf" srcId="{85D99636-B04A-4601-B529-A829CFA6955F}" destId="{CE6A35DB-795C-43F4-8FB1-7A5946CEFD19}" srcOrd="0" destOrd="7" presId="urn:microsoft.com/office/officeart/2005/8/layout/bList2"/>
    <dgm:cxn modelId="{B3BF0D44-9008-4C32-A1B4-46845790C659}" srcId="{B5E1FEF7-CBE3-496E-A03A-88ABF965EE32}" destId="{EC1EE03F-8CD3-433F-8B1B-13DF1B4F70E6}" srcOrd="2" destOrd="0" parTransId="{DA376257-CD7B-4B97-819D-CECC22FD6131}" sibTransId="{C0544B8F-A04F-400F-B92F-FB13FC22E715}"/>
    <dgm:cxn modelId="{08B13466-068B-4809-9F8B-1C6EDBA3F2C0}" srcId="{EC1EE03F-8CD3-433F-8B1B-13DF1B4F70E6}" destId="{EC16EAA2-3E5C-4679-86DB-6173D4046F0C}" srcOrd="1" destOrd="0" parTransId="{E8707FA9-085E-434A-9D12-6BDA50D5D6A6}" sibTransId="{D931018E-1423-4A65-B2A6-BF647EAC9575}"/>
    <dgm:cxn modelId="{0F1A5249-B3DF-4EFA-8682-870632B0764F}" type="presOf" srcId="{CB1FF714-FEA4-4F93-B850-3CCBCC755EBF}" destId="{CE6A35DB-795C-43F4-8FB1-7A5946CEFD19}" srcOrd="0" destOrd="2" presId="urn:microsoft.com/office/officeart/2005/8/layout/bList2"/>
    <dgm:cxn modelId="{F048116C-E14E-45AF-9C11-5BEB2DDC4E2F}" type="presOf" srcId="{B5E1FEF7-CBE3-496E-A03A-88ABF965EE32}" destId="{4A0EED88-361E-4EC4-AD1D-8C3A452E03D8}" srcOrd="0" destOrd="0" presId="urn:microsoft.com/office/officeart/2005/8/layout/bList2"/>
    <dgm:cxn modelId="{5DDD676C-004C-4E65-BDCA-FB8875A785E4}" type="presOf" srcId="{C4FCDBE9-BF9C-42C7-9D64-1D3F9D01814D}" destId="{040D1164-A2D4-4930-A203-A5DAA115A747}" srcOrd="0" destOrd="2" presId="urn:microsoft.com/office/officeart/2005/8/layout/bList2"/>
    <dgm:cxn modelId="{4DABF14E-4E22-4EEA-8419-DA83A7C1905A}" srcId="{199306EF-1F33-4A04-A0D8-2BDEB80C2E6E}" destId="{85D99636-B04A-4601-B529-A829CFA6955F}" srcOrd="7" destOrd="0" parTransId="{00175E28-5D59-4682-82D7-12A4066A5D5A}" sibTransId="{D4AFD9FD-8A4E-4BE6-96F6-6D5A6F21D2E8}"/>
    <dgm:cxn modelId="{8D313171-0F2C-4CDB-8D26-276B81B6D871}" srcId="{E311A530-BFDC-4225-8F5D-DA6815EB9F58}" destId="{4C735373-FE7D-4D3B-BB0B-C2156BAD47AB}" srcOrd="0" destOrd="0" parTransId="{8033235C-F426-414D-9D30-7BDC2ABAB2E1}" sibTransId="{97712584-582B-4733-96BC-4B8DE9DE337F}"/>
    <dgm:cxn modelId="{07CEB871-D4E3-4066-8CE6-21616C99DE8D}" srcId="{199306EF-1F33-4A04-A0D8-2BDEB80C2E6E}" destId="{CB1FF714-FEA4-4F93-B850-3CCBCC755EBF}" srcOrd="2" destOrd="0" parTransId="{1AFA4ABD-70D8-405C-9110-CBF529D914B5}" sibTransId="{EDD97D45-93ED-48F3-8FF7-DEAC2B04D04C}"/>
    <dgm:cxn modelId="{4C283655-734F-4496-92E7-B8BC8A5141B5}" srcId="{E311A530-BFDC-4225-8F5D-DA6815EB9F58}" destId="{3274AF11-184A-41E9-B812-836E0FBFF061}" srcOrd="1" destOrd="0" parTransId="{AA4EE041-48DC-4436-90D4-536AF9654F0B}" sibTransId="{E7AC26E4-AC07-4400-9421-06676A673755}"/>
    <dgm:cxn modelId="{56D33A76-1D96-4BA2-B038-6F4F06DECCC5}" srcId="{199306EF-1F33-4A04-A0D8-2BDEB80C2E6E}" destId="{CFDB3009-2D11-4812-AF01-F33EE03CAD7A}" srcOrd="5" destOrd="0" parTransId="{C3C37EBA-1325-4822-A573-F9A15D9A6A40}" sibTransId="{2C64269A-7821-4E51-A650-15F3EE627FDF}"/>
    <dgm:cxn modelId="{417DA97D-E76B-4108-99E5-6E0F003F38BA}" type="presOf" srcId="{E311A530-BFDC-4225-8F5D-DA6815EB9F58}" destId="{13BD6253-CFAA-41CA-B2AD-2ECC20067707}" srcOrd="0" destOrd="0" presId="urn:microsoft.com/office/officeart/2005/8/layout/bList2"/>
    <dgm:cxn modelId="{68961C7E-C68F-40DA-A42E-256ADC1E1763}" type="presOf" srcId="{6B5D1FBB-31FA-41B6-9541-6C448E95D9B3}" destId="{040D1164-A2D4-4930-A203-A5DAA115A747}" srcOrd="0" destOrd="3" presId="urn:microsoft.com/office/officeart/2005/8/layout/bList2"/>
    <dgm:cxn modelId="{F887D985-75C3-4012-9230-F1E9B9E2DE63}" type="presOf" srcId="{9A28CD06-6688-46B1-8213-BD1DCF98051E}" destId="{F199E6EC-A050-4E48-82E0-4DFB3ACC90F0}" srcOrd="0" destOrd="3" presId="urn:microsoft.com/office/officeart/2005/8/layout/bList2"/>
    <dgm:cxn modelId="{76430589-3A6B-4F16-98FC-403E7CD176CB}" srcId="{199306EF-1F33-4A04-A0D8-2BDEB80C2E6E}" destId="{D8514257-D58A-4F87-8550-9CD49EB605B7}" srcOrd="4" destOrd="0" parTransId="{E966D28F-91B0-49A5-B93E-BE89235D3231}" sibTransId="{13C722D4-E07C-4082-B766-CE59AB948013}"/>
    <dgm:cxn modelId="{AF5D648E-AC20-4289-BAD6-F0A3FE509C0A}" srcId="{B5E1FEF7-CBE3-496E-A03A-88ABF965EE32}" destId="{199306EF-1F33-4A04-A0D8-2BDEB80C2E6E}" srcOrd="0" destOrd="0" parTransId="{6D907A25-BBC3-47F7-8D4F-11408F0298F9}" sibTransId="{F862371A-B521-4B19-9813-739905F75602}"/>
    <dgm:cxn modelId="{F6F72E8F-B211-437E-A5F7-FA1024E81923}" type="presOf" srcId="{0CD0F7E2-EAE1-40D6-B42E-E03FA078F96F}" destId="{CE6A35DB-795C-43F4-8FB1-7A5946CEFD19}" srcOrd="0" destOrd="1" presId="urn:microsoft.com/office/officeart/2005/8/layout/bList2"/>
    <dgm:cxn modelId="{15971C95-83BB-4A3E-9E85-B218E7351778}" type="presOf" srcId="{3274AF11-184A-41E9-B812-836E0FBFF061}" destId="{040D1164-A2D4-4930-A203-A5DAA115A747}" srcOrd="0" destOrd="1" presId="urn:microsoft.com/office/officeart/2005/8/layout/bList2"/>
    <dgm:cxn modelId="{A023A496-A4B3-4143-99C5-63684BEB0668}" type="presOf" srcId="{EC1EE03F-8CD3-433F-8B1B-13DF1B4F70E6}" destId="{6CB8FC8D-DF46-4DF2-B99F-F181CBA5CFEB}" srcOrd="1" destOrd="0" presId="urn:microsoft.com/office/officeart/2005/8/layout/bList2"/>
    <dgm:cxn modelId="{8F87C79E-1DDD-4BD2-8BD6-EC1A10BB0805}" type="presOf" srcId="{EC1EE03F-8CD3-433F-8B1B-13DF1B4F70E6}" destId="{E83D6BE6-FD52-48B6-B55E-8C3480910A99}" srcOrd="0" destOrd="0" presId="urn:microsoft.com/office/officeart/2005/8/layout/bList2"/>
    <dgm:cxn modelId="{473FC2A5-F4A5-439F-AA2D-E8BE1DE6F56D}" srcId="{E311A530-BFDC-4225-8F5D-DA6815EB9F58}" destId="{C4FCDBE9-BF9C-42C7-9D64-1D3F9D01814D}" srcOrd="2" destOrd="0" parTransId="{13214247-5D4E-4EFF-BCD8-C09B192C3D60}" sibTransId="{DD19A90C-77A2-4B8D-9271-B6A675B4BB34}"/>
    <dgm:cxn modelId="{92A9DAA9-C35E-47E0-B6B7-18F32AB65C58}" type="presOf" srcId="{87895D51-EDE9-462D-950E-42D1942D4336}" destId="{CE6A35DB-795C-43F4-8FB1-7A5946CEFD19}" srcOrd="0" destOrd="0" presId="urn:microsoft.com/office/officeart/2005/8/layout/bList2"/>
    <dgm:cxn modelId="{B54F0FB9-D596-4053-92B0-ADCA4FAE6D99}" type="presOf" srcId="{4C735373-FE7D-4D3B-BB0B-C2156BAD47AB}" destId="{040D1164-A2D4-4930-A203-A5DAA115A747}" srcOrd="0" destOrd="0" presId="urn:microsoft.com/office/officeart/2005/8/layout/bList2"/>
    <dgm:cxn modelId="{4A5586CC-EF15-4E04-82F9-6BA9DAEF92F3}" type="presOf" srcId="{CA2945EA-00DB-4F02-A8E2-3EEB4DAAEBEA}" destId="{CE6A35DB-795C-43F4-8FB1-7A5946CEFD19}" srcOrd="0" destOrd="3" presId="urn:microsoft.com/office/officeart/2005/8/layout/bList2"/>
    <dgm:cxn modelId="{A7043CCF-B429-45DF-806C-3A4372E368B0}" type="presOf" srcId="{F862371A-B521-4B19-9813-739905F75602}" destId="{81B786B8-24A3-4DB4-B51E-6869D8840016}" srcOrd="0" destOrd="0" presId="urn:microsoft.com/office/officeart/2005/8/layout/bList2"/>
    <dgm:cxn modelId="{40C94AD3-96B0-46DA-B8C4-C18015A89438}" type="presOf" srcId="{23DE5DC7-8DB1-4F88-8C90-B6D5DEE0BC32}" destId="{F199E6EC-A050-4E48-82E0-4DFB3ACC90F0}" srcOrd="0" destOrd="2" presId="urn:microsoft.com/office/officeart/2005/8/layout/bList2"/>
    <dgm:cxn modelId="{1DB8ACD7-F112-4B04-894E-D5DCDB865FDE}" type="presOf" srcId="{D8514257-D58A-4F87-8550-9CD49EB605B7}" destId="{CE6A35DB-795C-43F4-8FB1-7A5946CEFD19}" srcOrd="0" destOrd="4" presId="urn:microsoft.com/office/officeart/2005/8/layout/bList2"/>
    <dgm:cxn modelId="{6E1BF6D7-599D-400C-8514-F0B1023715A0}" srcId="{199306EF-1F33-4A04-A0D8-2BDEB80C2E6E}" destId="{CA2945EA-00DB-4F02-A8E2-3EEB4DAAEBEA}" srcOrd="3" destOrd="0" parTransId="{7BCE5BCA-3D41-4CE1-B8C7-D84795F278DE}" sibTransId="{4B42972D-9A33-46FA-ABF8-49100DA61441}"/>
    <dgm:cxn modelId="{AB3849D8-59CD-4AAD-AB66-FB8E9F12B747}" srcId="{EC1EE03F-8CD3-433F-8B1B-13DF1B4F70E6}" destId="{23DE5DC7-8DB1-4F88-8C90-B6D5DEE0BC32}" srcOrd="2" destOrd="0" parTransId="{D6BAECFE-26BD-45C1-BFE4-220C17982601}" sibTransId="{16A103AF-FBCA-4057-9DDB-0E580A7DD5E6}"/>
    <dgm:cxn modelId="{5C9924DA-8B23-4848-BA03-1AC61F3334A8}" srcId="{EC1EE03F-8CD3-433F-8B1B-13DF1B4F70E6}" destId="{9A28CD06-6688-46B1-8213-BD1DCF98051E}" srcOrd="3" destOrd="0" parTransId="{CE3BDDC9-CA8F-49B2-9C6C-C141275D6EC7}" sibTransId="{DAE4A34F-A32F-481A-97C1-CFFF0E9E7B6E}"/>
    <dgm:cxn modelId="{89F2FADA-23E9-4D7C-8F48-394876086810}" srcId="{199306EF-1F33-4A04-A0D8-2BDEB80C2E6E}" destId="{0CD0F7E2-EAE1-40D6-B42E-E03FA078F96F}" srcOrd="1" destOrd="0" parTransId="{40E35FE4-8CA7-401E-ACD9-4CC4D9529275}" sibTransId="{2138E4AD-A3C3-471D-B645-FAA868A19BD5}"/>
    <dgm:cxn modelId="{D88C32DD-0F72-4435-8E63-1DE78E2D2407}" type="presOf" srcId="{E311A530-BFDC-4225-8F5D-DA6815EB9F58}" destId="{813DD519-4DB4-42D1-BCA4-406F578560C1}" srcOrd="1" destOrd="0" presId="urn:microsoft.com/office/officeart/2005/8/layout/bList2"/>
    <dgm:cxn modelId="{CE955DDE-14EE-49D0-8D02-D3C0E8800277}" type="presOf" srcId="{DC02012A-BA69-457B-8E9E-AD758E2E1738}" destId="{88B47BA4-FE4C-4516-9D97-745B34668C1D}" srcOrd="0" destOrd="0" presId="urn:microsoft.com/office/officeart/2005/8/layout/bList2"/>
    <dgm:cxn modelId="{6D48C5F1-C03C-408A-81E8-807C682412BB}" srcId="{E311A530-BFDC-4225-8F5D-DA6815EB9F58}" destId="{6B5D1FBB-31FA-41B6-9541-6C448E95D9B3}" srcOrd="3" destOrd="0" parTransId="{66288718-A946-40C6-92F0-358846E1F0D8}" sibTransId="{864AC64D-EA65-4089-8E60-F63F96B8A817}"/>
    <dgm:cxn modelId="{B0F2DCFC-67C3-4033-A60F-BE3EE9F7D121}" type="presOf" srcId="{CFDB3009-2D11-4812-AF01-F33EE03CAD7A}" destId="{CE6A35DB-795C-43F4-8FB1-7A5946CEFD19}" srcOrd="0" destOrd="5" presId="urn:microsoft.com/office/officeart/2005/8/layout/bList2"/>
    <dgm:cxn modelId="{5B7BB240-FB6F-4843-A71D-6A7FB547FBE9}" type="presParOf" srcId="{4A0EED88-361E-4EC4-AD1D-8C3A452E03D8}" destId="{3218CC61-3DD0-4FDD-88DA-249ED7FC6B69}" srcOrd="0" destOrd="0" presId="urn:microsoft.com/office/officeart/2005/8/layout/bList2"/>
    <dgm:cxn modelId="{EB778068-AE8E-4CD4-A090-3888F4CF7250}" type="presParOf" srcId="{3218CC61-3DD0-4FDD-88DA-249ED7FC6B69}" destId="{CE6A35DB-795C-43F4-8FB1-7A5946CEFD19}" srcOrd="0" destOrd="0" presId="urn:microsoft.com/office/officeart/2005/8/layout/bList2"/>
    <dgm:cxn modelId="{EEA4BD37-CE64-496F-9E5B-718BC4AA67D9}" type="presParOf" srcId="{3218CC61-3DD0-4FDD-88DA-249ED7FC6B69}" destId="{B14CC362-0C23-46E4-A549-533325BC1BB6}" srcOrd="1" destOrd="0" presId="urn:microsoft.com/office/officeart/2005/8/layout/bList2"/>
    <dgm:cxn modelId="{F896EF42-6759-4012-AFB6-3D29D8F63A84}" type="presParOf" srcId="{3218CC61-3DD0-4FDD-88DA-249ED7FC6B69}" destId="{64A2AC59-5AF3-42D3-AE9A-6DA315F80BF6}" srcOrd="2" destOrd="0" presId="urn:microsoft.com/office/officeart/2005/8/layout/bList2"/>
    <dgm:cxn modelId="{0911C730-6B0B-4206-A63A-FC62E9FB24F7}" type="presParOf" srcId="{3218CC61-3DD0-4FDD-88DA-249ED7FC6B69}" destId="{B9BB9520-2E60-482A-B8BF-025C3B55EE75}" srcOrd="3" destOrd="0" presId="urn:microsoft.com/office/officeart/2005/8/layout/bList2"/>
    <dgm:cxn modelId="{A6406FE9-A8C0-44A4-A971-546DBFA29573}" type="presParOf" srcId="{4A0EED88-361E-4EC4-AD1D-8C3A452E03D8}" destId="{81B786B8-24A3-4DB4-B51E-6869D8840016}" srcOrd="1" destOrd="0" presId="urn:microsoft.com/office/officeart/2005/8/layout/bList2"/>
    <dgm:cxn modelId="{C12AE7A0-B13A-41D5-9486-6FF9DD5A3776}" type="presParOf" srcId="{4A0EED88-361E-4EC4-AD1D-8C3A452E03D8}" destId="{4D281BDE-8D6A-4AEA-ACE9-CDEC1E3E71F5}" srcOrd="2" destOrd="0" presId="urn:microsoft.com/office/officeart/2005/8/layout/bList2"/>
    <dgm:cxn modelId="{AD864378-2B49-485E-B9E1-0D88F5EA750D}" type="presParOf" srcId="{4D281BDE-8D6A-4AEA-ACE9-CDEC1E3E71F5}" destId="{040D1164-A2D4-4930-A203-A5DAA115A747}" srcOrd="0" destOrd="0" presId="urn:microsoft.com/office/officeart/2005/8/layout/bList2"/>
    <dgm:cxn modelId="{37BF5305-3F5B-43A0-9D9A-C1406CE954CD}" type="presParOf" srcId="{4D281BDE-8D6A-4AEA-ACE9-CDEC1E3E71F5}" destId="{13BD6253-CFAA-41CA-B2AD-2ECC20067707}" srcOrd="1" destOrd="0" presId="urn:microsoft.com/office/officeart/2005/8/layout/bList2"/>
    <dgm:cxn modelId="{FEED71C2-4183-40D1-AC88-5F2A63EBA454}" type="presParOf" srcId="{4D281BDE-8D6A-4AEA-ACE9-CDEC1E3E71F5}" destId="{813DD519-4DB4-42D1-BCA4-406F578560C1}" srcOrd="2" destOrd="0" presId="urn:microsoft.com/office/officeart/2005/8/layout/bList2"/>
    <dgm:cxn modelId="{4B482996-9A40-40C3-9CBE-23E15F04D203}" type="presParOf" srcId="{4D281BDE-8D6A-4AEA-ACE9-CDEC1E3E71F5}" destId="{1A1B88BF-25DF-4EED-AB55-7E90BDB60813}" srcOrd="3" destOrd="0" presId="urn:microsoft.com/office/officeart/2005/8/layout/bList2"/>
    <dgm:cxn modelId="{46674D92-F42F-4129-810C-8C09430A7402}" type="presParOf" srcId="{4A0EED88-361E-4EC4-AD1D-8C3A452E03D8}" destId="{88B47BA4-FE4C-4516-9D97-745B34668C1D}" srcOrd="3" destOrd="0" presId="urn:microsoft.com/office/officeart/2005/8/layout/bList2"/>
    <dgm:cxn modelId="{66389A03-0B17-4761-A84F-E458FFB8BE64}" type="presParOf" srcId="{4A0EED88-361E-4EC4-AD1D-8C3A452E03D8}" destId="{3177F163-8609-461C-9F78-3C55BA2A3E27}" srcOrd="4" destOrd="0" presId="urn:microsoft.com/office/officeart/2005/8/layout/bList2"/>
    <dgm:cxn modelId="{5DBA2292-3CB4-4041-951F-A79DB52869C1}" type="presParOf" srcId="{3177F163-8609-461C-9F78-3C55BA2A3E27}" destId="{F199E6EC-A050-4E48-82E0-4DFB3ACC90F0}" srcOrd="0" destOrd="0" presId="urn:microsoft.com/office/officeart/2005/8/layout/bList2"/>
    <dgm:cxn modelId="{2E22BBA9-DDE1-4DF1-9FD9-56AB604FF89A}" type="presParOf" srcId="{3177F163-8609-461C-9F78-3C55BA2A3E27}" destId="{E83D6BE6-FD52-48B6-B55E-8C3480910A99}" srcOrd="1" destOrd="0" presId="urn:microsoft.com/office/officeart/2005/8/layout/bList2"/>
    <dgm:cxn modelId="{8E52A15C-B886-4D12-A598-A33E3F7FFACD}" type="presParOf" srcId="{3177F163-8609-461C-9F78-3C55BA2A3E27}" destId="{6CB8FC8D-DF46-4DF2-B99F-F181CBA5CFEB}" srcOrd="2" destOrd="0" presId="urn:microsoft.com/office/officeart/2005/8/layout/bList2"/>
    <dgm:cxn modelId="{B6D8E85D-29FE-4589-9D19-20F1A4AD8812}" type="presParOf" srcId="{3177F163-8609-461C-9F78-3C55BA2A3E27}" destId="{AA26545B-AA5B-4286-BC69-FD3D65E576E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35DB-795C-43F4-8FB1-7A5946CEFD19}">
      <dsp:nvSpPr>
        <dsp:cNvPr id="0" name=""/>
        <dsp:cNvSpPr/>
      </dsp:nvSpPr>
      <dsp:spPr>
        <a:xfrm>
          <a:off x="6310" y="1243249"/>
          <a:ext cx="2725767" cy="2034727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Learn about Azure API Management (APIM)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Learn About API Lifecycle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Deploy and Create APIs in Azure APIM.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Set up Policies in APIM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Set up Monitoring Tools for APIM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Learn Best Practices for API Design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4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</dsp:txBody>
      <dsp:txXfrm>
        <a:off x="53986" y="1290925"/>
        <a:ext cx="2630415" cy="1987051"/>
      </dsp:txXfrm>
    </dsp:sp>
    <dsp:sp modelId="{64A2AC59-5AF3-42D3-AE9A-6DA315F80BF6}">
      <dsp:nvSpPr>
        <dsp:cNvPr id="0" name=""/>
        <dsp:cNvSpPr/>
      </dsp:nvSpPr>
      <dsp:spPr>
        <a:xfrm>
          <a:off x="6310" y="3277977"/>
          <a:ext cx="2725767" cy="874932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 to Azure API Management</a:t>
          </a:r>
          <a:endParaRPr lang="en-IN" sz="1800" kern="1200" dirty="0"/>
        </a:p>
      </dsp:txBody>
      <dsp:txXfrm>
        <a:off x="6310" y="3277977"/>
        <a:ext cx="1919554" cy="874932"/>
      </dsp:txXfrm>
    </dsp:sp>
    <dsp:sp modelId="{B9BB9520-2E60-482A-B8BF-025C3B55EE75}">
      <dsp:nvSpPr>
        <dsp:cNvPr id="0" name=""/>
        <dsp:cNvSpPr/>
      </dsp:nvSpPr>
      <dsp:spPr>
        <a:xfrm>
          <a:off x="2002972" y="3416952"/>
          <a:ext cx="954018" cy="9540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D1164-A2D4-4930-A203-A5DAA115A747}">
      <dsp:nvSpPr>
        <dsp:cNvPr id="0" name=""/>
        <dsp:cNvSpPr/>
      </dsp:nvSpPr>
      <dsp:spPr>
        <a:xfrm>
          <a:off x="3193343" y="1243249"/>
          <a:ext cx="2725767" cy="2034727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Learn About Azure AI Foundry and Azure OpenAI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Integrate Azure AI Foundry with APIM.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Integrate Azure OpenAI with APIM with SDK Compatibility.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Tokens-Per-Minute (TPM) Rate Limits and Request Throttling Policies.</a:t>
          </a:r>
          <a:endParaRPr lang="en-IN" sz="1400" kern="1200" dirty="0"/>
        </a:p>
      </dsp:txBody>
      <dsp:txXfrm>
        <a:off x="3241019" y="1290925"/>
        <a:ext cx="2630415" cy="1987051"/>
      </dsp:txXfrm>
    </dsp:sp>
    <dsp:sp modelId="{813DD519-4DB4-42D1-BCA4-406F578560C1}">
      <dsp:nvSpPr>
        <dsp:cNvPr id="0" name=""/>
        <dsp:cNvSpPr/>
      </dsp:nvSpPr>
      <dsp:spPr>
        <a:xfrm>
          <a:off x="3193343" y="3277977"/>
          <a:ext cx="2725767" cy="874932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Introduction to Integration of Azure AI with APIM</a:t>
          </a:r>
          <a:endParaRPr lang="en-IN" sz="1800" kern="1200" dirty="0"/>
        </a:p>
      </dsp:txBody>
      <dsp:txXfrm>
        <a:off x="3193343" y="3277977"/>
        <a:ext cx="1919554" cy="874932"/>
      </dsp:txXfrm>
    </dsp:sp>
    <dsp:sp modelId="{1A1B88BF-25DF-4EED-AB55-7E90BDB60813}">
      <dsp:nvSpPr>
        <dsp:cNvPr id="0" name=""/>
        <dsp:cNvSpPr/>
      </dsp:nvSpPr>
      <dsp:spPr>
        <a:xfrm>
          <a:off x="5190005" y="3416952"/>
          <a:ext cx="954018" cy="95401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9E6EC-A050-4E48-82E0-4DFB3ACC90F0}">
      <dsp:nvSpPr>
        <dsp:cNvPr id="0" name=""/>
        <dsp:cNvSpPr/>
      </dsp:nvSpPr>
      <dsp:spPr>
        <a:xfrm>
          <a:off x="6380376" y="1243249"/>
          <a:ext cx="2725767" cy="2034727"/>
        </a:xfrm>
        <a:prstGeom prst="round2SameRect">
          <a:avLst>
            <a:gd name="adj1" fmla="val 8000"/>
            <a:gd name="adj2" fmla="val 0"/>
          </a:avLst>
        </a:prstGeom>
        <a:solidFill>
          <a:schemeClr val="lt1"/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780" tIns="53340" rIns="17780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Setup Semantic Cache with Azure Managed Enterprise Cluster.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Integrate Content Safety Filters with Azure APIM Policies.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Setup Backend Pools and perform Entra ID Authentication.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Load Balanced Pools with Circuit Breaker Backends.</a:t>
          </a:r>
          <a:endParaRPr lang="en-IN" sz="1400" kern="1200" dirty="0"/>
        </a:p>
      </dsp:txBody>
      <dsp:txXfrm>
        <a:off x="6428052" y="1290925"/>
        <a:ext cx="2630415" cy="1987051"/>
      </dsp:txXfrm>
    </dsp:sp>
    <dsp:sp modelId="{6CB8FC8D-DF46-4DF2-B99F-F181CBA5CFEB}">
      <dsp:nvSpPr>
        <dsp:cNvPr id="0" name=""/>
        <dsp:cNvSpPr/>
      </dsp:nvSpPr>
      <dsp:spPr>
        <a:xfrm>
          <a:off x="6380376" y="3277977"/>
          <a:ext cx="2725767" cy="874932"/>
        </a:xfrm>
        <a:prstGeom prst="rect">
          <a:avLst/>
        </a:prstGeom>
        <a:gradFill rotWithShape="1">
          <a:gsLst>
            <a:gs pos="0">
              <a:schemeClr val="dk1">
                <a:satMod val="103000"/>
                <a:lumMod val="102000"/>
                <a:tint val="94000"/>
              </a:schemeClr>
            </a:gs>
            <a:gs pos="50000">
              <a:schemeClr val="dk1">
                <a:satMod val="110000"/>
                <a:lumMod val="100000"/>
                <a:shade val="100000"/>
              </a:schemeClr>
            </a:gs>
            <a:gs pos="100000">
              <a:schemeClr val="dk1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dsp:style>
      <dsp:txBody>
        <a:bodyPr spcFirstLastPara="0" vert="horz" wrap="square" lIns="68580" tIns="0" rIns="2286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Advanced Use Cases: Azure APIM Loves AI</a:t>
          </a:r>
          <a:endParaRPr lang="en-IN" sz="1800" kern="1200" dirty="0"/>
        </a:p>
      </dsp:txBody>
      <dsp:txXfrm>
        <a:off x="6380376" y="3277977"/>
        <a:ext cx="1919554" cy="874932"/>
      </dsp:txXfrm>
    </dsp:sp>
    <dsp:sp modelId="{AA26545B-AA5B-4286-BC69-FD3D65E576E3}">
      <dsp:nvSpPr>
        <dsp:cNvPr id="0" name=""/>
        <dsp:cNvSpPr/>
      </dsp:nvSpPr>
      <dsp:spPr>
        <a:xfrm>
          <a:off x="8377038" y="3416952"/>
          <a:ext cx="954018" cy="95401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1781-8AC3-0751-ECB3-BD48D5C8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7E4D5-AB8E-8F94-4C0C-903EFE1BE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441A2-0C64-6AF5-78EB-68219AB5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3F1D-F959-A2E2-07D0-715B0A0B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87294-CD2E-5C46-DFDC-11F6AD33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65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90832-8188-B96D-709F-0B042338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C4803-AB46-6739-35E4-6226F0A63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3B4E4-BF21-01EA-BD89-545DBBBF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AA93-8C87-4746-DEA9-061E852A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3616-25FB-8D00-48DD-E34CBD2C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01172-FF4B-59F9-B98E-6BEDA4C27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80EED-6220-6AB5-31DC-1A05A8A1B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4412-5BDE-7240-923D-47832EB1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2A12-FD60-6909-8C05-65821331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7775A-7946-3A46-FE4F-124EADB1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7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B2D-25C4-F210-9296-F6443EA66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C11C-FF3D-2242-BAD8-693D3D386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F0593-7461-A314-4327-D5688D9E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F5415-E384-D2E3-96FE-3F5F2DDD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F7560-1972-EAED-FB2A-CC48083D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29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4950-4E54-D5F5-2312-20FCC9BB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75-9EF5-EE61-63F8-755A624A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F391-CB75-A8E6-87DD-050953B12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72B6-0CE4-8D2E-070C-5BD85767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94AE3-FEAB-9C65-4348-2B161D38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88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437C-2699-3886-AE90-F2607317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AE6B-8A56-173A-14AC-B2D798A42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0002A-163D-FD1B-3DB1-A486EFE8B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B6EF9-6D50-22A4-7101-6736F44CA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E0B22-EDFA-D73E-EA08-0E34467C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E4134-FA9C-4517-B6DC-38CA5123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09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758A-3481-F0FC-3B59-E6F965FB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0ED3A-D399-4622-BEAC-D7B49FE03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66217-AA1C-5355-6312-74DDB14A2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C6A9-FACD-6BE2-0785-98160B04C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FE2AD-550D-8769-CB83-6F4DD0153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59E2D-4336-CDD5-C605-DFA7B7EB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193CD5-B7CA-D805-57CB-9C2A1291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99E1D-FF7F-6A98-6750-3B572BD9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859D-AF9E-64D2-9478-0F1039E8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0F2DF-7219-F127-1BE9-185EF177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4BC21-0BAD-3E2B-BF87-A59B0B0D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57C7B-ADA2-5073-ACAC-2291FBC0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82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2BF2C-9393-EB8F-C0BA-C1DF56297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F34F-1DAC-03EA-B49A-37D903B2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F7FF9-41F6-C809-DE5C-8F55656B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74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4521B-EC2E-E31F-1A97-CA2C52B5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62295-394C-893C-D7FC-4A7DD0B2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06AA4-84DB-E5D0-B29E-0F3135E01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FDA0C-6E69-6E3B-B0CD-30DC354B9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029DE-04D5-8314-7AA9-59A8A99B9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193D5-FA7E-9D59-DAC3-E142E97D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6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2BB1-189F-EF4A-F0A5-F140FC1C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7518D-8216-CFD6-5796-5C164BD5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9D034-C1DF-61F2-E27A-08136ACB6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29192-8B85-095C-4308-5178C1D11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07350-DB32-1B79-6F4B-CE6D6EAE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7CAB-21F8-C939-7749-AB7E5C75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1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3A76-5513-17DA-24E2-767F3040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5F1CB-B2D8-BB21-E1C6-E03E6155A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44C04-0DB7-46C6-24EB-B95A035A2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8495F-CFB0-4B72-AF1A-D9B458C2300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2E7E0-3777-EA32-AED4-8EA45B493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F7AFD-F937-1ED1-4B6A-95D97F2BA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88204-859E-499E-90D9-9E30C5589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6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rson with red turban and cartoon icons">
            <a:extLst>
              <a:ext uri="{FF2B5EF4-FFF2-40B4-BE49-F238E27FC236}">
                <a16:creationId xmlns:a16="http://schemas.microsoft.com/office/drawing/2014/main" id="{5C6E37C9-1648-58DD-A328-0D226877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6120" y="109828"/>
            <a:ext cx="9661071" cy="54343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82E8F6-61A3-3670-E914-69CF8D6D5597}"/>
              </a:ext>
            </a:extLst>
          </p:cNvPr>
          <p:cNvSpPr txBox="1"/>
          <p:nvPr/>
        </p:nvSpPr>
        <p:spPr>
          <a:xfrm>
            <a:off x="2121098" y="5544190"/>
            <a:ext cx="8371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"Where Cloud Meets Creativity — Powered by Passion, Built with Azure 💙"</a:t>
            </a:r>
            <a:br>
              <a:rPr lang="en-US" dirty="0"/>
            </a:br>
            <a:r>
              <a:rPr lang="en-US" i="1" dirty="0"/>
              <a:t>~ MSingh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7CCDA8-AA7C-14A8-2386-68183C0DE4F0}"/>
              </a:ext>
            </a:extLst>
          </p:cNvPr>
          <p:cNvSpPr txBox="1"/>
          <p:nvPr/>
        </p:nvSpPr>
        <p:spPr>
          <a:xfrm>
            <a:off x="210655" y="62993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Udemy Sans"/>
              </a:rPr>
              <a:t>Productionize Azure AI Foundry Agents with API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99F89-F438-A063-742D-01F07180CAE6}"/>
              </a:ext>
            </a:extLst>
          </p:cNvPr>
          <p:cNvSpPr txBox="1"/>
          <p:nvPr/>
        </p:nvSpPr>
        <p:spPr>
          <a:xfrm>
            <a:off x="6132483" y="6299378"/>
            <a:ext cx="58488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https://www.udemy.com/course/productionize-azure-ai-foundry-agents-with-api-management/</a:t>
            </a:r>
          </a:p>
        </p:txBody>
      </p:sp>
    </p:spTree>
    <p:extLst>
      <p:ext uri="{BB962C8B-B14F-4D97-AF65-F5344CB8AC3E}">
        <p14:creationId xmlns:p14="http://schemas.microsoft.com/office/powerpoint/2010/main" val="372391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D86D1-407A-323F-EFC4-58DCBF67E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1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Course Roadmap</a:t>
            </a:r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274105-C70F-EBB7-1E9A-2563CA1E017A}"/>
              </a:ext>
            </a:extLst>
          </p:cNvPr>
          <p:cNvGraphicFramePr/>
          <p:nvPr/>
        </p:nvGraphicFramePr>
        <p:xfrm>
          <a:off x="1427316" y="483620"/>
          <a:ext cx="9337368" cy="5614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324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ABAC98-FF23-99FC-EAF1-BBF528805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4811074" cy="191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05378BA-9D1D-1C22-7BF6-31F05B5E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571" y="915540"/>
            <a:ext cx="4757057" cy="176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91D4CC-2708-6E10-2151-0E7F1D93561C}"/>
              </a:ext>
            </a:extLst>
          </p:cNvPr>
          <p:cNvSpPr txBox="1"/>
          <p:nvPr/>
        </p:nvSpPr>
        <p:spPr>
          <a:xfrm>
            <a:off x="370114" y="530423"/>
            <a:ext cx="328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Load Balanced Circuit Breaker Pattern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431F2-7E0F-E210-A041-803628B86362}"/>
              </a:ext>
            </a:extLst>
          </p:cNvPr>
          <p:cNvSpPr txBox="1"/>
          <p:nvPr/>
        </p:nvSpPr>
        <p:spPr>
          <a:xfrm>
            <a:off x="4637314" y="530423"/>
            <a:ext cx="328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 Validation and Security</a:t>
            </a:r>
            <a:endParaRPr lang="en-IN" sz="1400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83AF27D-7F08-B2BE-8247-E7CF2F52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125505"/>
            <a:ext cx="4082143" cy="134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87DF61-E9FF-50C7-FFDF-4D0A3924A2CE}"/>
              </a:ext>
            </a:extLst>
          </p:cNvPr>
          <p:cNvSpPr txBox="1"/>
          <p:nvPr/>
        </p:nvSpPr>
        <p:spPr>
          <a:xfrm>
            <a:off x="8904514" y="530422"/>
            <a:ext cx="328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Semantic Caching for Faster Inferencing</a:t>
            </a:r>
            <a:endParaRPr lang="en-IN" sz="1400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B29C1DFE-3347-5884-31CC-AB7FB1419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9773"/>
            <a:ext cx="4267200" cy="151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5AE218-C84E-7F39-D2DA-64F66B9CB49F}"/>
              </a:ext>
            </a:extLst>
          </p:cNvPr>
          <p:cNvSpPr txBox="1"/>
          <p:nvPr/>
        </p:nvSpPr>
        <p:spPr>
          <a:xfrm>
            <a:off x="217714" y="3429000"/>
            <a:ext cx="328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 Throttling and Rate Limits</a:t>
            </a:r>
            <a:endParaRPr lang="en-IN" sz="1400" dirty="0"/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FB7DBF8F-BB51-7170-6983-6A8F3986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314" y="3652059"/>
            <a:ext cx="4408714" cy="18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49866-8007-E7AA-F512-755B356B2373}"/>
              </a:ext>
            </a:extLst>
          </p:cNvPr>
          <p:cNvSpPr txBox="1"/>
          <p:nvPr/>
        </p:nvSpPr>
        <p:spPr>
          <a:xfrm>
            <a:off x="4637314" y="3344284"/>
            <a:ext cx="328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Managed Identity Auth with MS Entra ID</a:t>
            </a:r>
            <a:endParaRPr lang="en-IN" sz="1400" dirty="0"/>
          </a:p>
        </p:txBody>
      </p:sp>
      <p:pic>
        <p:nvPicPr>
          <p:cNvPr id="2064" name="Picture 16">
            <a:extLst>
              <a:ext uri="{FF2B5EF4-FFF2-40B4-BE49-F238E27FC236}">
                <a16:creationId xmlns:a16="http://schemas.microsoft.com/office/drawing/2014/main" id="{4D5FFEBE-32A9-92BA-424A-E9C75C01D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14" y="3881031"/>
            <a:ext cx="4267200" cy="157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879183-2589-6FCE-9681-1102181A6EAD}"/>
              </a:ext>
            </a:extLst>
          </p:cNvPr>
          <p:cNvSpPr txBox="1"/>
          <p:nvPr/>
        </p:nvSpPr>
        <p:spPr>
          <a:xfrm>
            <a:off x="8975271" y="3243325"/>
            <a:ext cx="3287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Continuous Development and API Monetization</a:t>
            </a:r>
            <a:endParaRPr lang="en-IN" sz="1400" dirty="0"/>
          </a:p>
        </p:txBody>
      </p:sp>
      <p:pic>
        <p:nvPicPr>
          <p:cNvPr id="2066" name="Picture 18">
            <a:extLst>
              <a:ext uri="{FF2B5EF4-FFF2-40B4-BE49-F238E27FC236}">
                <a16:creationId xmlns:a16="http://schemas.microsoft.com/office/drawing/2014/main" id="{EE1A6DA9-E187-230B-47EC-5F0F7B70E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37" y="5454006"/>
            <a:ext cx="4035034" cy="131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CED9949E-2E39-F9F8-F1B6-DDDD75853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367" y="5588871"/>
            <a:ext cx="3571875" cy="96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4E0547-7C32-A14D-1B1F-C61251FEEBD9}"/>
              </a:ext>
            </a:extLst>
          </p:cNvPr>
          <p:cNvSpPr txBox="1"/>
          <p:nvPr/>
        </p:nvSpPr>
        <p:spPr>
          <a:xfrm>
            <a:off x="-145697" y="5856957"/>
            <a:ext cx="328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Blue-Green Deployments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1B563-BDDB-449B-E3DA-A4D16D13A0D4}"/>
              </a:ext>
            </a:extLst>
          </p:cNvPr>
          <p:cNvSpPr txBox="1"/>
          <p:nvPr/>
        </p:nvSpPr>
        <p:spPr>
          <a:xfrm>
            <a:off x="9465128" y="5956861"/>
            <a:ext cx="3287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Highly Scalable Systems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9748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206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Udemy Sans</vt:lpstr>
      <vt:lpstr>Office Theme</vt:lpstr>
      <vt:lpstr>PowerPoint Presentation</vt:lpstr>
      <vt:lpstr>Course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bakshi</dc:creator>
  <cp:lastModifiedBy>prabhjot bakshi</cp:lastModifiedBy>
  <cp:revision>1</cp:revision>
  <dcterms:created xsi:type="dcterms:W3CDTF">2025-06-02T05:33:19Z</dcterms:created>
  <dcterms:modified xsi:type="dcterms:W3CDTF">2025-06-02T05:35:52Z</dcterms:modified>
</cp:coreProperties>
</file>