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CE36-8233-3022-3FB6-60B3771DEA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34CCC1A-1E56-D7FD-7419-F8D794CD18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8A2BD05-97A7-161F-4E58-9C6CCF490609}"/>
              </a:ext>
            </a:extLst>
          </p:cNvPr>
          <p:cNvSpPr>
            <a:spLocks noGrp="1"/>
          </p:cNvSpPr>
          <p:nvPr>
            <p:ph type="dt" sz="half" idx="10"/>
          </p:nvPr>
        </p:nvSpPr>
        <p:spPr/>
        <p:txBody>
          <a:bodyPr/>
          <a:lstStyle/>
          <a:p>
            <a:fld id="{6B89C2D5-A0D7-4211-AE60-7C7ED382C4F3}" type="datetimeFigureOut">
              <a:rPr lang="en-IN" smtClean="0"/>
              <a:t>17-02-2025</a:t>
            </a:fld>
            <a:endParaRPr lang="en-IN"/>
          </a:p>
        </p:txBody>
      </p:sp>
      <p:sp>
        <p:nvSpPr>
          <p:cNvPr id="5" name="Footer Placeholder 4">
            <a:extLst>
              <a:ext uri="{FF2B5EF4-FFF2-40B4-BE49-F238E27FC236}">
                <a16:creationId xmlns:a16="http://schemas.microsoft.com/office/drawing/2014/main" id="{BBB260F0-15D1-879B-B2C4-A0FD86741A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BE9C29-4FFB-05F3-B88B-4FF0DA4398ED}"/>
              </a:ext>
            </a:extLst>
          </p:cNvPr>
          <p:cNvSpPr>
            <a:spLocks noGrp="1"/>
          </p:cNvSpPr>
          <p:nvPr>
            <p:ph type="sldNum" sz="quarter" idx="12"/>
          </p:nvPr>
        </p:nvSpPr>
        <p:spPr/>
        <p:txBody>
          <a:bodyPr/>
          <a:lstStyle/>
          <a:p>
            <a:fld id="{AEF5891C-A0F4-4E1A-A8A0-381B73EB11D3}" type="slidenum">
              <a:rPr lang="en-IN" smtClean="0"/>
              <a:t>‹#›</a:t>
            </a:fld>
            <a:endParaRPr lang="en-IN"/>
          </a:p>
        </p:txBody>
      </p:sp>
    </p:spTree>
    <p:extLst>
      <p:ext uri="{BB962C8B-B14F-4D97-AF65-F5344CB8AC3E}">
        <p14:creationId xmlns:p14="http://schemas.microsoft.com/office/powerpoint/2010/main" val="255041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EB1F-796C-EA97-95E1-E39B65FBD9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B67229-B41E-7D6C-0678-773871E321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BAAB28-3A8F-5FA5-5102-8DED56D67D74}"/>
              </a:ext>
            </a:extLst>
          </p:cNvPr>
          <p:cNvSpPr>
            <a:spLocks noGrp="1"/>
          </p:cNvSpPr>
          <p:nvPr>
            <p:ph type="dt" sz="half" idx="10"/>
          </p:nvPr>
        </p:nvSpPr>
        <p:spPr/>
        <p:txBody>
          <a:bodyPr/>
          <a:lstStyle/>
          <a:p>
            <a:fld id="{6B89C2D5-A0D7-4211-AE60-7C7ED382C4F3}" type="datetimeFigureOut">
              <a:rPr lang="en-IN" smtClean="0"/>
              <a:t>17-02-2025</a:t>
            </a:fld>
            <a:endParaRPr lang="en-IN"/>
          </a:p>
        </p:txBody>
      </p:sp>
      <p:sp>
        <p:nvSpPr>
          <p:cNvPr id="5" name="Footer Placeholder 4">
            <a:extLst>
              <a:ext uri="{FF2B5EF4-FFF2-40B4-BE49-F238E27FC236}">
                <a16:creationId xmlns:a16="http://schemas.microsoft.com/office/drawing/2014/main" id="{E1A43C31-9345-7A0A-5631-BF8D070052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E4C572-49A2-CA12-D08A-3625EB35C9F9}"/>
              </a:ext>
            </a:extLst>
          </p:cNvPr>
          <p:cNvSpPr>
            <a:spLocks noGrp="1"/>
          </p:cNvSpPr>
          <p:nvPr>
            <p:ph type="sldNum" sz="quarter" idx="12"/>
          </p:nvPr>
        </p:nvSpPr>
        <p:spPr/>
        <p:txBody>
          <a:bodyPr/>
          <a:lstStyle/>
          <a:p>
            <a:fld id="{AEF5891C-A0F4-4E1A-A8A0-381B73EB11D3}" type="slidenum">
              <a:rPr lang="en-IN" smtClean="0"/>
              <a:t>‹#›</a:t>
            </a:fld>
            <a:endParaRPr lang="en-IN"/>
          </a:p>
        </p:txBody>
      </p:sp>
    </p:spTree>
    <p:extLst>
      <p:ext uri="{BB962C8B-B14F-4D97-AF65-F5344CB8AC3E}">
        <p14:creationId xmlns:p14="http://schemas.microsoft.com/office/powerpoint/2010/main" val="510027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0CC4A-CDC4-A577-0B80-A5F46FB52F3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912855-C287-BC86-18C5-9046649163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6F423BB-8746-2871-65CA-08ABECF15273}"/>
              </a:ext>
            </a:extLst>
          </p:cNvPr>
          <p:cNvSpPr>
            <a:spLocks noGrp="1"/>
          </p:cNvSpPr>
          <p:nvPr>
            <p:ph type="dt" sz="half" idx="10"/>
          </p:nvPr>
        </p:nvSpPr>
        <p:spPr/>
        <p:txBody>
          <a:bodyPr/>
          <a:lstStyle/>
          <a:p>
            <a:fld id="{6B89C2D5-A0D7-4211-AE60-7C7ED382C4F3}" type="datetimeFigureOut">
              <a:rPr lang="en-IN" smtClean="0"/>
              <a:t>17-02-2025</a:t>
            </a:fld>
            <a:endParaRPr lang="en-IN"/>
          </a:p>
        </p:txBody>
      </p:sp>
      <p:sp>
        <p:nvSpPr>
          <p:cNvPr id="5" name="Footer Placeholder 4">
            <a:extLst>
              <a:ext uri="{FF2B5EF4-FFF2-40B4-BE49-F238E27FC236}">
                <a16:creationId xmlns:a16="http://schemas.microsoft.com/office/drawing/2014/main" id="{267EF07C-768C-E284-85B5-CCD59F43E0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7EF266-387B-F5DD-B196-BFBFC537611C}"/>
              </a:ext>
            </a:extLst>
          </p:cNvPr>
          <p:cNvSpPr>
            <a:spLocks noGrp="1"/>
          </p:cNvSpPr>
          <p:nvPr>
            <p:ph type="sldNum" sz="quarter" idx="12"/>
          </p:nvPr>
        </p:nvSpPr>
        <p:spPr/>
        <p:txBody>
          <a:bodyPr/>
          <a:lstStyle/>
          <a:p>
            <a:fld id="{AEF5891C-A0F4-4E1A-A8A0-381B73EB11D3}" type="slidenum">
              <a:rPr lang="en-IN" smtClean="0"/>
              <a:t>‹#›</a:t>
            </a:fld>
            <a:endParaRPr lang="en-IN"/>
          </a:p>
        </p:txBody>
      </p:sp>
    </p:spTree>
    <p:extLst>
      <p:ext uri="{BB962C8B-B14F-4D97-AF65-F5344CB8AC3E}">
        <p14:creationId xmlns:p14="http://schemas.microsoft.com/office/powerpoint/2010/main" val="219963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C50AB5-2361-B1D6-A833-2F950A9B0F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84E5CC-BB42-417A-0083-0D5592F2D7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8EF047-00D3-217B-097E-B5A7CF0B04CB}"/>
              </a:ext>
            </a:extLst>
          </p:cNvPr>
          <p:cNvSpPr>
            <a:spLocks noGrp="1"/>
          </p:cNvSpPr>
          <p:nvPr>
            <p:ph type="dt" sz="half" idx="10"/>
          </p:nvPr>
        </p:nvSpPr>
        <p:spPr/>
        <p:txBody>
          <a:bodyPr/>
          <a:lstStyle/>
          <a:p>
            <a:fld id="{6B89C2D5-A0D7-4211-AE60-7C7ED382C4F3}" type="datetimeFigureOut">
              <a:rPr lang="en-IN" smtClean="0"/>
              <a:t>17-02-2025</a:t>
            </a:fld>
            <a:endParaRPr lang="en-IN"/>
          </a:p>
        </p:txBody>
      </p:sp>
      <p:sp>
        <p:nvSpPr>
          <p:cNvPr id="5" name="Footer Placeholder 4">
            <a:extLst>
              <a:ext uri="{FF2B5EF4-FFF2-40B4-BE49-F238E27FC236}">
                <a16:creationId xmlns:a16="http://schemas.microsoft.com/office/drawing/2014/main" id="{3AA6B4A2-7227-9393-DF73-3F5AE0E0A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01B1ED-87CA-E41C-CD23-207D9E59EBFD}"/>
              </a:ext>
            </a:extLst>
          </p:cNvPr>
          <p:cNvSpPr>
            <a:spLocks noGrp="1"/>
          </p:cNvSpPr>
          <p:nvPr>
            <p:ph type="sldNum" sz="quarter" idx="12"/>
          </p:nvPr>
        </p:nvSpPr>
        <p:spPr/>
        <p:txBody>
          <a:bodyPr/>
          <a:lstStyle/>
          <a:p>
            <a:fld id="{AEF5891C-A0F4-4E1A-A8A0-381B73EB11D3}" type="slidenum">
              <a:rPr lang="en-IN" smtClean="0"/>
              <a:t>‹#›</a:t>
            </a:fld>
            <a:endParaRPr lang="en-IN"/>
          </a:p>
        </p:txBody>
      </p:sp>
    </p:spTree>
    <p:extLst>
      <p:ext uri="{BB962C8B-B14F-4D97-AF65-F5344CB8AC3E}">
        <p14:creationId xmlns:p14="http://schemas.microsoft.com/office/powerpoint/2010/main" val="2133048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82BD-5195-5337-A4FF-76E794FAD3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6F0820-4128-B53B-EE32-31E8FCCEF66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89B2B4-66FC-D064-28DB-E42ED4C06054}"/>
              </a:ext>
            </a:extLst>
          </p:cNvPr>
          <p:cNvSpPr>
            <a:spLocks noGrp="1"/>
          </p:cNvSpPr>
          <p:nvPr>
            <p:ph type="dt" sz="half" idx="10"/>
          </p:nvPr>
        </p:nvSpPr>
        <p:spPr/>
        <p:txBody>
          <a:bodyPr/>
          <a:lstStyle/>
          <a:p>
            <a:fld id="{6B89C2D5-A0D7-4211-AE60-7C7ED382C4F3}" type="datetimeFigureOut">
              <a:rPr lang="en-IN" smtClean="0"/>
              <a:t>17-02-2025</a:t>
            </a:fld>
            <a:endParaRPr lang="en-IN"/>
          </a:p>
        </p:txBody>
      </p:sp>
      <p:sp>
        <p:nvSpPr>
          <p:cNvPr id="5" name="Footer Placeholder 4">
            <a:extLst>
              <a:ext uri="{FF2B5EF4-FFF2-40B4-BE49-F238E27FC236}">
                <a16:creationId xmlns:a16="http://schemas.microsoft.com/office/drawing/2014/main" id="{DAD3292A-EA5B-076C-0BB1-34FA0D2703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8C251F-A518-A320-3388-3B14ECED8584}"/>
              </a:ext>
            </a:extLst>
          </p:cNvPr>
          <p:cNvSpPr>
            <a:spLocks noGrp="1"/>
          </p:cNvSpPr>
          <p:nvPr>
            <p:ph type="sldNum" sz="quarter" idx="12"/>
          </p:nvPr>
        </p:nvSpPr>
        <p:spPr/>
        <p:txBody>
          <a:bodyPr/>
          <a:lstStyle/>
          <a:p>
            <a:fld id="{AEF5891C-A0F4-4E1A-A8A0-381B73EB11D3}" type="slidenum">
              <a:rPr lang="en-IN" smtClean="0"/>
              <a:t>‹#›</a:t>
            </a:fld>
            <a:endParaRPr lang="en-IN"/>
          </a:p>
        </p:txBody>
      </p:sp>
    </p:spTree>
    <p:extLst>
      <p:ext uri="{BB962C8B-B14F-4D97-AF65-F5344CB8AC3E}">
        <p14:creationId xmlns:p14="http://schemas.microsoft.com/office/powerpoint/2010/main" val="3570374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FDD6-CC4E-C4AD-255C-7C0E5AF9FA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11D12A1-802F-BBAD-16AE-0BFC52CFBF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98C550E-0E3D-20F0-E4DB-4F821CB77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A99F0F7-8742-048C-3BE7-C4E096BC6B73}"/>
              </a:ext>
            </a:extLst>
          </p:cNvPr>
          <p:cNvSpPr>
            <a:spLocks noGrp="1"/>
          </p:cNvSpPr>
          <p:nvPr>
            <p:ph type="dt" sz="half" idx="10"/>
          </p:nvPr>
        </p:nvSpPr>
        <p:spPr/>
        <p:txBody>
          <a:bodyPr/>
          <a:lstStyle/>
          <a:p>
            <a:fld id="{6B89C2D5-A0D7-4211-AE60-7C7ED382C4F3}" type="datetimeFigureOut">
              <a:rPr lang="en-IN" smtClean="0"/>
              <a:t>17-02-2025</a:t>
            </a:fld>
            <a:endParaRPr lang="en-IN"/>
          </a:p>
        </p:txBody>
      </p:sp>
      <p:sp>
        <p:nvSpPr>
          <p:cNvPr id="6" name="Footer Placeholder 5">
            <a:extLst>
              <a:ext uri="{FF2B5EF4-FFF2-40B4-BE49-F238E27FC236}">
                <a16:creationId xmlns:a16="http://schemas.microsoft.com/office/drawing/2014/main" id="{4562BC84-05A7-DF19-E8F9-9B1D323E4AF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4C09DC5-D831-B88F-8D4E-50B3C2D9AA67}"/>
              </a:ext>
            </a:extLst>
          </p:cNvPr>
          <p:cNvSpPr>
            <a:spLocks noGrp="1"/>
          </p:cNvSpPr>
          <p:nvPr>
            <p:ph type="sldNum" sz="quarter" idx="12"/>
          </p:nvPr>
        </p:nvSpPr>
        <p:spPr/>
        <p:txBody>
          <a:bodyPr/>
          <a:lstStyle/>
          <a:p>
            <a:fld id="{AEF5891C-A0F4-4E1A-A8A0-381B73EB11D3}" type="slidenum">
              <a:rPr lang="en-IN" smtClean="0"/>
              <a:t>‹#›</a:t>
            </a:fld>
            <a:endParaRPr lang="en-IN"/>
          </a:p>
        </p:txBody>
      </p:sp>
    </p:spTree>
    <p:extLst>
      <p:ext uri="{BB962C8B-B14F-4D97-AF65-F5344CB8AC3E}">
        <p14:creationId xmlns:p14="http://schemas.microsoft.com/office/powerpoint/2010/main" val="1509618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CC44-5A9D-CCFB-1E15-9815144F3A6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762C02-89AE-72D5-F4BD-2D371F50B2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5D75F2-72EB-1EF2-070C-59E48175E2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378DEE2-3FF7-2FAD-5041-C22C3AD754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331B68-B6B1-F394-ADA4-F32795AF26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7B335D2-0C06-366F-0F76-0D21D546D4C9}"/>
              </a:ext>
            </a:extLst>
          </p:cNvPr>
          <p:cNvSpPr>
            <a:spLocks noGrp="1"/>
          </p:cNvSpPr>
          <p:nvPr>
            <p:ph type="dt" sz="half" idx="10"/>
          </p:nvPr>
        </p:nvSpPr>
        <p:spPr/>
        <p:txBody>
          <a:bodyPr/>
          <a:lstStyle/>
          <a:p>
            <a:fld id="{6B89C2D5-A0D7-4211-AE60-7C7ED382C4F3}" type="datetimeFigureOut">
              <a:rPr lang="en-IN" smtClean="0"/>
              <a:t>17-02-2025</a:t>
            </a:fld>
            <a:endParaRPr lang="en-IN"/>
          </a:p>
        </p:txBody>
      </p:sp>
      <p:sp>
        <p:nvSpPr>
          <p:cNvPr id="8" name="Footer Placeholder 7">
            <a:extLst>
              <a:ext uri="{FF2B5EF4-FFF2-40B4-BE49-F238E27FC236}">
                <a16:creationId xmlns:a16="http://schemas.microsoft.com/office/drawing/2014/main" id="{2AC538DB-6570-7366-57E6-40941008C0C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B35FD1-4972-84CB-FA04-4AFA5F27256D}"/>
              </a:ext>
            </a:extLst>
          </p:cNvPr>
          <p:cNvSpPr>
            <a:spLocks noGrp="1"/>
          </p:cNvSpPr>
          <p:nvPr>
            <p:ph type="sldNum" sz="quarter" idx="12"/>
          </p:nvPr>
        </p:nvSpPr>
        <p:spPr/>
        <p:txBody>
          <a:bodyPr/>
          <a:lstStyle/>
          <a:p>
            <a:fld id="{AEF5891C-A0F4-4E1A-A8A0-381B73EB11D3}" type="slidenum">
              <a:rPr lang="en-IN" smtClean="0"/>
              <a:t>‹#›</a:t>
            </a:fld>
            <a:endParaRPr lang="en-IN"/>
          </a:p>
        </p:txBody>
      </p:sp>
    </p:spTree>
    <p:extLst>
      <p:ext uri="{BB962C8B-B14F-4D97-AF65-F5344CB8AC3E}">
        <p14:creationId xmlns:p14="http://schemas.microsoft.com/office/powerpoint/2010/main" val="547227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19D9-CD89-EDDC-F3C8-E2AA8A2D04A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1B37D9-1333-715F-3D2B-035FB38A7489}"/>
              </a:ext>
            </a:extLst>
          </p:cNvPr>
          <p:cNvSpPr>
            <a:spLocks noGrp="1"/>
          </p:cNvSpPr>
          <p:nvPr>
            <p:ph type="dt" sz="half" idx="10"/>
          </p:nvPr>
        </p:nvSpPr>
        <p:spPr/>
        <p:txBody>
          <a:bodyPr/>
          <a:lstStyle/>
          <a:p>
            <a:fld id="{6B89C2D5-A0D7-4211-AE60-7C7ED382C4F3}" type="datetimeFigureOut">
              <a:rPr lang="en-IN" smtClean="0"/>
              <a:t>17-02-2025</a:t>
            </a:fld>
            <a:endParaRPr lang="en-IN"/>
          </a:p>
        </p:txBody>
      </p:sp>
      <p:sp>
        <p:nvSpPr>
          <p:cNvPr id="4" name="Footer Placeholder 3">
            <a:extLst>
              <a:ext uri="{FF2B5EF4-FFF2-40B4-BE49-F238E27FC236}">
                <a16:creationId xmlns:a16="http://schemas.microsoft.com/office/drawing/2014/main" id="{55239F90-4C7F-5623-77F8-5E99DA389C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305AC8-077E-E96C-3937-1F6189A501D7}"/>
              </a:ext>
            </a:extLst>
          </p:cNvPr>
          <p:cNvSpPr>
            <a:spLocks noGrp="1"/>
          </p:cNvSpPr>
          <p:nvPr>
            <p:ph type="sldNum" sz="quarter" idx="12"/>
          </p:nvPr>
        </p:nvSpPr>
        <p:spPr/>
        <p:txBody>
          <a:bodyPr/>
          <a:lstStyle/>
          <a:p>
            <a:fld id="{AEF5891C-A0F4-4E1A-A8A0-381B73EB11D3}" type="slidenum">
              <a:rPr lang="en-IN" smtClean="0"/>
              <a:t>‹#›</a:t>
            </a:fld>
            <a:endParaRPr lang="en-IN"/>
          </a:p>
        </p:txBody>
      </p:sp>
    </p:spTree>
    <p:extLst>
      <p:ext uri="{BB962C8B-B14F-4D97-AF65-F5344CB8AC3E}">
        <p14:creationId xmlns:p14="http://schemas.microsoft.com/office/powerpoint/2010/main" val="33622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B1D266-20D3-3A62-391B-0CCA956E0B17}"/>
              </a:ext>
            </a:extLst>
          </p:cNvPr>
          <p:cNvSpPr>
            <a:spLocks noGrp="1"/>
          </p:cNvSpPr>
          <p:nvPr>
            <p:ph type="dt" sz="half" idx="10"/>
          </p:nvPr>
        </p:nvSpPr>
        <p:spPr/>
        <p:txBody>
          <a:bodyPr/>
          <a:lstStyle/>
          <a:p>
            <a:fld id="{6B89C2D5-A0D7-4211-AE60-7C7ED382C4F3}" type="datetimeFigureOut">
              <a:rPr lang="en-IN" smtClean="0"/>
              <a:t>17-02-2025</a:t>
            </a:fld>
            <a:endParaRPr lang="en-IN"/>
          </a:p>
        </p:txBody>
      </p:sp>
      <p:sp>
        <p:nvSpPr>
          <p:cNvPr id="3" name="Footer Placeholder 2">
            <a:extLst>
              <a:ext uri="{FF2B5EF4-FFF2-40B4-BE49-F238E27FC236}">
                <a16:creationId xmlns:a16="http://schemas.microsoft.com/office/drawing/2014/main" id="{BCBD172D-5BBB-7CC8-04B1-A09A990943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EF5E6D-DF81-27C2-ACF9-E6AFE3281371}"/>
              </a:ext>
            </a:extLst>
          </p:cNvPr>
          <p:cNvSpPr>
            <a:spLocks noGrp="1"/>
          </p:cNvSpPr>
          <p:nvPr>
            <p:ph type="sldNum" sz="quarter" idx="12"/>
          </p:nvPr>
        </p:nvSpPr>
        <p:spPr/>
        <p:txBody>
          <a:bodyPr/>
          <a:lstStyle/>
          <a:p>
            <a:fld id="{AEF5891C-A0F4-4E1A-A8A0-381B73EB11D3}" type="slidenum">
              <a:rPr lang="en-IN" smtClean="0"/>
              <a:t>‹#›</a:t>
            </a:fld>
            <a:endParaRPr lang="en-IN"/>
          </a:p>
        </p:txBody>
      </p:sp>
    </p:spTree>
    <p:extLst>
      <p:ext uri="{BB962C8B-B14F-4D97-AF65-F5344CB8AC3E}">
        <p14:creationId xmlns:p14="http://schemas.microsoft.com/office/powerpoint/2010/main" val="2021823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CA85E-B278-A7CB-D1C3-C69AE322DC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5363C7-6245-B13E-77DE-5CACB15201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C9B94D-A558-76F1-F81C-E07FE2D701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CDA43B-6075-889D-722D-8ABE147CAD6E}"/>
              </a:ext>
            </a:extLst>
          </p:cNvPr>
          <p:cNvSpPr>
            <a:spLocks noGrp="1"/>
          </p:cNvSpPr>
          <p:nvPr>
            <p:ph type="dt" sz="half" idx="10"/>
          </p:nvPr>
        </p:nvSpPr>
        <p:spPr/>
        <p:txBody>
          <a:bodyPr/>
          <a:lstStyle/>
          <a:p>
            <a:fld id="{6B89C2D5-A0D7-4211-AE60-7C7ED382C4F3}" type="datetimeFigureOut">
              <a:rPr lang="en-IN" smtClean="0"/>
              <a:t>17-02-2025</a:t>
            </a:fld>
            <a:endParaRPr lang="en-IN"/>
          </a:p>
        </p:txBody>
      </p:sp>
      <p:sp>
        <p:nvSpPr>
          <p:cNvPr id="6" name="Footer Placeholder 5">
            <a:extLst>
              <a:ext uri="{FF2B5EF4-FFF2-40B4-BE49-F238E27FC236}">
                <a16:creationId xmlns:a16="http://schemas.microsoft.com/office/drawing/2014/main" id="{FB578663-0856-53ED-59EA-C61B73AC07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9AA205-680C-17E7-136E-F46D7A375889}"/>
              </a:ext>
            </a:extLst>
          </p:cNvPr>
          <p:cNvSpPr>
            <a:spLocks noGrp="1"/>
          </p:cNvSpPr>
          <p:nvPr>
            <p:ph type="sldNum" sz="quarter" idx="12"/>
          </p:nvPr>
        </p:nvSpPr>
        <p:spPr/>
        <p:txBody>
          <a:bodyPr/>
          <a:lstStyle/>
          <a:p>
            <a:fld id="{AEF5891C-A0F4-4E1A-A8A0-381B73EB11D3}" type="slidenum">
              <a:rPr lang="en-IN" smtClean="0"/>
              <a:t>‹#›</a:t>
            </a:fld>
            <a:endParaRPr lang="en-IN"/>
          </a:p>
        </p:txBody>
      </p:sp>
    </p:spTree>
    <p:extLst>
      <p:ext uri="{BB962C8B-B14F-4D97-AF65-F5344CB8AC3E}">
        <p14:creationId xmlns:p14="http://schemas.microsoft.com/office/powerpoint/2010/main" val="4160369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2CD8-AA3C-181D-AEC5-551C7A65CA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33C641-38C5-D1C1-9D92-E7EB1AC281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34C0BE9-0606-96E9-682B-B9208F515A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B7E828-5480-53E8-77F2-D74C854516FB}"/>
              </a:ext>
            </a:extLst>
          </p:cNvPr>
          <p:cNvSpPr>
            <a:spLocks noGrp="1"/>
          </p:cNvSpPr>
          <p:nvPr>
            <p:ph type="dt" sz="half" idx="10"/>
          </p:nvPr>
        </p:nvSpPr>
        <p:spPr/>
        <p:txBody>
          <a:bodyPr/>
          <a:lstStyle/>
          <a:p>
            <a:fld id="{6B89C2D5-A0D7-4211-AE60-7C7ED382C4F3}" type="datetimeFigureOut">
              <a:rPr lang="en-IN" smtClean="0"/>
              <a:t>17-02-2025</a:t>
            </a:fld>
            <a:endParaRPr lang="en-IN"/>
          </a:p>
        </p:txBody>
      </p:sp>
      <p:sp>
        <p:nvSpPr>
          <p:cNvPr id="6" name="Footer Placeholder 5">
            <a:extLst>
              <a:ext uri="{FF2B5EF4-FFF2-40B4-BE49-F238E27FC236}">
                <a16:creationId xmlns:a16="http://schemas.microsoft.com/office/drawing/2014/main" id="{5D526E1A-7693-3DFC-9496-F3E8ADF3D8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861BE2-9583-1CAC-1AAA-9884834ECB78}"/>
              </a:ext>
            </a:extLst>
          </p:cNvPr>
          <p:cNvSpPr>
            <a:spLocks noGrp="1"/>
          </p:cNvSpPr>
          <p:nvPr>
            <p:ph type="sldNum" sz="quarter" idx="12"/>
          </p:nvPr>
        </p:nvSpPr>
        <p:spPr/>
        <p:txBody>
          <a:bodyPr/>
          <a:lstStyle/>
          <a:p>
            <a:fld id="{AEF5891C-A0F4-4E1A-A8A0-381B73EB11D3}" type="slidenum">
              <a:rPr lang="en-IN" smtClean="0"/>
              <a:t>‹#›</a:t>
            </a:fld>
            <a:endParaRPr lang="en-IN"/>
          </a:p>
        </p:txBody>
      </p:sp>
    </p:spTree>
    <p:extLst>
      <p:ext uri="{BB962C8B-B14F-4D97-AF65-F5344CB8AC3E}">
        <p14:creationId xmlns:p14="http://schemas.microsoft.com/office/powerpoint/2010/main" val="2552371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0703A6-7ED5-BAA3-F965-1195A4CA6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1D0F43-B71D-8BFE-5E41-24092A66F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F57FB-742D-7328-1B2D-BD2A032D02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89C2D5-A0D7-4211-AE60-7C7ED382C4F3}" type="datetimeFigureOut">
              <a:rPr lang="en-IN" smtClean="0"/>
              <a:t>17-02-2025</a:t>
            </a:fld>
            <a:endParaRPr lang="en-IN"/>
          </a:p>
        </p:txBody>
      </p:sp>
      <p:sp>
        <p:nvSpPr>
          <p:cNvPr id="5" name="Footer Placeholder 4">
            <a:extLst>
              <a:ext uri="{FF2B5EF4-FFF2-40B4-BE49-F238E27FC236}">
                <a16:creationId xmlns:a16="http://schemas.microsoft.com/office/drawing/2014/main" id="{DBFD1D59-889D-3C9A-21A2-761F6D4033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D5A00037-DEBA-E26B-A585-245C0AFC0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F5891C-A0F4-4E1A-A8A0-381B73EB11D3}" type="slidenum">
              <a:rPr lang="en-IN" smtClean="0"/>
              <a:t>‹#›</a:t>
            </a:fld>
            <a:endParaRPr lang="en-IN"/>
          </a:p>
        </p:txBody>
      </p:sp>
    </p:spTree>
    <p:extLst>
      <p:ext uri="{BB962C8B-B14F-4D97-AF65-F5344CB8AC3E}">
        <p14:creationId xmlns:p14="http://schemas.microsoft.com/office/powerpoint/2010/main" val="2954873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Welcome [ALMBoK.com]">
            <a:extLst>
              <a:ext uri="{FF2B5EF4-FFF2-40B4-BE49-F238E27FC236}">
                <a16:creationId xmlns:a16="http://schemas.microsoft.com/office/drawing/2014/main" id="{15337AA0-70E6-8A30-3E93-31E830E2BA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 b="15144"/>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1033" name="Freeform: Shape 1032">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35" name="Freeform: Shape 1034">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EEA4CA1-D0BD-1A1E-47C7-9BD137752896}"/>
              </a:ext>
            </a:extLst>
          </p:cNvPr>
          <p:cNvSpPr>
            <a:spLocks noGrp="1"/>
          </p:cNvSpPr>
          <p:nvPr>
            <p:ph type="ctrTitle"/>
          </p:nvPr>
        </p:nvSpPr>
        <p:spPr>
          <a:xfrm>
            <a:off x="477981" y="1122363"/>
            <a:ext cx="4023360" cy="3204134"/>
          </a:xfrm>
        </p:spPr>
        <p:txBody>
          <a:bodyPr anchor="b">
            <a:normAutofit/>
          </a:bodyPr>
          <a:lstStyle/>
          <a:p>
            <a:r>
              <a:rPr lang="en-US" sz="4400" dirty="0"/>
              <a:t>Function Calling </a:t>
            </a:r>
            <a:br>
              <a:rPr lang="en-US" sz="4400" dirty="0"/>
            </a:br>
            <a:r>
              <a:rPr lang="en-US" sz="4400" dirty="0"/>
              <a:t>with </a:t>
            </a:r>
            <a:br>
              <a:rPr lang="en-US" sz="4400" dirty="0"/>
            </a:br>
            <a:r>
              <a:rPr lang="en-US" sz="4400" dirty="0"/>
              <a:t>Azure AI Agents</a:t>
            </a:r>
            <a:endParaRPr lang="en-IN" sz="4400" dirty="0"/>
          </a:p>
        </p:txBody>
      </p:sp>
      <p:sp>
        <p:nvSpPr>
          <p:cNvPr id="3" name="Subtitle 2">
            <a:extLst>
              <a:ext uri="{FF2B5EF4-FFF2-40B4-BE49-F238E27FC236}">
                <a16:creationId xmlns:a16="http://schemas.microsoft.com/office/drawing/2014/main" id="{3981812D-27C0-6E15-D1DC-B7E89A2A6BC2}"/>
              </a:ext>
            </a:extLst>
          </p:cNvPr>
          <p:cNvSpPr>
            <a:spLocks noGrp="1"/>
          </p:cNvSpPr>
          <p:nvPr>
            <p:ph type="subTitle" idx="1"/>
          </p:nvPr>
        </p:nvSpPr>
        <p:spPr>
          <a:xfrm>
            <a:off x="0" y="4868822"/>
            <a:ext cx="4607932" cy="1208141"/>
          </a:xfrm>
        </p:spPr>
        <p:txBody>
          <a:bodyPr>
            <a:normAutofit/>
          </a:bodyPr>
          <a:lstStyle/>
          <a:p>
            <a:r>
              <a:rPr lang="en-US" sz="2000" dirty="0"/>
              <a:t>(Working with User Defined Functions)</a:t>
            </a:r>
            <a:endParaRPr lang="en-IN" sz="2000" dirty="0"/>
          </a:p>
        </p:txBody>
      </p:sp>
      <p:sp>
        <p:nvSpPr>
          <p:cNvPr id="1037" name="Rectangle 103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39" name="Rectangle 103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421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6C32-8EA2-B381-2AB8-70F761D059E9}"/>
              </a:ext>
            </a:extLst>
          </p:cNvPr>
          <p:cNvSpPr>
            <a:spLocks noGrp="1"/>
          </p:cNvSpPr>
          <p:nvPr>
            <p:ph type="title"/>
          </p:nvPr>
        </p:nvSpPr>
        <p:spPr>
          <a:xfrm>
            <a:off x="3460819" y="-150726"/>
            <a:ext cx="6221361" cy="1325563"/>
          </a:xfrm>
        </p:spPr>
        <p:txBody>
          <a:bodyPr/>
          <a:lstStyle/>
          <a:p>
            <a:r>
              <a:rPr lang="en-US" dirty="0"/>
              <a:t>What is Function Calling?</a:t>
            </a:r>
            <a:endParaRPr lang="en-IN" dirty="0"/>
          </a:p>
        </p:txBody>
      </p:sp>
      <p:pic>
        <p:nvPicPr>
          <p:cNvPr id="2050" name="Picture 2" descr="Expanding AI Horizons: The Rise of Function Calling in LLMs - Gradient Flow">
            <a:extLst>
              <a:ext uri="{FF2B5EF4-FFF2-40B4-BE49-F238E27FC236}">
                <a16:creationId xmlns:a16="http://schemas.microsoft.com/office/drawing/2014/main" id="{4E08A85B-C5D8-5F92-1066-F0594B207D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4431" y="1174837"/>
            <a:ext cx="6680434" cy="3365780"/>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565D6532-666B-EE74-E8E9-50585D3CFBF3}"/>
              </a:ext>
            </a:extLst>
          </p:cNvPr>
          <p:cNvSpPr/>
          <p:nvPr/>
        </p:nvSpPr>
        <p:spPr>
          <a:xfrm>
            <a:off x="6174658" y="1651819"/>
            <a:ext cx="1002890" cy="2562653"/>
          </a:xfrm>
          <a:prstGeom prst="ellipse">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
        <p:nvSpPr>
          <p:cNvPr id="5" name="TextBox 4">
            <a:extLst>
              <a:ext uri="{FF2B5EF4-FFF2-40B4-BE49-F238E27FC236}">
                <a16:creationId xmlns:a16="http://schemas.microsoft.com/office/drawing/2014/main" id="{558CA1A6-8C42-F322-F098-967A33AAECDA}"/>
              </a:ext>
            </a:extLst>
          </p:cNvPr>
          <p:cNvSpPr txBox="1"/>
          <p:nvPr/>
        </p:nvSpPr>
        <p:spPr>
          <a:xfrm>
            <a:off x="8372168" y="1971049"/>
            <a:ext cx="259571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t>Python custom code</a:t>
            </a:r>
            <a:endParaRPr lang="en-IN" dirty="0"/>
          </a:p>
        </p:txBody>
      </p:sp>
      <p:sp>
        <p:nvSpPr>
          <p:cNvPr id="6" name="TextBox 5">
            <a:extLst>
              <a:ext uri="{FF2B5EF4-FFF2-40B4-BE49-F238E27FC236}">
                <a16:creationId xmlns:a16="http://schemas.microsoft.com/office/drawing/2014/main" id="{26DD14F2-E7DA-4973-06BE-3E9EA21EB97D}"/>
              </a:ext>
            </a:extLst>
          </p:cNvPr>
          <p:cNvSpPr txBox="1"/>
          <p:nvPr/>
        </p:nvSpPr>
        <p:spPr>
          <a:xfrm>
            <a:off x="8372168" y="3835930"/>
            <a:ext cx="2595716"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US" dirty="0"/>
              <a:t>Custom API calls</a:t>
            </a:r>
            <a:endParaRPr lang="en-IN" dirty="0"/>
          </a:p>
        </p:txBody>
      </p:sp>
      <p:cxnSp>
        <p:nvCxnSpPr>
          <p:cNvPr id="8" name="Straight Arrow Connector 7">
            <a:extLst>
              <a:ext uri="{FF2B5EF4-FFF2-40B4-BE49-F238E27FC236}">
                <a16:creationId xmlns:a16="http://schemas.microsoft.com/office/drawing/2014/main" id="{2DB3479D-610B-D0B0-3D45-04742B3E6D8F}"/>
              </a:ext>
            </a:extLst>
          </p:cNvPr>
          <p:cNvCxnSpPr>
            <a:stCxn id="4" idx="6"/>
            <a:endCxn id="5" idx="1"/>
          </p:cNvCxnSpPr>
          <p:nvPr/>
        </p:nvCxnSpPr>
        <p:spPr>
          <a:xfrm flipV="1">
            <a:off x="7177548" y="2155715"/>
            <a:ext cx="1194620" cy="777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801A57C-38E7-6242-7602-6410F8B9279E}"/>
              </a:ext>
            </a:extLst>
          </p:cNvPr>
          <p:cNvCxnSpPr>
            <a:cxnSpLocks/>
            <a:stCxn id="4" idx="6"/>
            <a:endCxn id="6" idx="1"/>
          </p:cNvCxnSpPr>
          <p:nvPr/>
        </p:nvCxnSpPr>
        <p:spPr>
          <a:xfrm>
            <a:off x="7177548" y="2933146"/>
            <a:ext cx="1194620" cy="10874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0B822A1E-7482-57AD-30E8-9D7B1EB2F594}"/>
              </a:ext>
            </a:extLst>
          </p:cNvPr>
          <p:cNvSpPr txBox="1"/>
          <p:nvPr/>
        </p:nvSpPr>
        <p:spPr>
          <a:xfrm>
            <a:off x="1764890" y="5210795"/>
            <a:ext cx="9202994" cy="1200329"/>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Function calling in </a:t>
            </a:r>
            <a:r>
              <a:rPr lang="en-US" b="1" dirty="0"/>
              <a:t>Azure AI Agents</a:t>
            </a:r>
            <a:r>
              <a:rPr lang="en-US" dirty="0"/>
              <a:t> refers to the process of invoking external APIs, plugins, or custom functions from within an AI agent to enhance its capabilities beyond simple language responses. This enables the agent to perform actions such as retrieving real-time data, updating databases, calling business logic, or integrating with external systems.</a:t>
            </a:r>
            <a:endParaRPr lang="en-IN" dirty="0"/>
          </a:p>
        </p:txBody>
      </p:sp>
    </p:spTree>
    <p:extLst>
      <p:ext uri="{BB962C8B-B14F-4D97-AF65-F5344CB8AC3E}">
        <p14:creationId xmlns:p14="http://schemas.microsoft.com/office/powerpoint/2010/main" val="1805823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52C4D-639C-749B-FF2A-6BA81B181145}"/>
              </a:ext>
            </a:extLst>
          </p:cNvPr>
          <p:cNvSpPr>
            <a:spLocks noGrp="1"/>
          </p:cNvSpPr>
          <p:nvPr>
            <p:ph idx="1"/>
          </p:nvPr>
        </p:nvSpPr>
        <p:spPr>
          <a:xfrm>
            <a:off x="767862" y="1142337"/>
            <a:ext cx="10515600" cy="4351338"/>
          </a:xfrm>
        </p:spPr>
        <p:txBody>
          <a:bodyPr/>
          <a:lstStyle/>
          <a:p>
            <a:pPr marL="0" indent="0">
              <a:buNone/>
            </a:pPr>
            <a:r>
              <a:rPr lang="en-US" b="1" dirty="0"/>
              <a:t>How Function Calling Works in Azure AI Agents:</a:t>
            </a:r>
          </a:p>
          <a:p>
            <a:pPr>
              <a:buFont typeface="+mj-lt"/>
              <a:buAutoNum type="arabicPeriod"/>
            </a:pPr>
            <a:r>
              <a:rPr lang="en-US" b="1" dirty="0"/>
              <a:t>User Query Processing</a:t>
            </a:r>
            <a:r>
              <a:rPr lang="en-US" dirty="0"/>
              <a:t> → The AI agent receives a user request.</a:t>
            </a:r>
          </a:p>
          <a:p>
            <a:pPr>
              <a:buFont typeface="+mj-lt"/>
              <a:buAutoNum type="arabicPeriod"/>
            </a:pPr>
            <a:r>
              <a:rPr lang="en-US" b="1" dirty="0"/>
              <a:t>Function Selection</a:t>
            </a:r>
            <a:r>
              <a:rPr lang="en-US" dirty="0"/>
              <a:t> → The agent determines whether a function is required to fulfill the request.</a:t>
            </a:r>
          </a:p>
          <a:p>
            <a:pPr>
              <a:buFont typeface="+mj-lt"/>
              <a:buAutoNum type="arabicPeriod"/>
            </a:pPr>
            <a:r>
              <a:rPr lang="en-US" b="1" dirty="0"/>
              <a:t>Function Execution</a:t>
            </a:r>
            <a:r>
              <a:rPr lang="en-US" dirty="0"/>
              <a:t> → If needed, the agent calls the appropriate function, API, or service.</a:t>
            </a:r>
          </a:p>
          <a:p>
            <a:pPr>
              <a:buFont typeface="+mj-lt"/>
              <a:buAutoNum type="arabicPeriod"/>
            </a:pPr>
            <a:r>
              <a:rPr lang="en-US" b="1" dirty="0"/>
              <a:t>Response Generation</a:t>
            </a:r>
            <a:r>
              <a:rPr lang="en-US" dirty="0"/>
              <a:t> → The function's output is processed and presented to the user</a:t>
            </a:r>
          </a:p>
          <a:p>
            <a:endParaRPr lang="en-IN" dirty="0"/>
          </a:p>
        </p:txBody>
      </p:sp>
    </p:spTree>
    <p:extLst>
      <p:ext uri="{BB962C8B-B14F-4D97-AF65-F5344CB8AC3E}">
        <p14:creationId xmlns:p14="http://schemas.microsoft.com/office/powerpoint/2010/main" val="2962843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TotalTime>
  <Words>154</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Aptos</vt:lpstr>
      <vt:lpstr>Aptos Display</vt:lpstr>
      <vt:lpstr>Arial</vt:lpstr>
      <vt:lpstr>Calibri</vt:lpstr>
      <vt:lpstr>Office Theme</vt:lpstr>
      <vt:lpstr>Function Calling  with  Azure AI Agents</vt:lpstr>
      <vt:lpstr>What is Function Calling?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Prabhjot Singh Bakshi</dc:creator>
  <cp:lastModifiedBy>Prabhjot Singh Bakshi</cp:lastModifiedBy>
  <cp:revision>1</cp:revision>
  <dcterms:created xsi:type="dcterms:W3CDTF">2025-02-17T04:20:41Z</dcterms:created>
  <dcterms:modified xsi:type="dcterms:W3CDTF">2025-02-17T04:32:23Z</dcterms:modified>
</cp:coreProperties>
</file>