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963E-B87F-7871-3C6C-E7343659D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1B33E-B9B8-AE73-F4AD-364F0840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62D93-E663-5755-B205-6527BF7E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574D-61C9-652C-2284-8455374D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33173-32B2-7AA8-8A71-F177BF00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B893-1409-AA74-8842-5195AA41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A5A70-7BA3-2011-D050-4D3803A24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0DB4-26BF-9F73-25C4-98323A7C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BBFB-85E6-5791-766E-E4AF2A37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0C4FF-DE90-0682-EA2A-B9DECED3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13622-469A-0284-0E8A-1835F1753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F9261-0E39-5BDA-8224-AD1159C1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A45F-ABF5-4EF7-930C-1A52569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F499-6897-4A8D-CDB4-0B31F01E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E078-1517-CE6F-A694-8FEEBC88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A1CD-5960-3332-9212-08D6069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763F-493E-7AE5-C6D0-6D7680A7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DC557-0E61-6662-C431-ED96E9C4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31054-5453-1958-EE1E-697C73D9C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FFB52-885E-2078-1682-ADD6B924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13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778C-DD22-2DBC-234E-F5BEBC1F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2767F-D3A0-984E-6923-86A0FB64B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7163-8BED-4E05-DD75-7AE3ECC8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185C5-07B8-2446-8173-68C7BB03E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D95A0-7AB1-2216-9B2A-A547C90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7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F175-4FCF-7B0A-8EC0-7514A770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99CC-86CD-5AE8-857D-8FD9FC9DD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D118B-23AD-F016-84AB-142A2690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6695C-ABEF-4E91-DF5B-B320B92F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A8B3C-C49A-D017-F5CE-7A7E52FF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B3A83-C5ED-8DF0-2B9E-3B7413A0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2C39-013E-9959-35F5-D28D2080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BD33-7A40-C44C-E689-1D89DE426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D8655-14E2-2511-932E-4AE1706F2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ABD70-CBD4-406E-F77B-A11ED874E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43E0-9A02-1A59-B1F6-29737F306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817E7-4403-1AC0-3262-FF2B4285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DCBA-C78E-AD35-5417-3600D6CE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A8FB0-BD1C-86E4-204A-A995FFC4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2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107-4852-4915-7484-00A4463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D07BA-C574-F4A5-947C-A9EF108A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6F605-1B93-D8D2-EA75-EDF0B38C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7685A-DD44-F1DE-F5B8-05625FD0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3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9D830-1333-B84A-EA8F-7062B348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889F7-0BEF-4466-9427-392A12FE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1A4C2-8908-939E-6367-703E5E8D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0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435C-8198-B78F-7FBF-31ACD734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1F33F-081F-1ED1-A508-2E2006870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FDDDE-63BA-E7E7-405A-D2404509C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9C285-6C52-9966-FB44-1CB8E279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6F24-84BA-0034-1D3E-AEE2DC06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9031B-3174-33D9-50A3-31939A1D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7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FF5D-AA36-3BC9-4648-3940962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74714-72D8-FD01-7915-FCA3E3C9C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C38C-D672-7B73-F080-B45E1CF0A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EA4A8-1E91-7438-3295-A3A546D9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5BF68-6E3F-04C5-DE64-8AFFA176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4C7C6-1140-9B1C-BBFA-59C0EB68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8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02EBD-12B9-E92C-7E89-71240DE7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F81EE-E34E-111A-567D-48AEB1B26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FAC4D-FCFB-C066-110E-2C8463BB4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1A142-DA77-4A5F-AD1F-14E6C18F0F5F}" type="datetime1">
              <a:rPr lang="en-US" smtClean="0"/>
              <a:t>11/9/2024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6554-3CB8-61D1-255D-0E39E339A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D75F-7B40-CF52-7C98-C2214C929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9E25A-DA70-21D8-E0D0-3409D5103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 dirty="0"/>
              <a:t>RAG with Azure AI Search</a:t>
            </a:r>
            <a:endParaRPr lang="en-IN" sz="6600" dirty="0"/>
          </a:p>
        </p:txBody>
      </p:sp>
      <p:pic>
        <p:nvPicPr>
          <p:cNvPr id="1026" name="Picture 2" descr="Search | Microsoft Azure Mono">
            <a:extLst>
              <a:ext uri="{FF2B5EF4-FFF2-40B4-BE49-F238E27FC236}">
                <a16:creationId xmlns:a16="http://schemas.microsoft.com/office/drawing/2014/main" id="{A8CC019F-03D4-77B5-64B1-6A9C72AD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2002" y="591670"/>
            <a:ext cx="3923399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0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A469-879C-FFD3-4CAD-06BD45F4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-330472"/>
            <a:ext cx="10972800" cy="1325563"/>
          </a:xfrm>
        </p:spPr>
        <p:txBody>
          <a:bodyPr/>
          <a:lstStyle/>
          <a:p>
            <a:pPr algn="ctr"/>
            <a:r>
              <a:rPr lang="en-US" dirty="0"/>
              <a:t>What is Azure AI Search?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1FC17-9185-196B-475A-EC4CD1975A0C}"/>
              </a:ext>
            </a:extLst>
          </p:cNvPr>
          <p:cNvSpPr txBox="1"/>
          <p:nvPr/>
        </p:nvSpPr>
        <p:spPr>
          <a:xfrm>
            <a:off x="130629" y="930835"/>
            <a:ext cx="6096000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AI Search results contain only your data, which can include text inferred or extracted from images, or new entities and key phrases detection through text analytics.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nfographic of Azure Search.">
            <a:extLst>
              <a:ext uri="{FF2B5EF4-FFF2-40B4-BE49-F238E27FC236}">
                <a16:creationId xmlns:a16="http://schemas.microsoft.com/office/drawing/2014/main" id="{21D63DC0-DFD6-D80D-D03B-4021E1220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3" y="4117339"/>
            <a:ext cx="7021286" cy="269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127A5-3903-8D60-7EAB-C268184A6872}"/>
              </a:ext>
            </a:extLst>
          </p:cNvPr>
          <p:cNvSpPr txBox="1"/>
          <p:nvPr/>
        </p:nvSpPr>
        <p:spPr>
          <a:xfrm>
            <a:off x="6096000" y="2080512"/>
            <a:ext cx="6096000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JSON format, auto crawling (Azure data sources)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analysis: Vector search, full text, hybrid search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enrichment: Azure AI for image, text analysis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analysis: 56 languages, phonetic matching, Azure AI Search, Bing, Office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 Query syntax (vector, text, hybrid, fuzzy search), autocomplete, geo-search filtering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integration: Scale, security, machine learning, Azure AI, Azure OpenAI</a:t>
            </a:r>
          </a:p>
        </p:txBody>
      </p:sp>
    </p:spTree>
    <p:extLst>
      <p:ext uri="{BB962C8B-B14F-4D97-AF65-F5344CB8AC3E}">
        <p14:creationId xmlns:p14="http://schemas.microsoft.com/office/powerpoint/2010/main" val="325636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creenshot showing the process of data moving from a data source to a search index. The process is automated by an indexer.">
            <a:extLst>
              <a:ext uri="{FF2B5EF4-FFF2-40B4-BE49-F238E27FC236}">
                <a16:creationId xmlns:a16="http://schemas.microsoft.com/office/drawing/2014/main" id="{601F154A-F8DC-1B52-1415-D9A9CA3DFE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17" y="195499"/>
            <a:ext cx="8892126" cy="64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1359F-D2C2-F379-AEE1-689ABAF3D84F}"/>
              </a:ext>
            </a:extLst>
          </p:cNvPr>
          <p:cNvSpPr txBox="1"/>
          <p:nvPr/>
        </p:nvSpPr>
        <p:spPr>
          <a:xfrm>
            <a:off x="1153886" y="696686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Data Source Integration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41956-0765-34AF-3252-7FFE4BE4C30B}"/>
              </a:ext>
            </a:extLst>
          </p:cNvPr>
          <p:cNvSpPr txBox="1"/>
          <p:nvPr/>
        </p:nvSpPr>
        <p:spPr>
          <a:xfrm>
            <a:off x="1971817" y="1567205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Indexer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A149E-2AE0-117E-A67E-771D566C95C2}"/>
              </a:ext>
            </a:extLst>
          </p:cNvPr>
          <p:cNvSpPr txBox="1"/>
          <p:nvPr/>
        </p:nvSpPr>
        <p:spPr>
          <a:xfrm>
            <a:off x="7815943" y="1284958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Skillset – AI Enrichment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ED4F1-6F45-7309-4FAE-4C6CC3ADEC3F}"/>
              </a:ext>
            </a:extLst>
          </p:cNvPr>
          <p:cNvSpPr txBox="1"/>
          <p:nvPr/>
        </p:nvSpPr>
        <p:spPr>
          <a:xfrm>
            <a:off x="6313714" y="4039487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Index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5CA07-98A7-8FF2-1C47-8C0E7C79D4E7}"/>
              </a:ext>
            </a:extLst>
          </p:cNvPr>
          <p:cNvSpPr txBox="1"/>
          <p:nvPr/>
        </p:nvSpPr>
        <p:spPr>
          <a:xfrm>
            <a:off x="6618514" y="5650572"/>
            <a:ext cx="3385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User queries the index</a:t>
            </a:r>
            <a:endParaRPr lang="en-IN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825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89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E4F33-6BB1-9315-D318-26C696AD07B7}"/>
              </a:ext>
            </a:extLst>
          </p:cNvPr>
          <p:cNvSpPr txBox="1"/>
          <p:nvPr/>
        </p:nvSpPr>
        <p:spPr>
          <a:xfrm>
            <a:off x="643467" y="727835"/>
            <a:ext cx="4180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RAG Flow with Azure AI Search</a:t>
            </a:r>
            <a:endParaRPr lang="en-IN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102" name="Picture 6" descr="RAG and generative AI - Azure AI Search | Microsoft Learn">
            <a:extLst>
              <a:ext uri="{FF2B5EF4-FFF2-40B4-BE49-F238E27FC236}">
                <a16:creationId xmlns:a16="http://schemas.microsoft.com/office/drawing/2014/main" id="{11C33BC4-3F7B-C1A9-A517-464D11D96F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" y="1289091"/>
            <a:ext cx="11071521" cy="498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821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145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RAG with Azure AI Search</vt:lpstr>
      <vt:lpstr>What is Azure AI Search?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2024-11-08T19:24:00Z</dcterms:created>
  <dcterms:modified xsi:type="dcterms:W3CDTF">2024-11-08T19:37:04Z</dcterms:modified>
</cp:coreProperties>
</file>