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147479764" r:id="rId3"/>
    <p:sldId id="2147479765" r:id="rId4"/>
    <p:sldId id="2147479769" r:id="rId5"/>
    <p:sldId id="2147479770" r:id="rId6"/>
    <p:sldId id="21474797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46BE2F-7E9F-48F7-B08D-E36A9A7312A8}" v="12" dt="2024-08-02T03:48:20.8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bhjot Singh Bakshi" userId="2bc06dbbe72a50e9" providerId="LiveId" clId="{4A46BE2F-7E9F-48F7-B08D-E36A9A7312A8}"/>
    <pc:docChg chg="undo redo custSel addSld delSld modSld sldOrd">
      <pc:chgData name="Prabhjot Singh Bakshi" userId="2bc06dbbe72a50e9" providerId="LiveId" clId="{4A46BE2F-7E9F-48F7-B08D-E36A9A7312A8}" dt="2024-08-02T03:48:29.314" v="55" actId="47"/>
      <pc:docMkLst>
        <pc:docMk/>
      </pc:docMkLst>
      <pc:sldChg chg="delSp add mod ord">
        <pc:chgData name="Prabhjot Singh Bakshi" userId="2bc06dbbe72a50e9" providerId="LiveId" clId="{4A46BE2F-7E9F-48F7-B08D-E36A9A7312A8}" dt="2024-08-02T03:48:27.343" v="54" actId="478"/>
        <pc:sldMkLst>
          <pc:docMk/>
          <pc:sldMk cId="2546726721" sldId="2147479766"/>
        </pc:sldMkLst>
        <pc:spChg chg="del">
          <ac:chgData name="Prabhjot Singh Bakshi" userId="2bc06dbbe72a50e9" providerId="LiveId" clId="{4A46BE2F-7E9F-48F7-B08D-E36A9A7312A8}" dt="2024-08-02T03:48:27.343" v="54" actId="478"/>
          <ac:spMkLst>
            <pc:docMk/>
            <pc:sldMk cId="2546726721" sldId="2147479766"/>
            <ac:spMk id="4" creationId="{31F928D8-0838-9BE0-1799-1B687A428B15}"/>
          </ac:spMkLst>
        </pc:spChg>
      </pc:sldChg>
      <pc:sldChg chg="addSp delSp modSp new mod">
        <pc:chgData name="Prabhjot Singh Bakshi" userId="2bc06dbbe72a50e9" providerId="LiveId" clId="{4A46BE2F-7E9F-48F7-B08D-E36A9A7312A8}" dt="2024-08-02T03:47:00.525" v="38"/>
        <pc:sldMkLst>
          <pc:docMk/>
          <pc:sldMk cId="191557672" sldId="2147479770"/>
        </pc:sldMkLst>
        <pc:spChg chg="del">
          <ac:chgData name="Prabhjot Singh Bakshi" userId="2bc06dbbe72a50e9" providerId="LiveId" clId="{4A46BE2F-7E9F-48F7-B08D-E36A9A7312A8}" dt="2024-08-02T03:44:20.509" v="1" actId="478"/>
          <ac:spMkLst>
            <pc:docMk/>
            <pc:sldMk cId="191557672" sldId="2147479770"/>
            <ac:spMk id="2" creationId="{97FA85B1-E342-7014-D076-B8FCC55B14C3}"/>
          </ac:spMkLst>
        </pc:spChg>
        <pc:spChg chg="del">
          <ac:chgData name="Prabhjot Singh Bakshi" userId="2bc06dbbe72a50e9" providerId="LiveId" clId="{4A46BE2F-7E9F-48F7-B08D-E36A9A7312A8}" dt="2024-08-02T03:44:23.146" v="2" actId="478"/>
          <ac:spMkLst>
            <pc:docMk/>
            <pc:sldMk cId="191557672" sldId="2147479770"/>
            <ac:spMk id="3" creationId="{70E77653-5E94-16A4-CB7D-9B06324BA855}"/>
          </ac:spMkLst>
        </pc:spChg>
        <pc:spChg chg="del">
          <ac:chgData name="Prabhjot Singh Bakshi" userId="2bc06dbbe72a50e9" providerId="LiveId" clId="{4A46BE2F-7E9F-48F7-B08D-E36A9A7312A8}" dt="2024-08-02T03:44:25.998" v="3" actId="478"/>
          <ac:spMkLst>
            <pc:docMk/>
            <pc:sldMk cId="191557672" sldId="2147479770"/>
            <ac:spMk id="4" creationId="{36B499C4-B905-6837-180A-AC84C17A5044}"/>
          </ac:spMkLst>
        </pc:spChg>
        <pc:spChg chg="del">
          <ac:chgData name="Prabhjot Singh Bakshi" userId="2bc06dbbe72a50e9" providerId="LiveId" clId="{4A46BE2F-7E9F-48F7-B08D-E36A9A7312A8}" dt="2024-08-02T03:44:28.443" v="4" actId="478"/>
          <ac:spMkLst>
            <pc:docMk/>
            <pc:sldMk cId="191557672" sldId="2147479770"/>
            <ac:spMk id="5" creationId="{48C2C3E3-7D83-1867-4C19-D5AC203C56DB}"/>
          </ac:spMkLst>
        </pc:spChg>
        <pc:spChg chg="add mod">
          <ac:chgData name="Prabhjot Singh Bakshi" userId="2bc06dbbe72a50e9" providerId="LiveId" clId="{4A46BE2F-7E9F-48F7-B08D-E36A9A7312A8}" dt="2024-08-02T03:45:29.686" v="27" actId="1076"/>
          <ac:spMkLst>
            <pc:docMk/>
            <pc:sldMk cId="191557672" sldId="2147479770"/>
            <ac:spMk id="6" creationId="{1EDC5907-309D-D48A-C96D-4460096E24E2}"/>
          </ac:spMkLst>
        </pc:spChg>
        <pc:spChg chg="add del">
          <ac:chgData name="Prabhjot Singh Bakshi" userId="2bc06dbbe72a50e9" providerId="LiveId" clId="{4A46BE2F-7E9F-48F7-B08D-E36A9A7312A8}" dt="2024-08-02T03:46:20.196" v="31" actId="22"/>
          <ac:spMkLst>
            <pc:docMk/>
            <pc:sldMk cId="191557672" sldId="2147479770"/>
            <ac:spMk id="8" creationId="{B1C08ACA-9501-C2EC-67FF-18AF6A3DF223}"/>
          </ac:spMkLst>
        </pc:spChg>
        <pc:spChg chg="add mod">
          <ac:chgData name="Prabhjot Singh Bakshi" userId="2bc06dbbe72a50e9" providerId="LiveId" clId="{4A46BE2F-7E9F-48F7-B08D-E36A9A7312A8}" dt="2024-08-02T03:46:30.892" v="34" actId="1076"/>
          <ac:spMkLst>
            <pc:docMk/>
            <pc:sldMk cId="191557672" sldId="2147479770"/>
            <ac:spMk id="10" creationId="{E1D30718-F5EA-D113-54A3-1EE9D9AB15BF}"/>
          </ac:spMkLst>
        </pc:spChg>
        <pc:picChg chg="add mod">
          <ac:chgData name="Prabhjot Singh Bakshi" userId="2bc06dbbe72a50e9" providerId="LiveId" clId="{4A46BE2F-7E9F-48F7-B08D-E36A9A7312A8}" dt="2024-08-02T03:45:24.452" v="26" actId="1076"/>
          <ac:picMkLst>
            <pc:docMk/>
            <pc:sldMk cId="191557672" sldId="2147479770"/>
            <ac:picMk id="1026" creationId="{A1C1CEB6-8376-3B6D-A053-EF87D10C9193}"/>
          </ac:picMkLst>
        </pc:picChg>
        <pc:picChg chg="add mod">
          <ac:chgData name="Prabhjot Singh Bakshi" userId="2bc06dbbe72a50e9" providerId="LiveId" clId="{4A46BE2F-7E9F-48F7-B08D-E36A9A7312A8}" dt="2024-08-02T03:46:44.307" v="36" actId="1076"/>
          <ac:picMkLst>
            <pc:docMk/>
            <pc:sldMk cId="191557672" sldId="2147479770"/>
            <ac:picMk id="1028" creationId="{EA2654E4-86B0-AAFF-99A4-34BA40152DB1}"/>
          </ac:picMkLst>
        </pc:picChg>
        <pc:picChg chg="add">
          <ac:chgData name="Prabhjot Singh Bakshi" userId="2bc06dbbe72a50e9" providerId="LiveId" clId="{4A46BE2F-7E9F-48F7-B08D-E36A9A7312A8}" dt="2024-08-02T03:46:57.236" v="37"/>
          <ac:picMkLst>
            <pc:docMk/>
            <pc:sldMk cId="191557672" sldId="2147479770"/>
            <ac:picMk id="1030" creationId="{73F28D76-A48E-AC84-FD29-03665D6A8FD4}"/>
          </ac:picMkLst>
        </pc:picChg>
        <pc:picChg chg="add">
          <ac:chgData name="Prabhjot Singh Bakshi" userId="2bc06dbbe72a50e9" providerId="LiveId" clId="{4A46BE2F-7E9F-48F7-B08D-E36A9A7312A8}" dt="2024-08-02T03:47:00.525" v="38"/>
          <ac:picMkLst>
            <pc:docMk/>
            <pc:sldMk cId="191557672" sldId="2147479770"/>
            <ac:picMk id="1032" creationId="{AE26674F-FC3E-310E-F2E8-F83FF41A2479}"/>
          </ac:picMkLst>
        </pc:picChg>
      </pc:sldChg>
      <pc:sldChg chg="modSp new del mod">
        <pc:chgData name="Prabhjot Singh Bakshi" userId="2bc06dbbe72a50e9" providerId="LiveId" clId="{4A46BE2F-7E9F-48F7-B08D-E36A9A7312A8}" dt="2024-08-02T03:47:11.018" v="42" actId="47"/>
        <pc:sldMkLst>
          <pc:docMk/>
          <pc:sldMk cId="2178765834" sldId="2147479771"/>
        </pc:sldMkLst>
        <pc:spChg chg="mod">
          <ac:chgData name="Prabhjot Singh Bakshi" userId="2bc06dbbe72a50e9" providerId="LiveId" clId="{4A46BE2F-7E9F-48F7-B08D-E36A9A7312A8}" dt="2024-08-02T03:47:03.836" v="40" actId="27636"/>
          <ac:spMkLst>
            <pc:docMk/>
            <pc:sldMk cId="2178765834" sldId="2147479771"/>
            <ac:spMk id="5" creationId="{1213DBCB-2E99-2D2D-9A67-7B460F8D10A3}"/>
          </ac:spMkLst>
        </pc:spChg>
      </pc:sldChg>
      <pc:sldChg chg="delSp modSp add del mod">
        <pc:chgData name="Prabhjot Singh Bakshi" userId="2bc06dbbe72a50e9" providerId="LiveId" clId="{4A46BE2F-7E9F-48F7-B08D-E36A9A7312A8}" dt="2024-08-02T03:48:29.314" v="55" actId="47"/>
        <pc:sldMkLst>
          <pc:docMk/>
          <pc:sldMk cId="2039369638" sldId="2147479772"/>
        </pc:sldMkLst>
        <pc:spChg chg="del">
          <ac:chgData name="Prabhjot Singh Bakshi" userId="2bc06dbbe72a50e9" providerId="LiveId" clId="{4A46BE2F-7E9F-48F7-B08D-E36A9A7312A8}" dt="2024-08-02T03:47:13.528" v="43" actId="478"/>
          <ac:spMkLst>
            <pc:docMk/>
            <pc:sldMk cId="2039369638" sldId="2147479772"/>
            <ac:spMk id="2" creationId="{89B5F6BB-9459-6DB8-FA98-DB46CA2E0011}"/>
          </ac:spMkLst>
        </pc:spChg>
        <pc:spChg chg="del">
          <ac:chgData name="Prabhjot Singh Bakshi" userId="2bc06dbbe72a50e9" providerId="LiveId" clId="{4A46BE2F-7E9F-48F7-B08D-E36A9A7312A8}" dt="2024-08-02T03:47:16.948" v="44" actId="478"/>
          <ac:spMkLst>
            <pc:docMk/>
            <pc:sldMk cId="2039369638" sldId="2147479772"/>
            <ac:spMk id="3" creationId="{A9354403-04EC-6C2F-26C0-64EAA6CB2D8B}"/>
          </ac:spMkLst>
        </pc:spChg>
        <pc:spChg chg="del mod">
          <ac:chgData name="Prabhjot Singh Bakshi" userId="2bc06dbbe72a50e9" providerId="LiveId" clId="{4A46BE2F-7E9F-48F7-B08D-E36A9A7312A8}" dt="2024-08-02T03:47:20.421" v="47" actId="478"/>
          <ac:spMkLst>
            <pc:docMk/>
            <pc:sldMk cId="2039369638" sldId="2147479772"/>
            <ac:spMk id="4" creationId="{31BF1E21-54F9-E973-AF0B-C751428C898B}"/>
          </ac:spMkLst>
        </pc:spChg>
        <pc:spChg chg="del mod">
          <ac:chgData name="Prabhjot Singh Bakshi" userId="2bc06dbbe72a50e9" providerId="LiveId" clId="{4A46BE2F-7E9F-48F7-B08D-E36A9A7312A8}" dt="2024-08-02T03:47:26.035" v="50" actId="478"/>
          <ac:spMkLst>
            <pc:docMk/>
            <pc:sldMk cId="2039369638" sldId="2147479772"/>
            <ac:spMk id="5" creationId="{1213DBCB-2E99-2D2D-9A67-7B460F8D10A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4BA55-431E-45F9-9033-A072B64B6613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562F4-3FB2-4B6C-9EFB-1C33BBAA40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2124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562F4-3FB2-4B6C-9EFB-1C33BBAA40D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394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1486BA7-839C-4D2B-BD52-EF0BBA8433FD}" type="datetime8">
              <a:rPr lang="en-US" smtClean="0"/>
              <a:t>8/2/2024 9:14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901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1486BA7-839C-4D2B-BD52-EF0BBA8433FD}" type="datetime8">
              <a:rPr lang="en-US" smtClean="0"/>
              <a:t>8/2/2024 9:14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408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1486BA7-839C-4D2B-BD52-EF0BBA8433FD}" type="datetime8">
              <a:rPr lang="en-US" smtClean="0"/>
              <a:t>8/2/2024 9:18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990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4D44F-6AB1-A09B-375F-468615C92F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7DDA6D-592C-EB82-EF0C-B848FB36D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73D89-A36E-B52C-CBF8-C78BECEF6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30DD-A3A7-4C0B-9F2D-53DFB7D3135C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63A5C-2CE1-9981-D51D-4B7DB0090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8B7E8-6978-7474-CD92-C0C421667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246F-58E8-4934-9734-914AC999FE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298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C58C7-82CA-3723-CC75-06623BFEE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A3C64E-810E-E063-7F8F-A1EF04AC7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EF974-C580-1DB6-EAD0-D1D456840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30DD-A3A7-4C0B-9F2D-53DFB7D3135C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DD015-27C8-F3F0-762F-E3FFE78E4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2B755-3786-0D6E-DFCF-BB32C41A4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246F-58E8-4934-9734-914AC999FE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668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FFD1D7-4914-D867-05AC-05432AC14C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5B7860-DA44-C930-8975-B35F03A39E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DA335-DABA-FEF0-3753-D948B17EA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30DD-A3A7-4C0B-9F2D-53DFB7D3135C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716B0-3D15-5AFC-D632-4B1AD7426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78999-5A2A-C615-BEC1-ACCF07BA2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246F-58E8-4934-9734-914AC999FE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880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p horizontal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67F0464-FA9D-1DC7-827A-17DF799B90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6390" y="4978881"/>
            <a:ext cx="5217510" cy="72635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274320" indent="-137160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411480" indent="-137160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51FB34ED-A66E-89F2-95F6-C0038B4955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53664" y="4978881"/>
            <a:ext cx="5187106" cy="72635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274320" indent="-137160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411480" indent="-137160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54F7E24-0716-000F-A23E-D45713ECDD7E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ltGray">
          <a:xfrm>
            <a:off x="0" y="1152766"/>
            <a:ext cx="12192000" cy="3444634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</a:t>
            </a:r>
          </a:p>
          <a:p>
            <a:r>
              <a:rPr lang="en-US" dirty="0"/>
              <a:t>here or click or tap </a:t>
            </a:r>
          </a:p>
          <a:p>
            <a:r>
              <a:rPr lang="en-US" dirty="0"/>
              <a:t>icon below to insert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830DA7-1CDF-18F6-E151-AAB776959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585216"/>
            <a:ext cx="8193024" cy="307777"/>
          </a:xfrm>
        </p:spPr>
        <p:txBody>
          <a:bodyPr/>
          <a:lstStyle>
            <a:lvl1pPr>
              <a:defRPr sz="20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BC534918-4E28-3067-DE75-AAF487EA48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9438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 dirty="0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368129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2880">
          <p15:clr>
            <a:srgbClr val="5ACBF0"/>
          </p15:clr>
        </p15:guide>
        <p15:guide id="6" orient="horz" pos="3600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81AF8-2790-929E-820E-23EC43E44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821BA-F8A8-9D1E-1908-706F50BBE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DB7CA-5C8F-5404-8C01-4ACA0C412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30DD-A3A7-4C0B-9F2D-53DFB7D3135C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112AE-C53C-2D72-541C-EED8B2DC0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A74E8-54B7-9DE6-83A3-6B10D41A4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246F-58E8-4934-9734-914AC999FE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660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7A89-43A5-53FF-D410-14E4197C6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4651F-00BC-31B2-A602-60B080676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26658-E538-81AD-2D5E-65BD60294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30DD-A3A7-4C0B-9F2D-53DFB7D3135C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EF2A9-FC15-0CC2-881C-8B26732F2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DBA7E-A67F-BE19-8F1C-A353DABB0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246F-58E8-4934-9734-914AC999FE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3606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730D0-E1C5-BBD8-3AED-35E66C1B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F84D2-BC88-53FF-22D8-C973E2931D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D00999-B409-DEDC-DC5B-3B11EBD19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C3A1E1-4656-F15C-DB4D-A1678E09A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30DD-A3A7-4C0B-9F2D-53DFB7D3135C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2EE01-6F70-E6B0-DC81-3F0B241DD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0965FF-F205-98D6-67F0-F9AED0847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246F-58E8-4934-9734-914AC999FE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450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BC16B-5137-974C-BB4D-5CC2872EC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B5ADE-40DC-365B-A265-560B95809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5A7CF1-3C1C-F8AA-07B5-44AEBCA83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7B61F4-7416-D658-3188-2CD49C5169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C3E2D8-98CA-8C11-7004-139B6F7F8C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C94718-4BD6-137F-20DB-DE062B2CA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30DD-A3A7-4C0B-9F2D-53DFB7D3135C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97C55E-FE75-C142-0306-44BB3D4A1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273840-453E-6959-5C3D-CF9CEB13B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246F-58E8-4934-9734-914AC999FE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614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E3318-698C-3CEC-971A-C0ECC952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757307-DD8F-EC48-42E2-B6867764B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30DD-A3A7-4C0B-9F2D-53DFB7D3135C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21DCB4-59E7-9C61-EDD9-9F5DC5929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453328-89F8-0548-F9CA-E4CC23007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246F-58E8-4934-9734-914AC999FE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170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32664D-F9D0-4C7C-3BCA-C13CB1669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30DD-A3A7-4C0B-9F2D-53DFB7D3135C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C5A711-17BB-B099-C2A2-B22CA684C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956C6D-E6EF-1EF1-6A3E-0C61A64B5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246F-58E8-4934-9734-914AC999FE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22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1AC5D-09AB-B88F-56A5-348BBD319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86DDE-4AD2-DEB3-BBB9-5D21D60E7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65393B-8CD3-1E65-2CAF-208B77CD7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683CDC-CB45-5308-F56A-3F24497E6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30DD-A3A7-4C0B-9F2D-53DFB7D3135C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627C26-96E2-0E74-23A0-D49BEDD64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335133-9F41-08CD-D458-139F08301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246F-58E8-4934-9734-914AC999FE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8341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31058-E243-490E-FA58-16D2F3C3C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E4897F-4F9D-8BD7-ACCB-0328C734F8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0126A5-1E07-9217-E116-ABFBD47FA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DFB23-2A53-9222-AF55-6675B4256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30DD-A3A7-4C0B-9F2D-53DFB7D3135C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096B26-C3ED-700A-8E5B-902A0E168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6D2BE2-64EA-8662-E908-263B614EB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246F-58E8-4934-9734-914AC999FE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534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CCCDFE-129A-F1A6-B62D-2DED8A78F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7B8F7-0D83-B5A0-2025-A755B79E7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26700-5388-3706-217B-2AD4E176E9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2130DD-A3A7-4C0B-9F2D-53DFB7D3135C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A2300-55A5-02F2-4A77-7A97820E8E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1FFA3-E68D-EFBD-6144-9D66160F34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9E246F-58E8-4934-9734-914AC999FE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700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 Gentle Introduction to Retrieval Augmented Generation (RAG) | RAG –  Weights &amp; Biases">
            <a:extLst>
              <a:ext uri="{FF2B5EF4-FFF2-40B4-BE49-F238E27FC236}">
                <a16:creationId xmlns:a16="http://schemas.microsoft.com/office/drawing/2014/main" id="{7A79B5D4-AF4F-2161-93A7-29D17BF65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26" r="15368" b="1"/>
          <a:stretch/>
        </p:blipFill>
        <p:spPr bwMode="auto">
          <a:xfrm>
            <a:off x="20" y="10"/>
            <a:ext cx="121889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8A5743-7209-9EC7-3AFA-920655A2D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3742" y="2297994"/>
            <a:ext cx="3785420" cy="103220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RAG</a:t>
            </a:r>
            <a:endParaRPr lang="en-IN" sz="66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338745-C169-E667-8BD3-BD8B9A5C94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9228" y="3081314"/>
            <a:ext cx="9144000" cy="15361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(Retrieval Augmented Generation)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B84CCD0-8BE1-FE26-45E9-EF59E4A9A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50" y="695277"/>
            <a:ext cx="11950700" cy="54674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69281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B0ADFBC6-2D9F-B1F9-367E-578B19C7B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50" y="277004"/>
            <a:ext cx="11950700" cy="63039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354385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68DC03C-9573-3DDE-4778-33715B0800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854719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EDC5907-309D-D48A-C96D-4460096E24E2}"/>
              </a:ext>
            </a:extLst>
          </p:cNvPr>
          <p:cNvSpPr txBox="1"/>
          <p:nvPr/>
        </p:nvSpPr>
        <p:spPr>
          <a:xfrm>
            <a:off x="467479" y="152359"/>
            <a:ext cx="42801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Azure AI Search</a:t>
            </a:r>
            <a:endParaRPr lang="en-IN" sz="4400" dirty="0"/>
          </a:p>
        </p:txBody>
      </p:sp>
      <p:pic>
        <p:nvPicPr>
          <p:cNvPr id="1026" name="Picture 2" descr="Pricing - Search | Microsoft Azure">
            <a:extLst>
              <a:ext uri="{FF2B5EF4-FFF2-40B4-BE49-F238E27FC236}">
                <a16:creationId xmlns:a16="http://schemas.microsoft.com/office/drawing/2014/main" id="{A1C1CEB6-8376-3B6D-A053-EF87D10C9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927" y="-135082"/>
            <a:ext cx="2560617" cy="1344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1D30718-F5EA-D113-54A3-1EE9D9AB15BF}"/>
              </a:ext>
            </a:extLst>
          </p:cNvPr>
          <p:cNvSpPr txBox="1"/>
          <p:nvPr/>
        </p:nvSpPr>
        <p:spPr>
          <a:xfrm>
            <a:off x="636443" y="1826113"/>
            <a:ext cx="609426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Azure AI Search is a proven solution for information retrieval in a RAG architecture. It provides indexing and query capabilities, with the infrastructure and security of the Azure cloud</a:t>
            </a:r>
            <a:endParaRPr lang="en-IN" sz="2000" dirty="0"/>
          </a:p>
        </p:txBody>
      </p:sp>
      <p:pic>
        <p:nvPicPr>
          <p:cNvPr id="1028" name="Picture 4" descr="Architecture diagram of information retrieval with search and ChatGPT.">
            <a:extLst>
              <a:ext uri="{FF2B5EF4-FFF2-40B4-BE49-F238E27FC236}">
                <a16:creationId xmlns:a16="http://schemas.microsoft.com/office/drawing/2014/main" id="{EA2654E4-86B0-AAFF-99A4-34BA40152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415" y="2921577"/>
            <a:ext cx="8201025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55767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whiteboard with text and words&#10;&#10;Description automatically generated">
            <a:extLst>
              <a:ext uri="{FF2B5EF4-FFF2-40B4-BE49-F238E27FC236}">
                <a16:creationId xmlns:a16="http://schemas.microsoft.com/office/drawing/2014/main" id="{8651BF97-3EB7-804B-294D-64559A879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50" y="381571"/>
            <a:ext cx="11950700" cy="60948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672672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128</Words>
  <Application>Microsoft Office PowerPoint</Application>
  <PresentationFormat>Widescreen</PresentationFormat>
  <Paragraphs>14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Segoe UI</vt:lpstr>
      <vt:lpstr>Office Theme</vt:lpstr>
      <vt:lpstr>RAG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Prabhjot Singh Bakshi</dc:creator>
  <cp:lastModifiedBy>Prabhjot Singh Bakshi</cp:lastModifiedBy>
  <cp:revision>1</cp:revision>
  <dcterms:created xsi:type="dcterms:W3CDTF">2024-08-01T16:06:20Z</dcterms:created>
  <dcterms:modified xsi:type="dcterms:W3CDTF">2024-08-02T03:48:29Z</dcterms:modified>
</cp:coreProperties>
</file>