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147479569" r:id="rId3"/>
    <p:sldId id="2147479570" r:id="rId4"/>
    <p:sldId id="257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6BCC6-F60C-4E84-837A-0EA5B4E7F835}" v="17" dt="2024-11-23T17:16:01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3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jot Singh Bakshi" userId="2bc06dbbe72a50e9" providerId="LiveId" clId="{EC86BCC6-F60C-4E84-837A-0EA5B4E7F835}"/>
    <pc:docChg chg="undo redo custSel addSld delSld modSld sldOrd">
      <pc:chgData name="Prabhjot Singh Bakshi" userId="2bc06dbbe72a50e9" providerId="LiveId" clId="{EC86BCC6-F60C-4E84-837A-0EA5B4E7F835}" dt="2024-11-23T17:16:19.066" v="153" actId="1076"/>
      <pc:docMkLst>
        <pc:docMk/>
      </pc:docMkLst>
      <pc:sldChg chg="ord">
        <pc:chgData name="Prabhjot Singh Bakshi" userId="2bc06dbbe72a50e9" providerId="LiveId" clId="{EC86BCC6-F60C-4E84-837A-0EA5B4E7F835}" dt="2024-11-23T17:12:04.235" v="15"/>
        <pc:sldMkLst>
          <pc:docMk/>
          <pc:sldMk cId="912196163" sldId="256"/>
        </pc:sldMkLst>
      </pc:sldChg>
      <pc:sldChg chg="add">
        <pc:chgData name="Prabhjot Singh Bakshi" userId="2bc06dbbe72a50e9" providerId="LiveId" clId="{EC86BCC6-F60C-4E84-837A-0EA5B4E7F835}" dt="2024-11-23T17:10:44.908" v="0"/>
        <pc:sldMkLst>
          <pc:docMk/>
          <pc:sldMk cId="3015403722" sldId="2147479569"/>
        </pc:sldMkLst>
      </pc:sldChg>
      <pc:sldChg chg="addSp delSp modSp new mod setBg">
        <pc:chgData name="Prabhjot Singh Bakshi" userId="2bc06dbbe72a50e9" providerId="LiveId" clId="{EC86BCC6-F60C-4E84-837A-0EA5B4E7F835}" dt="2024-11-23T17:16:19.066" v="153" actId="1076"/>
        <pc:sldMkLst>
          <pc:docMk/>
          <pc:sldMk cId="412659904" sldId="2147479570"/>
        </pc:sldMkLst>
        <pc:spChg chg="mod">
          <ac:chgData name="Prabhjot Singh Bakshi" userId="2bc06dbbe72a50e9" providerId="LiveId" clId="{EC86BCC6-F60C-4E84-837A-0EA5B4E7F835}" dt="2024-11-23T17:16:14.433" v="152" actId="1076"/>
          <ac:spMkLst>
            <pc:docMk/>
            <pc:sldMk cId="412659904" sldId="2147479570"/>
            <ac:spMk id="2" creationId="{DB53672A-4792-E5FC-216B-A06D6A9354DB}"/>
          </ac:spMkLst>
        </pc:spChg>
        <pc:spChg chg="del">
          <ac:chgData name="Prabhjot Singh Bakshi" userId="2bc06dbbe72a50e9" providerId="LiveId" clId="{EC86BCC6-F60C-4E84-837A-0EA5B4E7F835}" dt="2024-11-23T17:12:22.129" v="20" actId="478"/>
          <ac:spMkLst>
            <pc:docMk/>
            <pc:sldMk cId="412659904" sldId="2147479570"/>
            <ac:spMk id="3" creationId="{7167C128-2D2F-9383-586C-51AB855FF85B}"/>
          </ac:spMkLst>
        </pc:spChg>
        <pc:spChg chg="del">
          <ac:chgData name="Prabhjot Singh Bakshi" userId="2bc06dbbe72a50e9" providerId="LiveId" clId="{EC86BCC6-F60C-4E84-837A-0EA5B4E7F835}" dt="2024-11-23T17:12:23.166" v="21" actId="478"/>
          <ac:spMkLst>
            <pc:docMk/>
            <pc:sldMk cId="412659904" sldId="2147479570"/>
            <ac:spMk id="4" creationId="{08B0293F-88C1-9F51-7D99-040F96DF62EB}"/>
          </ac:spMkLst>
        </pc:spChg>
        <pc:spChg chg="del">
          <ac:chgData name="Prabhjot Singh Bakshi" userId="2bc06dbbe72a50e9" providerId="LiveId" clId="{EC86BCC6-F60C-4E84-837A-0EA5B4E7F835}" dt="2024-11-23T17:12:19.420" v="19" actId="478"/>
          <ac:spMkLst>
            <pc:docMk/>
            <pc:sldMk cId="412659904" sldId="2147479570"/>
            <ac:spMk id="5" creationId="{FC7E0358-7F14-25F4-8A28-7D6AED248721}"/>
          </ac:spMkLst>
        </pc:spChg>
        <pc:spChg chg="del">
          <ac:chgData name="Prabhjot Singh Bakshi" userId="2bc06dbbe72a50e9" providerId="LiveId" clId="{EC86BCC6-F60C-4E84-837A-0EA5B4E7F835}" dt="2024-11-23T17:12:25.396" v="24" actId="478"/>
          <ac:spMkLst>
            <pc:docMk/>
            <pc:sldMk cId="412659904" sldId="2147479570"/>
            <ac:spMk id="6" creationId="{48675874-673B-E69D-8136-D6B007133796}"/>
          </ac:spMkLst>
        </pc:spChg>
        <pc:spChg chg="del">
          <ac:chgData name="Prabhjot Singh Bakshi" userId="2bc06dbbe72a50e9" providerId="LiveId" clId="{EC86BCC6-F60C-4E84-837A-0EA5B4E7F835}" dt="2024-11-23T17:12:23.998" v="22" actId="478"/>
          <ac:spMkLst>
            <pc:docMk/>
            <pc:sldMk cId="412659904" sldId="2147479570"/>
            <ac:spMk id="7" creationId="{0EDFB318-4C6D-216D-85CE-448DC159AF5C}"/>
          </ac:spMkLst>
        </pc:spChg>
        <pc:spChg chg="del">
          <ac:chgData name="Prabhjot Singh Bakshi" userId="2bc06dbbe72a50e9" providerId="LiveId" clId="{EC86BCC6-F60C-4E84-837A-0EA5B4E7F835}" dt="2024-11-23T17:12:24.731" v="23" actId="478"/>
          <ac:spMkLst>
            <pc:docMk/>
            <pc:sldMk cId="412659904" sldId="2147479570"/>
            <ac:spMk id="8" creationId="{E2BA243E-08C5-6093-1547-60F0EFC7AFCF}"/>
          </ac:spMkLst>
        </pc:spChg>
        <pc:spChg chg="del mod">
          <ac:chgData name="Prabhjot Singh Bakshi" userId="2bc06dbbe72a50e9" providerId="LiveId" clId="{EC86BCC6-F60C-4E84-837A-0EA5B4E7F835}" dt="2024-11-23T17:12:30.036" v="26" actId="478"/>
          <ac:spMkLst>
            <pc:docMk/>
            <pc:sldMk cId="412659904" sldId="2147479570"/>
            <ac:spMk id="9" creationId="{F2CCAC7A-97F4-E646-0AD7-D546D6EA1545}"/>
          </ac:spMkLst>
        </pc:spChg>
        <pc:spChg chg="add del mod">
          <ac:chgData name="Prabhjot Singh Bakshi" userId="2bc06dbbe72a50e9" providerId="LiveId" clId="{EC86BCC6-F60C-4E84-837A-0EA5B4E7F835}" dt="2024-11-23T17:14:51.554" v="138" actId="26606"/>
          <ac:spMkLst>
            <pc:docMk/>
            <pc:sldMk cId="412659904" sldId="2147479570"/>
            <ac:spMk id="10" creationId="{AB7F39B9-E03D-398C-BC78-18D2177380B3}"/>
          </ac:spMkLst>
        </pc:spChg>
        <pc:spChg chg="add">
          <ac:chgData name="Prabhjot Singh Bakshi" userId="2bc06dbbe72a50e9" providerId="LiveId" clId="{EC86BCC6-F60C-4E84-837A-0EA5B4E7F835}" dt="2024-11-23T17:14:51.554" v="138" actId="26606"/>
          <ac:spMkLst>
            <pc:docMk/>
            <pc:sldMk cId="412659904" sldId="2147479570"/>
            <ac:spMk id="17" creationId="{E51BA4DF-2BD4-4EC2-B1DB-B27C8AC71864}"/>
          </ac:spMkLst>
        </pc:spChg>
        <pc:graphicFrameChg chg="add mod">
          <ac:chgData name="Prabhjot Singh Bakshi" userId="2bc06dbbe72a50e9" providerId="LiveId" clId="{EC86BCC6-F60C-4E84-837A-0EA5B4E7F835}" dt="2024-11-23T17:16:19.066" v="153" actId="1076"/>
          <ac:graphicFrameMkLst>
            <pc:docMk/>
            <pc:sldMk cId="412659904" sldId="2147479570"/>
            <ac:graphicFrameMk id="12" creationId="{575ADD7A-701C-CA27-CFE8-A87B82975378}"/>
          </ac:graphicFrameMkLst>
        </pc:graphicFrameChg>
        <pc:picChg chg="add">
          <ac:chgData name="Prabhjot Singh Bakshi" userId="2bc06dbbe72a50e9" providerId="LiveId" clId="{EC86BCC6-F60C-4E84-837A-0EA5B4E7F835}" dt="2024-11-23T17:14:51.554" v="138" actId="26606"/>
          <ac:picMkLst>
            <pc:docMk/>
            <pc:sldMk cId="412659904" sldId="2147479570"/>
            <ac:picMk id="13" creationId="{E26E268F-E87D-15D1-3839-0D957DBD94AA}"/>
          </ac:picMkLst>
        </pc:picChg>
      </pc:sldChg>
      <pc:sldChg chg="modSp new del mod">
        <pc:chgData name="Prabhjot Singh Bakshi" userId="2bc06dbbe72a50e9" providerId="LiveId" clId="{EC86BCC6-F60C-4E84-837A-0EA5B4E7F835}" dt="2024-11-23T17:12:02.869" v="13" actId="47"/>
        <pc:sldMkLst>
          <pc:docMk/>
          <pc:sldMk cId="1871369269" sldId="2147479570"/>
        </pc:sldMkLst>
        <pc:spChg chg="mod">
          <ac:chgData name="Prabhjot Singh Bakshi" userId="2bc06dbbe72a50e9" providerId="LiveId" clId="{EC86BCC6-F60C-4E84-837A-0EA5B4E7F835}" dt="2024-11-23T17:12:00.175" v="12" actId="20577"/>
          <ac:spMkLst>
            <pc:docMk/>
            <pc:sldMk cId="1871369269" sldId="2147479570"/>
            <ac:spMk id="2" creationId="{C82B3671-CFCE-9F66-28EC-76C8A5A3FDCD}"/>
          </ac:spMkLst>
        </pc:spChg>
      </pc:sldChg>
      <pc:sldChg chg="new del">
        <pc:chgData name="Prabhjot Singh Bakshi" userId="2bc06dbbe72a50e9" providerId="LiveId" clId="{EC86BCC6-F60C-4E84-837A-0EA5B4E7F835}" dt="2024-11-23T17:12:11.255" v="17" actId="47"/>
        <pc:sldMkLst>
          <pc:docMk/>
          <pc:sldMk cId="3530682361" sldId="21474795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DA4D2F-C677-4AB5-BA32-F61ACAD5A7C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D48FB9-94CD-441D-985E-A38D2B13AB80}">
      <dgm:prSet/>
      <dgm:spPr/>
      <dgm:t>
        <a:bodyPr/>
        <a:lstStyle/>
        <a:p>
          <a:r>
            <a:rPr lang="en-US"/>
            <a:t>After completing this module, you will be able to:</a:t>
          </a:r>
        </a:p>
      </dgm:t>
    </dgm:pt>
    <dgm:pt modelId="{53B3BB34-A9AB-4C06-80F2-DA660B811BA6}" type="parTrans" cxnId="{C694033E-9461-41DC-B4FB-69C139C12488}">
      <dgm:prSet/>
      <dgm:spPr/>
      <dgm:t>
        <a:bodyPr/>
        <a:lstStyle/>
        <a:p>
          <a:endParaRPr lang="en-US"/>
        </a:p>
      </dgm:t>
    </dgm:pt>
    <dgm:pt modelId="{9D002B2C-C06A-43E4-99DF-B89F8380E4FA}" type="sibTrans" cxnId="{C694033E-9461-41DC-B4FB-69C139C12488}">
      <dgm:prSet/>
      <dgm:spPr/>
      <dgm:t>
        <a:bodyPr/>
        <a:lstStyle/>
        <a:p>
          <a:endParaRPr lang="en-US"/>
        </a:p>
      </dgm:t>
    </dgm:pt>
    <dgm:pt modelId="{327F6BD3-2DFE-4392-AF46-40A4B711CC4F}">
      <dgm:prSet/>
      <dgm:spPr/>
      <dgm:t>
        <a:bodyPr/>
        <a:lstStyle/>
        <a:p>
          <a:r>
            <a:rPr lang="en-US"/>
            <a:t>Understand</a:t>
          </a:r>
        </a:p>
      </dgm:t>
    </dgm:pt>
    <dgm:pt modelId="{3AA167B9-C74A-45AB-80E4-D74730438154}" type="parTrans" cxnId="{47DDBEF0-D04B-4540-BC40-D08DA5E02A4B}">
      <dgm:prSet/>
      <dgm:spPr/>
      <dgm:t>
        <a:bodyPr/>
        <a:lstStyle/>
        <a:p>
          <a:endParaRPr lang="en-US"/>
        </a:p>
      </dgm:t>
    </dgm:pt>
    <dgm:pt modelId="{4B9005EC-1B20-42BF-8006-6E8D2C7DFA9D}" type="sibTrans" cxnId="{47DDBEF0-D04B-4540-BC40-D08DA5E02A4B}">
      <dgm:prSet/>
      <dgm:spPr/>
      <dgm:t>
        <a:bodyPr/>
        <a:lstStyle/>
        <a:p>
          <a:endParaRPr lang="en-US"/>
        </a:p>
      </dgm:t>
    </dgm:pt>
    <dgm:pt modelId="{82F76A27-D5CC-42A8-BB4A-4A0729F51BD7}">
      <dgm:prSet/>
      <dgm:spPr/>
      <dgm:t>
        <a:bodyPr/>
        <a:lstStyle/>
        <a:p>
          <a:r>
            <a:rPr lang="en-US" dirty="0"/>
            <a:t>Vector Embeddings</a:t>
          </a:r>
        </a:p>
      </dgm:t>
    </dgm:pt>
    <dgm:pt modelId="{9D06E468-A217-4C64-9353-EAE96948A5B4}" type="parTrans" cxnId="{84BB0376-104A-4A72-96DB-E6EFC26A61D9}">
      <dgm:prSet/>
      <dgm:spPr/>
      <dgm:t>
        <a:bodyPr/>
        <a:lstStyle/>
        <a:p>
          <a:endParaRPr lang="en-US"/>
        </a:p>
      </dgm:t>
    </dgm:pt>
    <dgm:pt modelId="{14426DFF-1FC0-48B3-AFDF-55F563133550}" type="sibTrans" cxnId="{84BB0376-104A-4A72-96DB-E6EFC26A61D9}">
      <dgm:prSet/>
      <dgm:spPr/>
      <dgm:t>
        <a:bodyPr/>
        <a:lstStyle/>
        <a:p>
          <a:endParaRPr lang="en-US"/>
        </a:p>
      </dgm:t>
    </dgm:pt>
    <dgm:pt modelId="{8D2C1619-747A-4372-BE40-79E45CBE59AD}">
      <dgm:prSet/>
      <dgm:spPr/>
      <dgm:t>
        <a:bodyPr/>
        <a:lstStyle/>
        <a:p>
          <a:r>
            <a:rPr lang="en-US"/>
            <a:t>Identify</a:t>
          </a:r>
        </a:p>
      </dgm:t>
    </dgm:pt>
    <dgm:pt modelId="{9BF94058-7360-42F2-B210-2CF4B3EFBE20}" type="parTrans" cxnId="{1971F03C-FAE1-469A-9648-BB4F0C9529D9}">
      <dgm:prSet/>
      <dgm:spPr/>
      <dgm:t>
        <a:bodyPr/>
        <a:lstStyle/>
        <a:p>
          <a:endParaRPr lang="en-US"/>
        </a:p>
      </dgm:t>
    </dgm:pt>
    <dgm:pt modelId="{AD89702C-D0CA-432F-BE4A-BD087B3E38C7}" type="sibTrans" cxnId="{1971F03C-FAE1-469A-9648-BB4F0C9529D9}">
      <dgm:prSet/>
      <dgm:spPr/>
      <dgm:t>
        <a:bodyPr/>
        <a:lstStyle/>
        <a:p>
          <a:endParaRPr lang="en-US"/>
        </a:p>
      </dgm:t>
    </dgm:pt>
    <dgm:pt modelId="{1FA8674E-45CB-47F7-84C0-27692ECEC594}">
      <dgm:prSet/>
      <dgm:spPr/>
      <dgm:t>
        <a:bodyPr/>
        <a:lstStyle/>
        <a:p>
          <a:r>
            <a:rPr lang="en-US" dirty="0"/>
            <a:t>Use Cases for Vector Embeddings</a:t>
          </a:r>
        </a:p>
      </dgm:t>
    </dgm:pt>
    <dgm:pt modelId="{ABCD2B23-6425-477A-A6B9-103C6DEF5C6A}" type="parTrans" cxnId="{C913AEDA-40E0-481C-8980-8A0003660FE7}">
      <dgm:prSet/>
      <dgm:spPr/>
      <dgm:t>
        <a:bodyPr/>
        <a:lstStyle/>
        <a:p>
          <a:endParaRPr lang="en-US"/>
        </a:p>
      </dgm:t>
    </dgm:pt>
    <dgm:pt modelId="{20097FA8-9DD4-4CFB-ACFC-98ECB408668A}" type="sibTrans" cxnId="{C913AEDA-40E0-481C-8980-8A0003660FE7}">
      <dgm:prSet/>
      <dgm:spPr/>
      <dgm:t>
        <a:bodyPr/>
        <a:lstStyle/>
        <a:p>
          <a:endParaRPr lang="en-US"/>
        </a:p>
      </dgm:t>
    </dgm:pt>
    <dgm:pt modelId="{9FF8AA6E-A73B-4664-B7AA-2C4619A8D8E2}">
      <dgm:prSet/>
      <dgm:spPr/>
      <dgm:t>
        <a:bodyPr/>
        <a:lstStyle/>
        <a:p>
          <a:r>
            <a:rPr lang="en-US"/>
            <a:t>Explore</a:t>
          </a:r>
        </a:p>
      </dgm:t>
    </dgm:pt>
    <dgm:pt modelId="{BE22CB91-926F-4A3C-BE97-E62864530DF6}" type="parTrans" cxnId="{315666A4-45E9-4906-8A33-256525A086CC}">
      <dgm:prSet/>
      <dgm:spPr/>
      <dgm:t>
        <a:bodyPr/>
        <a:lstStyle/>
        <a:p>
          <a:endParaRPr lang="en-US"/>
        </a:p>
      </dgm:t>
    </dgm:pt>
    <dgm:pt modelId="{6C6A8F49-A09B-4AF2-80E4-4BAE2880697C}" type="sibTrans" cxnId="{315666A4-45E9-4906-8A33-256525A086CC}">
      <dgm:prSet/>
      <dgm:spPr/>
      <dgm:t>
        <a:bodyPr/>
        <a:lstStyle/>
        <a:p>
          <a:endParaRPr lang="en-US"/>
        </a:p>
      </dgm:t>
    </dgm:pt>
    <dgm:pt modelId="{CEA93CF3-6AEF-44EB-B5D9-963F58F84740}">
      <dgm:prSet/>
      <dgm:spPr/>
      <dgm:t>
        <a:bodyPr/>
        <a:lstStyle/>
        <a:p>
          <a:r>
            <a:rPr lang="en-US" dirty="0"/>
            <a:t>Azure's Native Vector Storage Options</a:t>
          </a:r>
        </a:p>
      </dgm:t>
    </dgm:pt>
    <dgm:pt modelId="{5A55499A-980F-42F6-82E3-485B23597D88}" type="parTrans" cxnId="{21A37543-67A2-4DCE-9A38-4046A1FF32B9}">
      <dgm:prSet/>
      <dgm:spPr/>
      <dgm:t>
        <a:bodyPr/>
        <a:lstStyle/>
        <a:p>
          <a:endParaRPr lang="en-US"/>
        </a:p>
      </dgm:t>
    </dgm:pt>
    <dgm:pt modelId="{D3913D57-338E-46FE-BD46-596B610EA033}" type="sibTrans" cxnId="{21A37543-67A2-4DCE-9A38-4046A1FF32B9}">
      <dgm:prSet/>
      <dgm:spPr/>
      <dgm:t>
        <a:bodyPr/>
        <a:lstStyle/>
        <a:p>
          <a:endParaRPr lang="en-US"/>
        </a:p>
      </dgm:t>
    </dgm:pt>
    <dgm:pt modelId="{2395B375-5508-4205-8373-756C4BEEF61C}">
      <dgm:prSet/>
      <dgm:spPr/>
      <dgm:t>
        <a:bodyPr/>
        <a:lstStyle/>
        <a:p>
          <a:r>
            <a:rPr lang="en-US"/>
            <a:t>Learn about</a:t>
          </a:r>
        </a:p>
      </dgm:t>
    </dgm:pt>
    <dgm:pt modelId="{8954EC7A-D6FD-4702-8176-579C50111030}" type="parTrans" cxnId="{2C37ACAF-1A84-4F15-93E2-1F5771239E0A}">
      <dgm:prSet/>
      <dgm:spPr/>
      <dgm:t>
        <a:bodyPr/>
        <a:lstStyle/>
        <a:p>
          <a:endParaRPr lang="en-US"/>
        </a:p>
      </dgm:t>
    </dgm:pt>
    <dgm:pt modelId="{93A34073-7815-4C12-B29B-A46EFC0B6ABF}" type="sibTrans" cxnId="{2C37ACAF-1A84-4F15-93E2-1F5771239E0A}">
      <dgm:prSet/>
      <dgm:spPr/>
      <dgm:t>
        <a:bodyPr/>
        <a:lstStyle/>
        <a:p>
          <a:endParaRPr lang="en-US"/>
        </a:p>
      </dgm:t>
    </dgm:pt>
    <dgm:pt modelId="{CBB3619E-2CC4-4F96-83A5-A42F84D5CBC0}">
      <dgm:prSet/>
      <dgm:spPr/>
      <dgm:t>
        <a:bodyPr/>
        <a:lstStyle/>
        <a:p>
          <a:r>
            <a:rPr lang="en-US" dirty="0"/>
            <a:t>Embedding Engines</a:t>
          </a:r>
        </a:p>
      </dgm:t>
    </dgm:pt>
    <dgm:pt modelId="{40B48F7A-518C-41C3-BC07-C47F725F2811}" type="parTrans" cxnId="{5EE406DD-B0BE-42C5-A73B-4E8F8B91D3E7}">
      <dgm:prSet/>
      <dgm:spPr/>
      <dgm:t>
        <a:bodyPr/>
        <a:lstStyle/>
        <a:p>
          <a:endParaRPr lang="en-US"/>
        </a:p>
      </dgm:t>
    </dgm:pt>
    <dgm:pt modelId="{11E3CC15-3F4A-4B51-9F85-2DF6B2038E04}" type="sibTrans" cxnId="{5EE406DD-B0BE-42C5-A73B-4E8F8B91D3E7}">
      <dgm:prSet/>
      <dgm:spPr/>
      <dgm:t>
        <a:bodyPr/>
        <a:lstStyle/>
        <a:p>
          <a:endParaRPr lang="en-US"/>
        </a:p>
      </dgm:t>
    </dgm:pt>
    <dgm:pt modelId="{68791373-7E56-408C-9322-24512DC2DFC7}">
      <dgm:prSet/>
      <dgm:spPr/>
      <dgm:t>
        <a:bodyPr/>
        <a:lstStyle/>
        <a:p>
          <a:r>
            <a:rPr lang="en-US"/>
            <a:t>Compute</a:t>
          </a:r>
        </a:p>
      </dgm:t>
    </dgm:pt>
    <dgm:pt modelId="{A63DBB6C-5704-40F2-BB4A-FF0E99857426}" type="parTrans" cxnId="{6F0FD40A-E691-4389-9051-39AC60AF88A7}">
      <dgm:prSet/>
      <dgm:spPr/>
      <dgm:t>
        <a:bodyPr/>
        <a:lstStyle/>
        <a:p>
          <a:endParaRPr lang="en-US"/>
        </a:p>
      </dgm:t>
    </dgm:pt>
    <dgm:pt modelId="{CBA963BC-7714-40DD-AB25-5425733A75B6}" type="sibTrans" cxnId="{6F0FD40A-E691-4389-9051-39AC60AF88A7}">
      <dgm:prSet/>
      <dgm:spPr/>
      <dgm:t>
        <a:bodyPr/>
        <a:lstStyle/>
        <a:p>
          <a:endParaRPr lang="en-US"/>
        </a:p>
      </dgm:t>
    </dgm:pt>
    <dgm:pt modelId="{05EDE4A3-1A76-4405-9B3D-5B8B1E05234C}">
      <dgm:prSet/>
      <dgm:spPr/>
      <dgm:t>
        <a:bodyPr/>
        <a:lstStyle/>
        <a:p>
          <a:r>
            <a:rPr lang="en-US"/>
            <a:t>Similarity </a:t>
          </a:r>
          <a:r>
            <a:rPr lang="en-US" dirty="0"/>
            <a:t>Scores</a:t>
          </a:r>
        </a:p>
      </dgm:t>
    </dgm:pt>
    <dgm:pt modelId="{2A22B713-3046-427A-A501-4AE47C3ACFA9}" type="parTrans" cxnId="{6B51429E-C408-40F2-893C-F189E3ED3783}">
      <dgm:prSet/>
      <dgm:spPr/>
      <dgm:t>
        <a:bodyPr/>
        <a:lstStyle/>
        <a:p>
          <a:endParaRPr lang="en-US"/>
        </a:p>
      </dgm:t>
    </dgm:pt>
    <dgm:pt modelId="{F9CC06F7-13A6-43D5-ABB6-FE7466A023BF}" type="sibTrans" cxnId="{6B51429E-C408-40F2-893C-F189E3ED3783}">
      <dgm:prSet/>
      <dgm:spPr/>
      <dgm:t>
        <a:bodyPr/>
        <a:lstStyle/>
        <a:p>
          <a:endParaRPr lang="en-US"/>
        </a:p>
      </dgm:t>
    </dgm:pt>
    <dgm:pt modelId="{2D97C153-020A-4925-AFF6-C38EF4DE635D}" type="pres">
      <dgm:prSet presAssocID="{65DA4D2F-C677-4AB5-BA32-F61ACAD5A7CB}" presName="Name0" presStyleCnt="0">
        <dgm:presLayoutVars>
          <dgm:dir/>
          <dgm:animLvl val="lvl"/>
          <dgm:resizeHandles val="exact"/>
        </dgm:presLayoutVars>
      </dgm:prSet>
      <dgm:spPr/>
    </dgm:pt>
    <dgm:pt modelId="{667DF9D8-054E-424C-A127-8D3B0983E575}" type="pres">
      <dgm:prSet presAssocID="{1CD48FB9-94CD-441D-985E-A38D2B13AB80}" presName="linNode" presStyleCnt="0"/>
      <dgm:spPr/>
    </dgm:pt>
    <dgm:pt modelId="{ACF63E2C-EE4E-486A-AFE2-1D75BF897F98}" type="pres">
      <dgm:prSet presAssocID="{1CD48FB9-94CD-441D-985E-A38D2B13AB80}" presName="parentText" presStyleLbl="alignNode1" presStyleIdx="0" presStyleCnt="6" custScaleX="2000000">
        <dgm:presLayoutVars>
          <dgm:chMax val="1"/>
          <dgm:bulletEnabled/>
        </dgm:presLayoutVars>
      </dgm:prSet>
      <dgm:spPr/>
    </dgm:pt>
    <dgm:pt modelId="{CA356389-9492-41CB-9D36-45F91D3FF64D}" type="pres">
      <dgm:prSet presAssocID="{1CD48FB9-94CD-441D-985E-A38D2B13AB80}" presName="descendantText" presStyleLbl="alignAccFollowNode1" presStyleIdx="0" presStyleCnt="6">
        <dgm:presLayoutVars>
          <dgm:bulletEnabled/>
        </dgm:presLayoutVars>
      </dgm:prSet>
      <dgm:spPr/>
    </dgm:pt>
    <dgm:pt modelId="{7C0C7468-D0BB-40C2-92EC-A884B6499A7B}" type="pres">
      <dgm:prSet presAssocID="{9D002B2C-C06A-43E4-99DF-B89F8380E4FA}" presName="sp" presStyleCnt="0"/>
      <dgm:spPr/>
    </dgm:pt>
    <dgm:pt modelId="{A738DA40-06D5-4620-9868-A8D55881897E}" type="pres">
      <dgm:prSet presAssocID="{327F6BD3-2DFE-4392-AF46-40A4B711CC4F}" presName="linNode" presStyleCnt="0"/>
      <dgm:spPr/>
    </dgm:pt>
    <dgm:pt modelId="{D3812E2B-6AE5-419B-86DE-7B632AC83865}" type="pres">
      <dgm:prSet presAssocID="{327F6BD3-2DFE-4392-AF46-40A4B711CC4F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8DD87D8C-531D-46B7-8630-0202B4E2D044}" type="pres">
      <dgm:prSet presAssocID="{327F6BD3-2DFE-4392-AF46-40A4B711CC4F}" presName="descendantText" presStyleLbl="alignAccFollowNode1" presStyleIdx="1" presStyleCnt="6">
        <dgm:presLayoutVars>
          <dgm:bulletEnabled/>
        </dgm:presLayoutVars>
      </dgm:prSet>
      <dgm:spPr/>
    </dgm:pt>
    <dgm:pt modelId="{A075D125-3830-47F0-A34F-A2C047803184}" type="pres">
      <dgm:prSet presAssocID="{4B9005EC-1B20-42BF-8006-6E8D2C7DFA9D}" presName="sp" presStyleCnt="0"/>
      <dgm:spPr/>
    </dgm:pt>
    <dgm:pt modelId="{33E1AAF2-AB03-477C-ABEB-167E3CACB9D2}" type="pres">
      <dgm:prSet presAssocID="{8D2C1619-747A-4372-BE40-79E45CBE59AD}" presName="linNode" presStyleCnt="0"/>
      <dgm:spPr/>
    </dgm:pt>
    <dgm:pt modelId="{9D5FEDFC-7663-4720-BE63-37BD5F17B202}" type="pres">
      <dgm:prSet presAssocID="{8D2C1619-747A-4372-BE40-79E45CBE59AD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47F0E992-0FA1-4D5C-BAA5-778530E23CA5}" type="pres">
      <dgm:prSet presAssocID="{8D2C1619-747A-4372-BE40-79E45CBE59AD}" presName="descendantText" presStyleLbl="alignAccFollowNode1" presStyleIdx="2" presStyleCnt="6">
        <dgm:presLayoutVars>
          <dgm:bulletEnabled/>
        </dgm:presLayoutVars>
      </dgm:prSet>
      <dgm:spPr/>
    </dgm:pt>
    <dgm:pt modelId="{17E0CF8D-15C2-4159-A7D0-26FA780C5252}" type="pres">
      <dgm:prSet presAssocID="{AD89702C-D0CA-432F-BE4A-BD087B3E38C7}" presName="sp" presStyleCnt="0"/>
      <dgm:spPr/>
    </dgm:pt>
    <dgm:pt modelId="{1B43EE75-ED85-434B-BACA-69007CA0D676}" type="pres">
      <dgm:prSet presAssocID="{9FF8AA6E-A73B-4664-B7AA-2C4619A8D8E2}" presName="linNode" presStyleCnt="0"/>
      <dgm:spPr/>
    </dgm:pt>
    <dgm:pt modelId="{08AD80F5-2A8A-4914-9E38-190DCE33921F}" type="pres">
      <dgm:prSet presAssocID="{9FF8AA6E-A73B-4664-B7AA-2C4619A8D8E2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D88FE17A-14D4-4313-9E11-0C12A9A18E87}" type="pres">
      <dgm:prSet presAssocID="{9FF8AA6E-A73B-4664-B7AA-2C4619A8D8E2}" presName="descendantText" presStyleLbl="alignAccFollowNode1" presStyleIdx="3" presStyleCnt="6">
        <dgm:presLayoutVars>
          <dgm:bulletEnabled/>
        </dgm:presLayoutVars>
      </dgm:prSet>
      <dgm:spPr/>
    </dgm:pt>
    <dgm:pt modelId="{EBB93FDF-40E8-4CF1-864B-4F704B553D90}" type="pres">
      <dgm:prSet presAssocID="{6C6A8F49-A09B-4AF2-80E4-4BAE2880697C}" presName="sp" presStyleCnt="0"/>
      <dgm:spPr/>
    </dgm:pt>
    <dgm:pt modelId="{A953AEF3-06B4-4C22-9C5D-9A8A2E5ACCEB}" type="pres">
      <dgm:prSet presAssocID="{2395B375-5508-4205-8373-756C4BEEF61C}" presName="linNode" presStyleCnt="0"/>
      <dgm:spPr/>
    </dgm:pt>
    <dgm:pt modelId="{1DEBBC30-4011-42B0-93CC-0F06CD61E8CC}" type="pres">
      <dgm:prSet presAssocID="{2395B375-5508-4205-8373-756C4BEEF61C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3D30D1FA-3926-4B1B-8C28-42331D55570D}" type="pres">
      <dgm:prSet presAssocID="{2395B375-5508-4205-8373-756C4BEEF61C}" presName="descendantText" presStyleLbl="alignAccFollowNode1" presStyleIdx="4" presStyleCnt="6">
        <dgm:presLayoutVars>
          <dgm:bulletEnabled/>
        </dgm:presLayoutVars>
      </dgm:prSet>
      <dgm:spPr/>
    </dgm:pt>
    <dgm:pt modelId="{5E24A35C-29AA-4DCF-B4CF-93B76E510D38}" type="pres">
      <dgm:prSet presAssocID="{93A34073-7815-4C12-B29B-A46EFC0B6ABF}" presName="sp" presStyleCnt="0"/>
      <dgm:spPr/>
    </dgm:pt>
    <dgm:pt modelId="{062E36CF-86D0-422F-9130-45A333478C4E}" type="pres">
      <dgm:prSet presAssocID="{68791373-7E56-408C-9322-24512DC2DFC7}" presName="linNode" presStyleCnt="0"/>
      <dgm:spPr/>
    </dgm:pt>
    <dgm:pt modelId="{7131757A-5A97-4913-8329-EFDF370F62FA}" type="pres">
      <dgm:prSet presAssocID="{68791373-7E56-408C-9322-24512DC2DFC7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1BE8F116-C43D-4B5C-8B18-07197B5A254A}" type="pres">
      <dgm:prSet presAssocID="{68791373-7E56-408C-9322-24512DC2DFC7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6F0FD40A-E691-4389-9051-39AC60AF88A7}" srcId="{65DA4D2F-C677-4AB5-BA32-F61ACAD5A7CB}" destId="{68791373-7E56-408C-9322-24512DC2DFC7}" srcOrd="5" destOrd="0" parTransId="{A63DBB6C-5704-40F2-BB4A-FF0E99857426}" sibTransId="{CBA963BC-7714-40DD-AB25-5425733A75B6}"/>
    <dgm:cxn modelId="{0A693C18-DCF2-4A4F-A72D-27F081CC0004}" type="presOf" srcId="{2395B375-5508-4205-8373-756C4BEEF61C}" destId="{1DEBBC30-4011-42B0-93CC-0F06CD61E8CC}" srcOrd="0" destOrd="0" presId="urn:microsoft.com/office/officeart/2016/7/layout/VerticalSolidActionList"/>
    <dgm:cxn modelId="{2BC2331D-CAB1-437E-AD56-5D5E6462D066}" type="presOf" srcId="{1CD48FB9-94CD-441D-985E-A38D2B13AB80}" destId="{ACF63E2C-EE4E-486A-AFE2-1D75BF897F98}" srcOrd="0" destOrd="0" presId="urn:microsoft.com/office/officeart/2016/7/layout/VerticalSolidActionList"/>
    <dgm:cxn modelId="{1971F03C-FAE1-469A-9648-BB4F0C9529D9}" srcId="{65DA4D2F-C677-4AB5-BA32-F61ACAD5A7CB}" destId="{8D2C1619-747A-4372-BE40-79E45CBE59AD}" srcOrd="2" destOrd="0" parTransId="{9BF94058-7360-42F2-B210-2CF4B3EFBE20}" sibTransId="{AD89702C-D0CA-432F-BE4A-BD087B3E38C7}"/>
    <dgm:cxn modelId="{C694033E-9461-41DC-B4FB-69C139C12488}" srcId="{65DA4D2F-C677-4AB5-BA32-F61ACAD5A7CB}" destId="{1CD48FB9-94CD-441D-985E-A38D2B13AB80}" srcOrd="0" destOrd="0" parTransId="{53B3BB34-A9AB-4C06-80F2-DA660B811BA6}" sibTransId="{9D002B2C-C06A-43E4-99DF-B89F8380E4FA}"/>
    <dgm:cxn modelId="{21A37543-67A2-4DCE-9A38-4046A1FF32B9}" srcId="{9FF8AA6E-A73B-4664-B7AA-2C4619A8D8E2}" destId="{CEA93CF3-6AEF-44EB-B5D9-963F58F84740}" srcOrd="0" destOrd="0" parTransId="{5A55499A-980F-42F6-82E3-485B23597D88}" sibTransId="{D3913D57-338E-46FE-BD46-596B610EA033}"/>
    <dgm:cxn modelId="{E4797B44-8DEC-4310-B40F-5C9ECD9F5427}" type="presOf" srcId="{65DA4D2F-C677-4AB5-BA32-F61ACAD5A7CB}" destId="{2D97C153-020A-4925-AFF6-C38EF4DE635D}" srcOrd="0" destOrd="0" presId="urn:microsoft.com/office/officeart/2016/7/layout/VerticalSolidActionList"/>
    <dgm:cxn modelId="{0966BD69-35CF-485E-AC3B-9539833F3EA5}" type="presOf" srcId="{8D2C1619-747A-4372-BE40-79E45CBE59AD}" destId="{9D5FEDFC-7663-4720-BE63-37BD5F17B202}" srcOrd="0" destOrd="0" presId="urn:microsoft.com/office/officeart/2016/7/layout/VerticalSolidActionList"/>
    <dgm:cxn modelId="{77DC484C-9184-4A49-BA2E-7E759C075325}" type="presOf" srcId="{05EDE4A3-1A76-4405-9B3D-5B8B1E05234C}" destId="{1BE8F116-C43D-4B5C-8B18-07197B5A254A}" srcOrd="0" destOrd="0" presId="urn:microsoft.com/office/officeart/2016/7/layout/VerticalSolidActionList"/>
    <dgm:cxn modelId="{410E576F-A93D-4209-B2D1-361A90ECD713}" type="presOf" srcId="{CEA93CF3-6AEF-44EB-B5D9-963F58F84740}" destId="{D88FE17A-14D4-4313-9E11-0C12A9A18E87}" srcOrd="0" destOrd="0" presId="urn:microsoft.com/office/officeart/2016/7/layout/VerticalSolidActionList"/>
    <dgm:cxn modelId="{84BB0376-104A-4A72-96DB-E6EFC26A61D9}" srcId="{327F6BD3-2DFE-4392-AF46-40A4B711CC4F}" destId="{82F76A27-D5CC-42A8-BB4A-4A0729F51BD7}" srcOrd="0" destOrd="0" parTransId="{9D06E468-A217-4C64-9353-EAE96948A5B4}" sibTransId="{14426DFF-1FC0-48B3-AFDF-55F563133550}"/>
    <dgm:cxn modelId="{1ED69A80-16CA-4DA0-9BAC-731FE07BF8B9}" type="presOf" srcId="{9FF8AA6E-A73B-4664-B7AA-2C4619A8D8E2}" destId="{08AD80F5-2A8A-4914-9E38-190DCE33921F}" srcOrd="0" destOrd="0" presId="urn:microsoft.com/office/officeart/2016/7/layout/VerticalSolidActionList"/>
    <dgm:cxn modelId="{0EABBE9D-D84E-46CF-943B-13CD921ACBAC}" type="presOf" srcId="{327F6BD3-2DFE-4392-AF46-40A4B711CC4F}" destId="{D3812E2B-6AE5-419B-86DE-7B632AC83865}" srcOrd="0" destOrd="0" presId="urn:microsoft.com/office/officeart/2016/7/layout/VerticalSolidActionList"/>
    <dgm:cxn modelId="{6B51429E-C408-40F2-893C-F189E3ED3783}" srcId="{68791373-7E56-408C-9322-24512DC2DFC7}" destId="{05EDE4A3-1A76-4405-9B3D-5B8B1E05234C}" srcOrd="0" destOrd="0" parTransId="{2A22B713-3046-427A-A501-4AE47C3ACFA9}" sibTransId="{F9CC06F7-13A6-43D5-ABB6-FE7466A023BF}"/>
    <dgm:cxn modelId="{315666A4-45E9-4906-8A33-256525A086CC}" srcId="{65DA4D2F-C677-4AB5-BA32-F61ACAD5A7CB}" destId="{9FF8AA6E-A73B-4664-B7AA-2C4619A8D8E2}" srcOrd="3" destOrd="0" parTransId="{BE22CB91-926F-4A3C-BE97-E62864530DF6}" sibTransId="{6C6A8F49-A09B-4AF2-80E4-4BAE2880697C}"/>
    <dgm:cxn modelId="{CADC6EAA-7015-4D1D-B321-D7BC8A291FE3}" type="presOf" srcId="{CBB3619E-2CC4-4F96-83A5-A42F84D5CBC0}" destId="{3D30D1FA-3926-4B1B-8C28-42331D55570D}" srcOrd="0" destOrd="0" presId="urn:microsoft.com/office/officeart/2016/7/layout/VerticalSolidActionList"/>
    <dgm:cxn modelId="{2C37ACAF-1A84-4F15-93E2-1F5771239E0A}" srcId="{65DA4D2F-C677-4AB5-BA32-F61ACAD5A7CB}" destId="{2395B375-5508-4205-8373-756C4BEEF61C}" srcOrd="4" destOrd="0" parTransId="{8954EC7A-D6FD-4702-8176-579C50111030}" sibTransId="{93A34073-7815-4C12-B29B-A46EFC0B6ABF}"/>
    <dgm:cxn modelId="{9A4CAFB1-F098-469E-AE99-7586D647C5BD}" type="presOf" srcId="{68791373-7E56-408C-9322-24512DC2DFC7}" destId="{7131757A-5A97-4913-8329-EFDF370F62FA}" srcOrd="0" destOrd="0" presId="urn:microsoft.com/office/officeart/2016/7/layout/VerticalSolidActionList"/>
    <dgm:cxn modelId="{B35A2ABD-54B7-41CF-9274-9E6D93E11E0F}" type="presOf" srcId="{82F76A27-D5CC-42A8-BB4A-4A0729F51BD7}" destId="{8DD87D8C-531D-46B7-8630-0202B4E2D044}" srcOrd="0" destOrd="0" presId="urn:microsoft.com/office/officeart/2016/7/layout/VerticalSolidActionList"/>
    <dgm:cxn modelId="{4C21F7BD-A941-434A-B349-D36F27B9724E}" type="presOf" srcId="{1FA8674E-45CB-47F7-84C0-27692ECEC594}" destId="{47F0E992-0FA1-4D5C-BAA5-778530E23CA5}" srcOrd="0" destOrd="0" presId="urn:microsoft.com/office/officeart/2016/7/layout/VerticalSolidActionList"/>
    <dgm:cxn modelId="{C913AEDA-40E0-481C-8980-8A0003660FE7}" srcId="{8D2C1619-747A-4372-BE40-79E45CBE59AD}" destId="{1FA8674E-45CB-47F7-84C0-27692ECEC594}" srcOrd="0" destOrd="0" parTransId="{ABCD2B23-6425-477A-A6B9-103C6DEF5C6A}" sibTransId="{20097FA8-9DD4-4CFB-ACFC-98ECB408668A}"/>
    <dgm:cxn modelId="{5EE406DD-B0BE-42C5-A73B-4E8F8B91D3E7}" srcId="{2395B375-5508-4205-8373-756C4BEEF61C}" destId="{CBB3619E-2CC4-4F96-83A5-A42F84D5CBC0}" srcOrd="0" destOrd="0" parTransId="{40B48F7A-518C-41C3-BC07-C47F725F2811}" sibTransId="{11E3CC15-3F4A-4B51-9F85-2DF6B2038E04}"/>
    <dgm:cxn modelId="{47DDBEF0-D04B-4540-BC40-D08DA5E02A4B}" srcId="{65DA4D2F-C677-4AB5-BA32-F61ACAD5A7CB}" destId="{327F6BD3-2DFE-4392-AF46-40A4B711CC4F}" srcOrd="1" destOrd="0" parTransId="{3AA167B9-C74A-45AB-80E4-D74730438154}" sibTransId="{4B9005EC-1B20-42BF-8006-6E8D2C7DFA9D}"/>
    <dgm:cxn modelId="{8F97CB64-2BE3-461F-A3FD-900FB6B4D1FA}" type="presParOf" srcId="{2D97C153-020A-4925-AFF6-C38EF4DE635D}" destId="{667DF9D8-054E-424C-A127-8D3B0983E575}" srcOrd="0" destOrd="0" presId="urn:microsoft.com/office/officeart/2016/7/layout/VerticalSolidActionList"/>
    <dgm:cxn modelId="{81A3E29B-2463-4607-98F8-86F34D428333}" type="presParOf" srcId="{667DF9D8-054E-424C-A127-8D3B0983E575}" destId="{ACF63E2C-EE4E-486A-AFE2-1D75BF897F98}" srcOrd="0" destOrd="0" presId="urn:microsoft.com/office/officeart/2016/7/layout/VerticalSolidActionList"/>
    <dgm:cxn modelId="{5E7AF701-DD87-4552-B065-89C0896138B3}" type="presParOf" srcId="{667DF9D8-054E-424C-A127-8D3B0983E575}" destId="{CA356389-9492-41CB-9D36-45F91D3FF64D}" srcOrd="1" destOrd="0" presId="urn:microsoft.com/office/officeart/2016/7/layout/VerticalSolidActionList"/>
    <dgm:cxn modelId="{08501D8E-BF2C-4D3C-A901-ADA57150E354}" type="presParOf" srcId="{2D97C153-020A-4925-AFF6-C38EF4DE635D}" destId="{7C0C7468-D0BB-40C2-92EC-A884B6499A7B}" srcOrd="1" destOrd="0" presId="urn:microsoft.com/office/officeart/2016/7/layout/VerticalSolidActionList"/>
    <dgm:cxn modelId="{C0FB0DA9-A3AE-4EB6-94D7-D38B89016C15}" type="presParOf" srcId="{2D97C153-020A-4925-AFF6-C38EF4DE635D}" destId="{A738DA40-06D5-4620-9868-A8D55881897E}" srcOrd="2" destOrd="0" presId="urn:microsoft.com/office/officeart/2016/7/layout/VerticalSolidActionList"/>
    <dgm:cxn modelId="{9EEC0628-664F-4D80-9838-A1B83898C663}" type="presParOf" srcId="{A738DA40-06D5-4620-9868-A8D55881897E}" destId="{D3812E2B-6AE5-419B-86DE-7B632AC83865}" srcOrd="0" destOrd="0" presId="urn:microsoft.com/office/officeart/2016/7/layout/VerticalSolidActionList"/>
    <dgm:cxn modelId="{BB26F412-82C3-4FA7-B6BE-9E58EAF46880}" type="presParOf" srcId="{A738DA40-06D5-4620-9868-A8D55881897E}" destId="{8DD87D8C-531D-46B7-8630-0202B4E2D044}" srcOrd="1" destOrd="0" presId="urn:microsoft.com/office/officeart/2016/7/layout/VerticalSolidActionList"/>
    <dgm:cxn modelId="{7C174F6C-6D28-44DD-9090-6A33A5DF7A08}" type="presParOf" srcId="{2D97C153-020A-4925-AFF6-C38EF4DE635D}" destId="{A075D125-3830-47F0-A34F-A2C047803184}" srcOrd="3" destOrd="0" presId="urn:microsoft.com/office/officeart/2016/7/layout/VerticalSolidActionList"/>
    <dgm:cxn modelId="{4481CE0A-200B-4D43-A716-86A825A35B4D}" type="presParOf" srcId="{2D97C153-020A-4925-AFF6-C38EF4DE635D}" destId="{33E1AAF2-AB03-477C-ABEB-167E3CACB9D2}" srcOrd="4" destOrd="0" presId="urn:microsoft.com/office/officeart/2016/7/layout/VerticalSolidActionList"/>
    <dgm:cxn modelId="{F7875F23-C2AE-4A9C-85E6-DA42B4143DD5}" type="presParOf" srcId="{33E1AAF2-AB03-477C-ABEB-167E3CACB9D2}" destId="{9D5FEDFC-7663-4720-BE63-37BD5F17B202}" srcOrd="0" destOrd="0" presId="urn:microsoft.com/office/officeart/2016/7/layout/VerticalSolidActionList"/>
    <dgm:cxn modelId="{4C055177-9113-4411-B051-82D47DCA1931}" type="presParOf" srcId="{33E1AAF2-AB03-477C-ABEB-167E3CACB9D2}" destId="{47F0E992-0FA1-4D5C-BAA5-778530E23CA5}" srcOrd="1" destOrd="0" presId="urn:microsoft.com/office/officeart/2016/7/layout/VerticalSolidActionList"/>
    <dgm:cxn modelId="{EFCA0FD5-EE80-443F-8C92-85C33CD85858}" type="presParOf" srcId="{2D97C153-020A-4925-AFF6-C38EF4DE635D}" destId="{17E0CF8D-15C2-4159-A7D0-26FA780C5252}" srcOrd="5" destOrd="0" presId="urn:microsoft.com/office/officeart/2016/7/layout/VerticalSolidActionList"/>
    <dgm:cxn modelId="{62B89E3A-3753-4E78-806D-576B97EC38A8}" type="presParOf" srcId="{2D97C153-020A-4925-AFF6-C38EF4DE635D}" destId="{1B43EE75-ED85-434B-BACA-69007CA0D676}" srcOrd="6" destOrd="0" presId="urn:microsoft.com/office/officeart/2016/7/layout/VerticalSolidActionList"/>
    <dgm:cxn modelId="{11784725-28E8-4795-9734-5E7B6941F2D7}" type="presParOf" srcId="{1B43EE75-ED85-434B-BACA-69007CA0D676}" destId="{08AD80F5-2A8A-4914-9E38-190DCE33921F}" srcOrd="0" destOrd="0" presId="urn:microsoft.com/office/officeart/2016/7/layout/VerticalSolidActionList"/>
    <dgm:cxn modelId="{B0A2A491-582C-4DF4-B714-3165EDF158BB}" type="presParOf" srcId="{1B43EE75-ED85-434B-BACA-69007CA0D676}" destId="{D88FE17A-14D4-4313-9E11-0C12A9A18E87}" srcOrd="1" destOrd="0" presId="urn:microsoft.com/office/officeart/2016/7/layout/VerticalSolidActionList"/>
    <dgm:cxn modelId="{42D2848D-81D6-43E6-AA35-08651DF0E708}" type="presParOf" srcId="{2D97C153-020A-4925-AFF6-C38EF4DE635D}" destId="{EBB93FDF-40E8-4CF1-864B-4F704B553D90}" srcOrd="7" destOrd="0" presId="urn:microsoft.com/office/officeart/2016/7/layout/VerticalSolidActionList"/>
    <dgm:cxn modelId="{F97A28D5-88D0-4C39-8BDD-6DCCA3F9513B}" type="presParOf" srcId="{2D97C153-020A-4925-AFF6-C38EF4DE635D}" destId="{A953AEF3-06B4-4C22-9C5D-9A8A2E5ACCEB}" srcOrd="8" destOrd="0" presId="urn:microsoft.com/office/officeart/2016/7/layout/VerticalSolidActionList"/>
    <dgm:cxn modelId="{581E1574-6253-42B8-AA11-90A40A89F944}" type="presParOf" srcId="{A953AEF3-06B4-4C22-9C5D-9A8A2E5ACCEB}" destId="{1DEBBC30-4011-42B0-93CC-0F06CD61E8CC}" srcOrd="0" destOrd="0" presId="urn:microsoft.com/office/officeart/2016/7/layout/VerticalSolidActionList"/>
    <dgm:cxn modelId="{648D036A-4BCD-4DAB-AB9C-ECB84F0D17F9}" type="presParOf" srcId="{A953AEF3-06B4-4C22-9C5D-9A8A2E5ACCEB}" destId="{3D30D1FA-3926-4B1B-8C28-42331D55570D}" srcOrd="1" destOrd="0" presId="urn:microsoft.com/office/officeart/2016/7/layout/VerticalSolidActionList"/>
    <dgm:cxn modelId="{61A7F4FE-BDA6-4A5B-8409-8237824CD08B}" type="presParOf" srcId="{2D97C153-020A-4925-AFF6-C38EF4DE635D}" destId="{5E24A35C-29AA-4DCF-B4CF-93B76E510D38}" srcOrd="9" destOrd="0" presId="urn:microsoft.com/office/officeart/2016/7/layout/VerticalSolidActionList"/>
    <dgm:cxn modelId="{D98BF4E6-43F9-4192-A472-6F424E1D1A58}" type="presParOf" srcId="{2D97C153-020A-4925-AFF6-C38EF4DE635D}" destId="{062E36CF-86D0-422F-9130-45A333478C4E}" srcOrd="10" destOrd="0" presId="urn:microsoft.com/office/officeart/2016/7/layout/VerticalSolidActionList"/>
    <dgm:cxn modelId="{DDBB4890-F252-4D90-AD5F-510833476B4B}" type="presParOf" srcId="{062E36CF-86D0-422F-9130-45A333478C4E}" destId="{7131757A-5A97-4913-8329-EFDF370F62FA}" srcOrd="0" destOrd="0" presId="urn:microsoft.com/office/officeart/2016/7/layout/VerticalSolidActionList"/>
    <dgm:cxn modelId="{BFB91F01-8C5D-4356-B8EC-BEB62721358F}" type="presParOf" srcId="{062E36CF-86D0-422F-9130-45A333478C4E}" destId="{1BE8F116-C43D-4B5C-8B18-07197B5A254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56389-9492-41CB-9D36-45F91D3FF64D}">
      <dsp:nvSpPr>
        <dsp:cNvPr id="0" name=""/>
        <dsp:cNvSpPr/>
      </dsp:nvSpPr>
      <dsp:spPr>
        <a:xfrm>
          <a:off x="5663236" y="452"/>
          <a:ext cx="1132647" cy="5879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63E2C-EE4E-486A-AFE2-1D75BF897F98}">
      <dsp:nvSpPr>
        <dsp:cNvPr id="0" name=""/>
        <dsp:cNvSpPr/>
      </dsp:nvSpPr>
      <dsp:spPr>
        <a:xfrm>
          <a:off x="0" y="452"/>
          <a:ext cx="5663236" cy="5879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84" tIns="58080" rIns="14984" bIns="580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After completing this module, you will be able to:</a:t>
          </a:r>
        </a:p>
      </dsp:txBody>
      <dsp:txXfrm>
        <a:off x="0" y="452"/>
        <a:ext cx="5663236" cy="587986"/>
      </dsp:txXfrm>
    </dsp:sp>
    <dsp:sp modelId="{8DD87D8C-531D-46B7-8630-0202B4E2D044}">
      <dsp:nvSpPr>
        <dsp:cNvPr id="0" name=""/>
        <dsp:cNvSpPr/>
      </dsp:nvSpPr>
      <dsp:spPr>
        <a:xfrm>
          <a:off x="1359707" y="623717"/>
          <a:ext cx="5438831" cy="587986"/>
        </a:xfrm>
        <a:prstGeom prst="rect">
          <a:avLst/>
        </a:prstGeom>
        <a:solidFill>
          <a:schemeClr val="accent2">
            <a:tint val="40000"/>
            <a:alpha val="90000"/>
            <a:hueOff val="1346944"/>
            <a:satOff val="-12446"/>
            <a:lumOff val="-140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346944"/>
              <a:satOff val="-12446"/>
              <a:lumOff val="-1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8" tIns="149348" rIns="105528" bIns="14934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Vector Embeddings</a:t>
          </a:r>
        </a:p>
      </dsp:txBody>
      <dsp:txXfrm>
        <a:off x="1359707" y="623717"/>
        <a:ext cx="5438831" cy="587986"/>
      </dsp:txXfrm>
    </dsp:sp>
    <dsp:sp modelId="{D3812E2B-6AE5-419B-86DE-7B632AC83865}">
      <dsp:nvSpPr>
        <dsp:cNvPr id="0" name=""/>
        <dsp:cNvSpPr/>
      </dsp:nvSpPr>
      <dsp:spPr>
        <a:xfrm>
          <a:off x="0" y="623717"/>
          <a:ext cx="1359707" cy="587986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1" tIns="58080" rIns="71951" bIns="580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Understand</a:t>
          </a:r>
        </a:p>
      </dsp:txBody>
      <dsp:txXfrm>
        <a:off x="0" y="623717"/>
        <a:ext cx="1359707" cy="587986"/>
      </dsp:txXfrm>
    </dsp:sp>
    <dsp:sp modelId="{47F0E992-0FA1-4D5C-BAA5-778530E23CA5}">
      <dsp:nvSpPr>
        <dsp:cNvPr id="0" name=""/>
        <dsp:cNvSpPr/>
      </dsp:nvSpPr>
      <dsp:spPr>
        <a:xfrm>
          <a:off x="1359707" y="1246982"/>
          <a:ext cx="5438831" cy="587986"/>
        </a:xfrm>
        <a:prstGeom prst="rect">
          <a:avLst/>
        </a:prstGeom>
        <a:solidFill>
          <a:schemeClr val="accent2">
            <a:tint val="40000"/>
            <a:alpha val="90000"/>
            <a:hueOff val="2693887"/>
            <a:satOff val="-24893"/>
            <a:lumOff val="-280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693887"/>
              <a:satOff val="-24893"/>
              <a:lumOff val="-28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8" tIns="149348" rIns="105528" bIns="14934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Cases for Vector Embeddings</a:t>
          </a:r>
        </a:p>
      </dsp:txBody>
      <dsp:txXfrm>
        <a:off x="1359707" y="1246982"/>
        <a:ext cx="5438831" cy="587986"/>
      </dsp:txXfrm>
    </dsp:sp>
    <dsp:sp modelId="{9D5FEDFC-7663-4720-BE63-37BD5F17B202}">
      <dsp:nvSpPr>
        <dsp:cNvPr id="0" name=""/>
        <dsp:cNvSpPr/>
      </dsp:nvSpPr>
      <dsp:spPr>
        <a:xfrm>
          <a:off x="0" y="1246982"/>
          <a:ext cx="1359707" cy="587986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1" tIns="58080" rIns="71951" bIns="580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Identify</a:t>
          </a:r>
        </a:p>
      </dsp:txBody>
      <dsp:txXfrm>
        <a:off x="0" y="1246982"/>
        <a:ext cx="1359707" cy="587986"/>
      </dsp:txXfrm>
    </dsp:sp>
    <dsp:sp modelId="{D88FE17A-14D4-4313-9E11-0C12A9A18E87}">
      <dsp:nvSpPr>
        <dsp:cNvPr id="0" name=""/>
        <dsp:cNvSpPr/>
      </dsp:nvSpPr>
      <dsp:spPr>
        <a:xfrm>
          <a:off x="1359707" y="1870248"/>
          <a:ext cx="5438831" cy="587986"/>
        </a:xfrm>
        <a:prstGeom prst="rect">
          <a:avLst/>
        </a:prstGeom>
        <a:solidFill>
          <a:schemeClr val="accent2">
            <a:tint val="40000"/>
            <a:alpha val="90000"/>
            <a:hueOff val="4040831"/>
            <a:satOff val="-37339"/>
            <a:lumOff val="-420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040831"/>
              <a:satOff val="-37339"/>
              <a:lumOff val="-4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8" tIns="149348" rIns="105528" bIns="14934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Azure's Native Vector Storage Options</a:t>
          </a:r>
        </a:p>
      </dsp:txBody>
      <dsp:txXfrm>
        <a:off x="1359707" y="1870248"/>
        <a:ext cx="5438831" cy="587986"/>
      </dsp:txXfrm>
    </dsp:sp>
    <dsp:sp modelId="{08AD80F5-2A8A-4914-9E38-190DCE33921F}">
      <dsp:nvSpPr>
        <dsp:cNvPr id="0" name=""/>
        <dsp:cNvSpPr/>
      </dsp:nvSpPr>
      <dsp:spPr>
        <a:xfrm>
          <a:off x="0" y="1870248"/>
          <a:ext cx="1359707" cy="587986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1" tIns="58080" rIns="71951" bIns="580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Explore</a:t>
          </a:r>
        </a:p>
      </dsp:txBody>
      <dsp:txXfrm>
        <a:off x="0" y="1870248"/>
        <a:ext cx="1359707" cy="587986"/>
      </dsp:txXfrm>
    </dsp:sp>
    <dsp:sp modelId="{3D30D1FA-3926-4B1B-8C28-42331D55570D}">
      <dsp:nvSpPr>
        <dsp:cNvPr id="0" name=""/>
        <dsp:cNvSpPr/>
      </dsp:nvSpPr>
      <dsp:spPr>
        <a:xfrm>
          <a:off x="1359707" y="2493513"/>
          <a:ext cx="5438831" cy="587986"/>
        </a:xfrm>
        <a:prstGeom prst="rect">
          <a:avLst/>
        </a:prstGeom>
        <a:solidFill>
          <a:schemeClr val="accent2">
            <a:tint val="40000"/>
            <a:alpha val="90000"/>
            <a:hueOff val="5387775"/>
            <a:satOff val="-49786"/>
            <a:lumOff val="-561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387775"/>
              <a:satOff val="-49786"/>
              <a:lumOff val="-56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8" tIns="149348" rIns="105528" bIns="14934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Embedding Engines</a:t>
          </a:r>
        </a:p>
      </dsp:txBody>
      <dsp:txXfrm>
        <a:off x="1359707" y="2493513"/>
        <a:ext cx="5438831" cy="587986"/>
      </dsp:txXfrm>
    </dsp:sp>
    <dsp:sp modelId="{1DEBBC30-4011-42B0-93CC-0F06CD61E8CC}">
      <dsp:nvSpPr>
        <dsp:cNvPr id="0" name=""/>
        <dsp:cNvSpPr/>
      </dsp:nvSpPr>
      <dsp:spPr>
        <a:xfrm>
          <a:off x="0" y="2493513"/>
          <a:ext cx="1359707" cy="587986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1" tIns="58080" rIns="71951" bIns="580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Learn about</a:t>
          </a:r>
        </a:p>
      </dsp:txBody>
      <dsp:txXfrm>
        <a:off x="0" y="2493513"/>
        <a:ext cx="1359707" cy="587986"/>
      </dsp:txXfrm>
    </dsp:sp>
    <dsp:sp modelId="{1BE8F116-C43D-4B5C-8B18-07197B5A254A}">
      <dsp:nvSpPr>
        <dsp:cNvPr id="0" name=""/>
        <dsp:cNvSpPr/>
      </dsp:nvSpPr>
      <dsp:spPr>
        <a:xfrm>
          <a:off x="1359707" y="3116778"/>
          <a:ext cx="5438831" cy="58798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528" tIns="149348" rIns="105528" bIns="14934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Similarity </a:t>
          </a:r>
          <a:r>
            <a:rPr lang="en-US" sz="1500" kern="1200" dirty="0"/>
            <a:t>Scores</a:t>
          </a:r>
        </a:p>
      </dsp:txBody>
      <dsp:txXfrm>
        <a:off x="1359707" y="3116778"/>
        <a:ext cx="5438831" cy="587986"/>
      </dsp:txXfrm>
    </dsp:sp>
    <dsp:sp modelId="{7131757A-5A97-4913-8329-EFDF370F62FA}">
      <dsp:nvSpPr>
        <dsp:cNvPr id="0" name=""/>
        <dsp:cNvSpPr/>
      </dsp:nvSpPr>
      <dsp:spPr>
        <a:xfrm>
          <a:off x="0" y="3116778"/>
          <a:ext cx="1359707" cy="587986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951" tIns="58080" rIns="71951" bIns="580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Compute</a:t>
          </a:r>
        </a:p>
      </dsp:txBody>
      <dsp:txXfrm>
        <a:off x="0" y="3116778"/>
        <a:ext cx="1359707" cy="587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206E0-4B94-4407-B748-EF57C8BD2EE5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9900D-53A8-44CF-9DDB-A38332146E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20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486BA7-839C-4D2B-BD52-EF0BBA8433FD}" type="datetime8">
              <a:rPr lang="en-US" smtClean="0"/>
              <a:t>11/23/2024 10:40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3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66F0-2E93-D884-0EE1-9AF545474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AF7AC-FA7A-D916-90F5-B73C0D7B8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7E78-1DBC-26E2-DA41-850E91EB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4511-59BA-4AA8-8054-DC558CC7251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05572-6881-8DF7-9B0A-53ECB71E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5BF1E-4635-ABDD-3B48-B7E173E4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7763-2528-40DB-B747-3A04944B2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9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36A2-B72C-FC0E-920A-2B9F34E8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22464-3AD3-E13A-7695-E5945AB99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4F6C-FE1F-7E2F-7C35-628510D5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4511-59BA-4AA8-8054-DC558CC7251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2A410-001E-88F3-AE24-7C95C12F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37F1-0F41-60AC-77EE-6421608C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7763-2528-40DB-B747-3A04944B2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01F88-EE15-675C-8C71-D7A1DC3ED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7A618-325B-7D9B-AFD9-0F85D73A2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919A-7B06-0D13-B1BC-89ED3F1C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4511-59BA-4AA8-8054-DC558CC7251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20C66-BEB0-A70D-F5FF-C15003A7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E9AE-72E9-E154-A39D-E9E740C2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7763-2528-40DB-B747-3A04944B2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11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-BIo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AA94852-62BE-D975-5820-B3227B110B53}"/>
              </a:ext>
            </a:extLst>
          </p:cNvPr>
          <p:cNvSpPr/>
          <p:nvPr userDrawn="1"/>
        </p:nvSpPr>
        <p:spPr bwMode="auto">
          <a:xfrm>
            <a:off x="1" y="0"/>
            <a:ext cx="7036066" cy="6858000"/>
          </a:xfrm>
          <a:prstGeom prst="rect">
            <a:avLst/>
          </a:prstGeom>
          <a:solidFill>
            <a:srgbClr val="F4F3F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5749038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3B5AFD-1A0C-9C6A-B579-7F4B791823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ltGray">
          <a:xfrm>
            <a:off x="7554590" y="3833734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8B296A1-E2FF-6AD0-056E-6FFA0EA08B6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ltGray">
          <a:xfrm>
            <a:off x="10568728" y="3833734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8F4ACC-A223-94FA-AF57-8B62501B059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ltGray">
          <a:xfrm>
            <a:off x="9061659" y="3833734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8133D48-744E-F029-079E-2E16C280989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 bwMode="ltGray">
          <a:xfrm>
            <a:off x="7554590" y="5199190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09D3DDE-EAFB-B57D-9147-8827F7743E1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 bwMode="ltGray">
          <a:xfrm>
            <a:off x="10568728" y="5199190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FDB12BE-8B16-4DC3-C014-945C54E8CD7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 bwMode="ltGray">
          <a:xfrm>
            <a:off x="9061659" y="5199190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0375802-7BB3-7A20-1210-E5FEEE1A56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8165231" y="457200"/>
            <a:ext cx="2849035" cy="2874212"/>
          </a:xfrm>
          <a:prstGeom prst="roundRect">
            <a:avLst>
              <a:gd name="adj" fmla="val 21738"/>
            </a:avLst>
          </a:prstGeom>
          <a:blipFill>
            <a:blip r:embed="rId2"/>
            <a:stretch>
              <a:fillRect/>
            </a:stretch>
          </a:blipFill>
          <a:effectLst>
            <a:outerShdw blurRad="314198" dist="111760" dir="8040000" algn="ctr" rotWithShape="0">
              <a:schemeClr val="tx1">
                <a:alpha val="22000"/>
              </a:schemeClr>
            </a:outerShdw>
          </a:effectLst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4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your picture here</a:t>
            </a:r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D3ECBC57-006B-CB8F-1EDC-04C18F0D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 dirty="0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7525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E341-E78E-96F4-C57B-99B48E0D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F2CA-8B85-E124-F897-75B264C0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8904-DB8C-C3A9-DF6E-40484D8D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4511-59BA-4AA8-8054-DC558CC7251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A33FD-374A-0E4B-C4C1-9D9A7A0A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31FB-2267-321F-FE41-44140059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7763-2528-40DB-B747-3A04944B2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6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ED62-FEF8-7284-7002-C8D657B2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1CAD-790C-CBBD-E80F-25BC75C2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62F08-2AB9-64F4-FC76-8E878358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4511-59BA-4AA8-8054-DC558CC7251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9FB8A-A008-124B-53E9-FC5C6627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599EC-C131-9D46-0EE3-0EACE722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7763-2528-40DB-B747-3A04944B2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2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FA2A-54AF-2215-3FBC-6AD708B5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074D-B8A0-508D-D6EB-A56C03B97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0F887-4921-7A0C-9456-8C28FEDE2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14D71-9C3B-318D-4F72-B1C4B12A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4511-59BA-4AA8-8054-DC558CC7251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29708-F750-2FC4-AFC8-29D26B44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1BEB-2B7D-E0C6-E739-EA0CE0A3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7763-2528-40DB-B747-3A04944B2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47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00D8-993E-B6CD-D5D6-E8CC6A56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5C96-F674-870D-EAED-C04F1B84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E1EE1-366A-E41C-03F4-4BB717EF6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9FF0A-F32B-53A8-54C5-FC10929E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A9364-640C-918C-1DD1-1E1DACCF9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A999A-F503-4389-02E4-DCAB79C2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4511-59BA-4AA8-8054-DC558CC7251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8B1FA-8800-B0A6-0C8E-8F674977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F09A6-5E3E-CFD9-A908-0BA1B7FE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7763-2528-40DB-B747-3A04944B2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99E5-3D2D-E5B0-DB17-623A64E7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1B97E-72A1-25D3-9B95-AE241312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4511-59BA-4AA8-8054-DC558CC7251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0B73F-DB41-1672-9F4B-BD7C46CB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740B7-454E-7EC7-ECBB-79A99A86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7763-2528-40DB-B747-3A04944B2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52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9A73B-9BAB-66AC-D0F7-01A60543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4511-59BA-4AA8-8054-DC558CC7251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9400E-0379-559C-7E38-CD68C7D0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EA343-B3B2-D87B-71D4-979923A9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7763-2528-40DB-B747-3A04944B2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23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0B34-3339-939A-6C0E-1114A6E5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66D8-3F0B-7B43-E3D7-5CA1D92D5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5BE81-976B-75DD-6ED4-E0C8F38E7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A7670-1119-D83C-608E-CD2529A3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4511-59BA-4AA8-8054-DC558CC7251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ABB80-954F-8231-FC75-B8479F8A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C7563-3B58-274C-10B3-5EC7F14F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7763-2528-40DB-B747-3A04944B2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278D-F8FA-AF72-A7AF-6F54CDBB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9F78E-E472-65C3-F316-5C79B21EB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E0968-266A-77A3-EDA1-25633DC17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7D41E-C8E5-6F66-0DBE-950C622D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4511-59BA-4AA8-8054-DC558CC7251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3A59E-5977-8704-3D56-92A05F8E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E6BB2-FC9F-331F-7D85-635722D8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7763-2528-40DB-B747-3A04944B2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67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F0401-F69E-61F3-3D65-890C0BB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80DC2-836A-BBA9-831C-8DE1137FB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1D8AD-1057-0FFC-F7A7-E49495754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284511-59BA-4AA8-8054-DC558CC7251D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135C-DDFD-EBCD-7D33-EC24DCB2B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3381-D3B5-F35B-37DB-4562CF12F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B7763-2528-40DB-B747-3A04944B2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0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85FD3-B06C-26E4-CC6C-48C0692B8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/>
              <a:t>Vector Embeddings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C8325-7E43-3751-740E-E11C68916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(Heart of “RAG”)</a:t>
            </a:r>
            <a:endParaRPr lang="en-IN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What Are Vector Embeddings?">
            <a:extLst>
              <a:ext uri="{FF2B5EF4-FFF2-40B4-BE49-F238E27FC236}">
                <a16:creationId xmlns:a16="http://schemas.microsoft.com/office/drawing/2014/main" id="{62894B8E-071E-B3D6-EA49-B3E0D6D54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" r="14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9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B55108-207A-D9FF-AF4B-A304A5DE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585788"/>
            <a:ext cx="5748337" cy="36933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Hello!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553B6DE-CBCC-D805-6A97-2E9248B43F2C}"/>
              </a:ext>
            </a:extLst>
          </p:cNvPr>
          <p:cNvSpPr txBox="1">
            <a:spLocks/>
          </p:cNvSpPr>
          <p:nvPr/>
        </p:nvSpPr>
        <p:spPr>
          <a:xfrm>
            <a:off x="588963" y="1085850"/>
            <a:ext cx="63023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Thank you for joining me today</a:t>
            </a:r>
          </a:p>
        </p:txBody>
      </p:sp>
      <p:sp>
        <p:nvSpPr>
          <p:cNvPr id="8" name="Rounded Rectangle 3_1">
            <a:extLst>
              <a:ext uri="{FF2B5EF4-FFF2-40B4-BE49-F238E27FC236}">
                <a16:creationId xmlns:a16="http://schemas.microsoft.com/office/drawing/2014/main" id="{02A69FC5-E869-7938-B593-C7A42F844DCF}"/>
              </a:ext>
            </a:extLst>
          </p:cNvPr>
          <p:cNvSpPr/>
          <p:nvPr/>
        </p:nvSpPr>
        <p:spPr>
          <a:xfrm>
            <a:off x="408883" y="1793224"/>
            <a:ext cx="6055489" cy="3271552"/>
          </a:xfrm>
          <a:prstGeom prst="roundRect">
            <a:avLst>
              <a:gd name="adj" fmla="val 3632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Instructor: </a:t>
            </a:r>
            <a:r>
              <a:rPr lang="en-US" sz="2000" kern="0" dirty="0">
                <a:solidFill>
                  <a:srgbClr val="000000"/>
                </a:solidFill>
                <a:latin typeface="+mj-lt"/>
              </a:rPr>
              <a:t>Kuljot Singh Bakshi</a:t>
            </a:r>
          </a:p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Microsoft Learn Student Amabassador (MLSA)</a:t>
            </a:r>
          </a:p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+mj-lt"/>
              </a:rPr>
              <a:t>B.Tech from IIT Bombay (0.1% selection rate)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+mj-lt"/>
              </a:rPr>
              <a:t>3+ years of experience in the IT field</a:t>
            </a:r>
          </a:p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+mj-lt"/>
              </a:rPr>
              <a:t>Udemy Instructor with 3500+ students and counting</a:t>
            </a:r>
          </a:p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+mj-lt"/>
              </a:rPr>
              <a:t>Love Generative AI and all things Cloud </a:t>
            </a:r>
            <a:endParaRPr lang="en-US" sz="1400" kern="0" dirty="0">
              <a:solidFill>
                <a:srgbClr val="000000"/>
              </a:solidFill>
              <a:latin typeface="+mj-lt"/>
            </a:endParaRPr>
          </a:p>
          <a:p>
            <a:pPr marL="0" marR="0" lvl="0" indent="0" defTabSz="932742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2AB5424-9D84-FAB9-4FA9-A13D7E3A190C}"/>
              </a:ext>
            </a:extLst>
          </p:cNvPr>
          <p:cNvSpPr txBox="1">
            <a:spLocks/>
          </p:cNvSpPr>
          <p:nvPr/>
        </p:nvSpPr>
        <p:spPr>
          <a:xfrm>
            <a:off x="408883" y="5333934"/>
            <a:ext cx="6627490" cy="451948"/>
          </a:xfrm>
          <a:prstGeom prst="rect">
            <a:avLst/>
          </a:prstGeom>
        </p:spPr>
        <p:txBody>
          <a:bodyPr lIns="0" tIns="0" rIns="0" bIns="0"/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LinkedIn: https://www.linkedin.com/in/kuljot-bakshi-69101826b/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1F3E711-1127-C50D-01BA-D8C922C4B8F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4516" r="14516"/>
          <a:stretch/>
        </p:blipFill>
        <p:spPr/>
      </p:pic>
      <p:pic>
        <p:nvPicPr>
          <p:cNvPr id="22" name="Picture Placeholder 21" descr="A blue and white logo&#10;&#10;Description automatically generated">
            <a:extLst>
              <a:ext uri="{FF2B5EF4-FFF2-40B4-BE49-F238E27FC236}">
                <a16:creationId xmlns:a16="http://schemas.microsoft.com/office/drawing/2014/main" id="{88B093EB-1FEC-5D19-21B4-C293199E2AB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/>
          <a:srcRect/>
          <a:stretch>
            <a:fillRect/>
          </a:stretch>
        </p:blipFill>
        <p:spPr>
          <a:xfrm>
            <a:off x="7457419" y="4248580"/>
            <a:ext cx="1877477" cy="1877477"/>
          </a:xfrm>
        </p:spPr>
      </p:pic>
      <p:pic>
        <p:nvPicPr>
          <p:cNvPr id="24" name="Picture Placeholder 23" descr="A blue and white logo&#10;&#10;Description automatically generated">
            <a:extLst>
              <a:ext uri="{FF2B5EF4-FFF2-40B4-BE49-F238E27FC236}">
                <a16:creationId xmlns:a16="http://schemas.microsoft.com/office/drawing/2014/main" id="{2736E4D1-A1B5-6612-769D-C084016EFD0A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5"/>
          <a:srcRect/>
          <a:stretch>
            <a:fillRect/>
          </a:stretch>
        </p:blipFill>
        <p:spPr>
          <a:xfrm>
            <a:off x="9955008" y="4248580"/>
            <a:ext cx="1877478" cy="1877478"/>
          </a:xfrm>
        </p:spPr>
      </p:pic>
      <p:pic>
        <p:nvPicPr>
          <p:cNvPr id="1026" name="Picture 2" descr="2,189,100+ Love Symbol Stock Photos, Pictures &amp; Royalty-Free ...">
            <a:extLst>
              <a:ext uri="{FF2B5EF4-FFF2-40B4-BE49-F238E27FC236}">
                <a16:creationId xmlns:a16="http://schemas.microsoft.com/office/drawing/2014/main" id="{C6295C3C-B3C7-602A-76A0-7DBCA8AD7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970" y="4117951"/>
            <a:ext cx="659520" cy="59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4037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3672A-4792-E5FC-216B-A06D6A93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4" y="497711"/>
            <a:ext cx="6650561" cy="7656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cs typeface="+mj-cs"/>
              </a:rPr>
              <a:t>Learning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6E268F-E87D-15D1-3839-0D957DBD94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26" r="29829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575ADD7A-701C-CA27-CFE8-A87B82975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2231837"/>
              </p:ext>
            </p:extLst>
          </p:nvPr>
        </p:nvGraphicFramePr>
        <p:xfrm>
          <a:off x="4596235" y="1657475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6599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C7A384-24A6-E644-0025-846A529CF8C8}"/>
              </a:ext>
            </a:extLst>
          </p:cNvPr>
          <p:cNvSpPr txBox="1"/>
          <p:nvPr/>
        </p:nvSpPr>
        <p:spPr>
          <a:xfrm>
            <a:off x="446314" y="345344"/>
            <a:ext cx="6096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Vector embeddings are a way of representing words, sentences, images, or other data as numerical vectors in a high-dimensional space.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2EC29-1358-DB8A-6CC9-C90D8A495EFE}"/>
              </a:ext>
            </a:extLst>
          </p:cNvPr>
          <p:cNvSpPr txBox="1"/>
          <p:nvPr/>
        </p:nvSpPr>
        <p:spPr>
          <a:xfrm>
            <a:off x="5921828" y="1540328"/>
            <a:ext cx="6096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These vectors capture the semantic or contextual information in the data, allowing similar items to be closer together in that space</a:t>
            </a:r>
            <a:endParaRPr lang="en-IN" dirty="0"/>
          </a:p>
        </p:txBody>
      </p:sp>
      <p:pic>
        <p:nvPicPr>
          <p:cNvPr id="2050" name="Picture 2" descr="Screenshot of vector examples.">
            <a:extLst>
              <a:ext uri="{FF2B5EF4-FFF2-40B4-BE49-F238E27FC236}">
                <a16:creationId xmlns:a16="http://schemas.microsoft.com/office/drawing/2014/main" id="{4BB54C3C-4F65-7EB2-1A04-D9209AC51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384" y="2925323"/>
            <a:ext cx="86391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655FDD-3605-379E-5571-9B16F36FA5A7}"/>
              </a:ext>
            </a:extLst>
          </p:cNvPr>
          <p:cNvSpPr txBox="1"/>
          <p:nvPr/>
        </p:nvSpPr>
        <p:spPr>
          <a:xfrm>
            <a:off x="370114" y="2001993"/>
            <a:ext cx="453934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vector embeddings are generated by text-embedding models that are offered by Azure OpenAI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32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reenshot of vector closeness.">
            <a:extLst>
              <a:ext uri="{FF2B5EF4-FFF2-40B4-BE49-F238E27FC236}">
                <a16:creationId xmlns:a16="http://schemas.microsoft.com/office/drawing/2014/main" id="{A5BC1D8F-3B32-DE69-BE57-6B444DFF79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69" y="162605"/>
            <a:ext cx="10452461" cy="653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0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214E-47B3-480E-43D9-5219AFED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-2227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Embedding engines</a:t>
            </a:r>
            <a:endParaRPr lang="en-IN" dirty="0"/>
          </a:p>
        </p:txBody>
      </p:sp>
      <p:pic>
        <p:nvPicPr>
          <p:cNvPr id="5" name="Content Placeholder 4" descr="A screenshot of a black table">
            <a:extLst>
              <a:ext uri="{FF2B5EF4-FFF2-40B4-BE49-F238E27FC236}">
                <a16:creationId xmlns:a16="http://schemas.microsoft.com/office/drawing/2014/main" id="{44FCDEB6-0425-F78E-28FA-08B7C7613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18" y="1194795"/>
            <a:ext cx="9796564" cy="5401947"/>
          </a:xfrm>
        </p:spPr>
      </p:pic>
    </p:spTree>
    <p:extLst>
      <p:ext uri="{BB962C8B-B14F-4D97-AF65-F5344CB8AC3E}">
        <p14:creationId xmlns:p14="http://schemas.microsoft.com/office/powerpoint/2010/main" val="172522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3" name="Isosceles Triangle 41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creenshot of the formatted results from df_bills command.">
            <a:extLst>
              <a:ext uri="{FF2B5EF4-FFF2-40B4-BE49-F238E27FC236}">
                <a16:creationId xmlns:a16="http://schemas.microsoft.com/office/drawing/2014/main" id="{16C524AB-6ABD-45BB-6F23-C22AC2BFF8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48097"/>
            <a:ext cx="10905066" cy="496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Isosceles Triangle 41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EB8A-8114-55A2-E51E-CD1CBC56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914" y="-2662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Native Vector Storage Options in Azure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364A9-3A5C-34C9-8ABA-6973F12722EB}"/>
              </a:ext>
            </a:extLst>
          </p:cNvPr>
          <p:cNvSpPr txBox="1"/>
          <p:nvPr/>
        </p:nvSpPr>
        <p:spPr>
          <a:xfrm>
            <a:off x="174170" y="736938"/>
            <a:ext cx="107115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Azure Cognitive (AI) Search (with Vector Search Preview)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Azure Cognitive Search now supports vector search, allowing for approximate nearest neighbor (ANN) search on vector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</a:t>
            </a:r>
            <a:r>
              <a:rPr lang="en-US" dirty="0"/>
              <a:t>: Ideal for scenarios where you need full-text search combined with vector similarity search, such as recommendation engines or semantic search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 Provides built-in indexing, similarity scoring (cosine similarity), and integrates with traditional keyword-based search.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ADCFB-1053-15BF-7690-C4F9FD7BDBC0}"/>
              </a:ext>
            </a:extLst>
          </p:cNvPr>
          <p:cNvSpPr txBox="1"/>
          <p:nvPr/>
        </p:nvSpPr>
        <p:spPr>
          <a:xfrm>
            <a:off x="174169" y="2790034"/>
            <a:ext cx="107115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Azure Cosmos DB (with Vector Search Preview)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Azure Cosmos DB, a globally distributed NoSQL database, recently added support for vector search. It can store and retrieve high-dimensional vector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</a:t>
            </a:r>
            <a:r>
              <a:rPr lang="en-US" dirty="0"/>
              <a:t>: Suitable for applications needing high availability and scalability across multiple regions, like real-time recommendation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 Offers built-in support for ANN indexing and provides low-latency queries. It also integrates well with various AI models and vector search.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48619-8309-2822-13D1-AC631A94EFFF}"/>
              </a:ext>
            </a:extLst>
          </p:cNvPr>
          <p:cNvSpPr txBox="1"/>
          <p:nvPr/>
        </p:nvSpPr>
        <p:spPr>
          <a:xfrm>
            <a:off x="174169" y="4843130"/>
            <a:ext cx="108857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Azure Redis Cache with Vector Similarity (via Redis Vector Embeddings)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By deploying Redis on Azure with modules for vector similarity search, you can perform efficient vector-based lookups.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</a:t>
            </a:r>
            <a:r>
              <a:rPr lang="en-US" dirty="0"/>
              <a:t>: Suitable for caching and rapid similarity search where low latency is crucial, like real-time recommendations or session-based personalization.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 Supports similarity search with fast access times, but may need additional setup for managing large datasets.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D1979F-22DA-91E8-4282-00BA49CC6A34}"/>
              </a:ext>
            </a:extLst>
          </p:cNvPr>
          <p:cNvCxnSpPr/>
          <p:nvPr/>
        </p:nvCxnSpPr>
        <p:spPr>
          <a:xfrm>
            <a:off x="359229" y="2768263"/>
            <a:ext cx="1028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F31CB-4D9A-79A9-43CA-4940BF95A97F}"/>
              </a:ext>
            </a:extLst>
          </p:cNvPr>
          <p:cNvCxnSpPr/>
          <p:nvPr/>
        </p:nvCxnSpPr>
        <p:spPr>
          <a:xfrm>
            <a:off x="359229" y="4821359"/>
            <a:ext cx="1028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Pricing - Search | Microsoft Azure">
            <a:extLst>
              <a:ext uri="{FF2B5EF4-FFF2-40B4-BE49-F238E27FC236}">
                <a16:creationId xmlns:a16="http://schemas.microsoft.com/office/drawing/2014/main" id="{88BC1870-07EA-FABC-2925-C2DB7967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715167"/>
            <a:ext cx="3131305" cy="164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smos DB - Wikipedia">
            <a:extLst>
              <a:ext uri="{FF2B5EF4-FFF2-40B4-BE49-F238E27FC236}">
                <a16:creationId xmlns:a16="http://schemas.microsoft.com/office/drawing/2014/main" id="{82DAC757-AFA9-82BB-243A-CE9BDEC5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714" y="2750895"/>
            <a:ext cx="2416675" cy="168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ache Redis Product icon | Microsoft Azure Color">
            <a:extLst>
              <a:ext uri="{FF2B5EF4-FFF2-40B4-BE49-F238E27FC236}">
                <a16:creationId xmlns:a16="http://schemas.microsoft.com/office/drawing/2014/main" id="{8CADB124-81BD-DCEB-D2C6-83D07CE2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229" y="5249170"/>
            <a:ext cx="1371602" cy="114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38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5011-F41A-AFD4-4C92-15A399E4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342" y="-200932"/>
            <a:ext cx="6825343" cy="1325563"/>
          </a:xfrm>
        </p:spPr>
        <p:txBody>
          <a:bodyPr/>
          <a:lstStyle/>
          <a:p>
            <a:pPr algn="ctr"/>
            <a:r>
              <a:rPr lang="en-US" dirty="0"/>
              <a:t>Use of embeddings in RAG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53397-6664-CE65-1665-D3329907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173"/>
            <a:ext cx="12192000" cy="4900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0B2AF8-C74D-A198-5F2D-D56ACE923F17}"/>
              </a:ext>
            </a:extLst>
          </p:cNvPr>
          <p:cNvSpPr txBox="1"/>
          <p:nvPr/>
        </p:nvSpPr>
        <p:spPr>
          <a:xfrm>
            <a:off x="228600" y="5910943"/>
            <a:ext cx="3831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embeddings are indexed through algorithms like DiskANN, ANN etc.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DDEFB-F318-ACFE-1F05-4391AB47B874}"/>
              </a:ext>
            </a:extLst>
          </p:cNvPr>
          <p:cNvSpPr txBox="1"/>
          <p:nvPr/>
        </p:nvSpPr>
        <p:spPr>
          <a:xfrm>
            <a:off x="6183086" y="5934670"/>
            <a:ext cx="4299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scores are computed with help of “Vector Distance” functions like cosine similarity, dot product etc.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276D90-4D0E-D14A-DBE3-317F45CFE2E6}"/>
              </a:ext>
            </a:extLst>
          </p:cNvPr>
          <p:cNvCxnSpPr/>
          <p:nvPr/>
        </p:nvCxnSpPr>
        <p:spPr>
          <a:xfrm flipH="1">
            <a:off x="1034143" y="3505200"/>
            <a:ext cx="3537857" cy="240574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CBD101-3B95-AEEB-4256-3E7C495DFEB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614057" y="6372608"/>
            <a:ext cx="2569029" cy="2372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EC37D6-0587-8294-3816-B163038DAF14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505200"/>
            <a:ext cx="2688771" cy="2429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7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486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Segoe UI</vt:lpstr>
      <vt:lpstr>Wingdings</vt:lpstr>
      <vt:lpstr>Office Theme</vt:lpstr>
      <vt:lpstr>Vector Embeddings </vt:lpstr>
      <vt:lpstr>Hello!</vt:lpstr>
      <vt:lpstr>Learning Objectives</vt:lpstr>
      <vt:lpstr>PowerPoint Presentation</vt:lpstr>
      <vt:lpstr>PowerPoint Presentation</vt:lpstr>
      <vt:lpstr>Embedding engines</vt:lpstr>
      <vt:lpstr>PowerPoint Presentation</vt:lpstr>
      <vt:lpstr> Native Vector Storage Options in Azure</vt:lpstr>
      <vt:lpstr>Use of embeddings in RAG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1</cp:revision>
  <dcterms:created xsi:type="dcterms:W3CDTF">2024-11-08T18:46:02Z</dcterms:created>
  <dcterms:modified xsi:type="dcterms:W3CDTF">2024-11-23T17:16:21Z</dcterms:modified>
</cp:coreProperties>
</file>