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7DD4A27-5B38-4EC0-91E9-0E6686A066E9}" type="doc">
      <dgm:prSet loTypeId="urn:microsoft.com/office/officeart/2008/layout/LinedList" loCatId="list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BCD1F59-739A-49F7-A571-BC01686F049C}">
      <dgm:prSet/>
      <dgm:spPr/>
      <dgm:t>
        <a:bodyPr/>
        <a:lstStyle/>
        <a:p>
          <a:r>
            <a:rPr lang="en-US" b="0" i="0" baseline="0"/>
            <a:t>Agents can </a:t>
          </a:r>
          <a:r>
            <a:rPr lang="en-US" b="1" i="0" baseline="0"/>
            <a:t>automatically call APIs</a:t>
          </a:r>
          <a:r>
            <a:rPr lang="en-US" b="0" i="0" baseline="0"/>
            <a:t> based on their capabilities and needs.</a:t>
          </a:r>
          <a:endParaRPr lang="en-US"/>
        </a:p>
      </dgm:t>
    </dgm:pt>
    <dgm:pt modelId="{830D8B25-80DB-484D-85AA-2C6099944AB1}" type="parTrans" cxnId="{23888A1B-DCA5-4BFF-93C8-9B819BBB903F}">
      <dgm:prSet/>
      <dgm:spPr/>
      <dgm:t>
        <a:bodyPr/>
        <a:lstStyle/>
        <a:p>
          <a:endParaRPr lang="en-US"/>
        </a:p>
      </dgm:t>
    </dgm:pt>
    <dgm:pt modelId="{B81A7C18-22B0-4995-8AC9-E77AAADAB60A}" type="sibTrans" cxnId="{23888A1B-DCA5-4BFF-93C8-9B819BBB903F}">
      <dgm:prSet/>
      <dgm:spPr/>
      <dgm:t>
        <a:bodyPr/>
        <a:lstStyle/>
        <a:p>
          <a:endParaRPr lang="en-US"/>
        </a:p>
      </dgm:t>
    </dgm:pt>
    <dgm:pt modelId="{7BFC1019-2CE2-4BF3-A703-134771C8395E}">
      <dgm:prSet/>
      <dgm:spPr/>
      <dgm:t>
        <a:bodyPr/>
        <a:lstStyle/>
        <a:p>
          <a:r>
            <a:rPr lang="en-US" b="0" i="0" baseline="0"/>
            <a:t>Azure AI Agent Service can </a:t>
          </a:r>
          <a:r>
            <a:rPr lang="en-US" b="1" i="0" baseline="0"/>
            <a:t>reason</a:t>
          </a:r>
          <a:r>
            <a:rPr lang="en-US" b="0" i="0" baseline="0"/>
            <a:t> about which API calls to make, reducing manual intervention.</a:t>
          </a:r>
          <a:endParaRPr lang="en-US"/>
        </a:p>
      </dgm:t>
    </dgm:pt>
    <dgm:pt modelId="{D8A5A906-9945-4C03-9F1D-9F721E392678}" type="parTrans" cxnId="{600AC839-DEE9-483E-AE63-D3E856B8E464}">
      <dgm:prSet/>
      <dgm:spPr/>
      <dgm:t>
        <a:bodyPr/>
        <a:lstStyle/>
        <a:p>
          <a:endParaRPr lang="en-US"/>
        </a:p>
      </dgm:t>
    </dgm:pt>
    <dgm:pt modelId="{E24687FD-6021-485C-9911-59999156BBB1}" type="sibTrans" cxnId="{600AC839-DEE9-483E-AE63-D3E856B8E464}">
      <dgm:prSet/>
      <dgm:spPr/>
      <dgm:t>
        <a:bodyPr/>
        <a:lstStyle/>
        <a:p>
          <a:endParaRPr lang="en-US"/>
        </a:p>
      </dgm:t>
    </dgm:pt>
    <dgm:pt modelId="{37780D72-8DE9-483F-9C9B-D6B27F4E3EDC}">
      <dgm:prSet/>
      <dgm:spPr/>
      <dgm:t>
        <a:bodyPr/>
        <a:lstStyle/>
        <a:p>
          <a:r>
            <a:rPr lang="en-US" b="0" i="0" baseline="0"/>
            <a:t>Developers can onboard APIs quickly without manually defining agent capabilities.</a:t>
          </a:r>
          <a:endParaRPr lang="en-US"/>
        </a:p>
      </dgm:t>
    </dgm:pt>
    <dgm:pt modelId="{B3E9C2BA-9EE1-453B-AD22-F06DB3262C96}" type="parTrans" cxnId="{E72CDB64-E080-4433-8098-2A8327626978}">
      <dgm:prSet/>
      <dgm:spPr/>
      <dgm:t>
        <a:bodyPr/>
        <a:lstStyle/>
        <a:p>
          <a:endParaRPr lang="en-US"/>
        </a:p>
      </dgm:t>
    </dgm:pt>
    <dgm:pt modelId="{85DEA5BC-376E-4293-B78F-FCBDFBDBEB43}" type="sibTrans" cxnId="{E72CDB64-E080-4433-8098-2A8327626978}">
      <dgm:prSet/>
      <dgm:spPr/>
      <dgm:t>
        <a:bodyPr/>
        <a:lstStyle/>
        <a:p>
          <a:endParaRPr lang="en-US"/>
        </a:p>
      </dgm:t>
    </dgm:pt>
    <dgm:pt modelId="{95DD30D7-E848-4519-95CB-4F790219D9F9}">
      <dgm:prSet/>
      <dgm:spPr/>
      <dgm:t>
        <a:bodyPr/>
        <a:lstStyle/>
        <a:p>
          <a:r>
            <a:rPr lang="en-US" b="0" i="0" baseline="0"/>
            <a:t>Reduces the need for custom API wrappers. </a:t>
          </a:r>
          <a:endParaRPr lang="en-US"/>
        </a:p>
      </dgm:t>
    </dgm:pt>
    <dgm:pt modelId="{78869A62-8F6E-4C98-B3A1-BDCB10C3959A}" type="parTrans" cxnId="{C580BA9A-3755-48A2-B79B-1D92C1DBCADD}">
      <dgm:prSet/>
      <dgm:spPr/>
      <dgm:t>
        <a:bodyPr/>
        <a:lstStyle/>
        <a:p>
          <a:endParaRPr lang="en-US"/>
        </a:p>
      </dgm:t>
    </dgm:pt>
    <dgm:pt modelId="{FD3662BB-5125-4645-B4A7-5817D9D1AC81}" type="sibTrans" cxnId="{C580BA9A-3755-48A2-B79B-1D92C1DBCADD}">
      <dgm:prSet/>
      <dgm:spPr/>
      <dgm:t>
        <a:bodyPr/>
        <a:lstStyle/>
        <a:p>
          <a:endParaRPr lang="en-US"/>
        </a:p>
      </dgm:t>
    </dgm:pt>
    <dgm:pt modelId="{C4798534-5897-44E0-B1B4-B391255199DA}" type="pres">
      <dgm:prSet presAssocID="{E7DD4A27-5B38-4EC0-91E9-0E6686A066E9}" presName="vert0" presStyleCnt="0">
        <dgm:presLayoutVars>
          <dgm:dir/>
          <dgm:animOne val="branch"/>
          <dgm:animLvl val="lvl"/>
        </dgm:presLayoutVars>
      </dgm:prSet>
      <dgm:spPr/>
    </dgm:pt>
    <dgm:pt modelId="{E5CF4BF7-29CF-4599-A5BB-1F524E9D78B5}" type="pres">
      <dgm:prSet presAssocID="{BBCD1F59-739A-49F7-A571-BC01686F049C}" presName="thickLine" presStyleLbl="alignNode1" presStyleIdx="0" presStyleCnt="4"/>
      <dgm:spPr/>
    </dgm:pt>
    <dgm:pt modelId="{44282904-CB52-4697-A654-0B8C562748A6}" type="pres">
      <dgm:prSet presAssocID="{BBCD1F59-739A-49F7-A571-BC01686F049C}" presName="horz1" presStyleCnt="0"/>
      <dgm:spPr/>
    </dgm:pt>
    <dgm:pt modelId="{7C45495D-4587-4934-8925-429FB062CF9B}" type="pres">
      <dgm:prSet presAssocID="{BBCD1F59-739A-49F7-A571-BC01686F049C}" presName="tx1" presStyleLbl="revTx" presStyleIdx="0" presStyleCnt="4"/>
      <dgm:spPr/>
    </dgm:pt>
    <dgm:pt modelId="{0C9E2A47-B563-46A9-A62C-2017D65D2481}" type="pres">
      <dgm:prSet presAssocID="{BBCD1F59-739A-49F7-A571-BC01686F049C}" presName="vert1" presStyleCnt="0"/>
      <dgm:spPr/>
    </dgm:pt>
    <dgm:pt modelId="{A5D17025-F893-45D0-AB24-D2C68D9B4E5A}" type="pres">
      <dgm:prSet presAssocID="{7BFC1019-2CE2-4BF3-A703-134771C8395E}" presName="thickLine" presStyleLbl="alignNode1" presStyleIdx="1" presStyleCnt="4"/>
      <dgm:spPr/>
    </dgm:pt>
    <dgm:pt modelId="{8C7FEF02-619D-405F-899B-FAD16D38460F}" type="pres">
      <dgm:prSet presAssocID="{7BFC1019-2CE2-4BF3-A703-134771C8395E}" presName="horz1" presStyleCnt="0"/>
      <dgm:spPr/>
    </dgm:pt>
    <dgm:pt modelId="{98AE0287-2FE5-4381-B655-65C7D70D7600}" type="pres">
      <dgm:prSet presAssocID="{7BFC1019-2CE2-4BF3-A703-134771C8395E}" presName="tx1" presStyleLbl="revTx" presStyleIdx="1" presStyleCnt="4"/>
      <dgm:spPr/>
    </dgm:pt>
    <dgm:pt modelId="{4B64E097-A21C-4734-812A-4C9AF95DA8EF}" type="pres">
      <dgm:prSet presAssocID="{7BFC1019-2CE2-4BF3-A703-134771C8395E}" presName="vert1" presStyleCnt="0"/>
      <dgm:spPr/>
    </dgm:pt>
    <dgm:pt modelId="{4BC9C022-D28B-4E38-A3F5-0B38C0822473}" type="pres">
      <dgm:prSet presAssocID="{37780D72-8DE9-483F-9C9B-D6B27F4E3EDC}" presName="thickLine" presStyleLbl="alignNode1" presStyleIdx="2" presStyleCnt="4"/>
      <dgm:spPr/>
    </dgm:pt>
    <dgm:pt modelId="{201454CD-E8DA-4B48-AA84-1BED9136EDDF}" type="pres">
      <dgm:prSet presAssocID="{37780D72-8DE9-483F-9C9B-D6B27F4E3EDC}" presName="horz1" presStyleCnt="0"/>
      <dgm:spPr/>
    </dgm:pt>
    <dgm:pt modelId="{64D67D01-8551-4D54-AC49-46D76BE5A81E}" type="pres">
      <dgm:prSet presAssocID="{37780D72-8DE9-483F-9C9B-D6B27F4E3EDC}" presName="tx1" presStyleLbl="revTx" presStyleIdx="2" presStyleCnt="4"/>
      <dgm:spPr/>
    </dgm:pt>
    <dgm:pt modelId="{1835F836-BCBD-4F94-A0C9-4ECF4950BDE6}" type="pres">
      <dgm:prSet presAssocID="{37780D72-8DE9-483F-9C9B-D6B27F4E3EDC}" presName="vert1" presStyleCnt="0"/>
      <dgm:spPr/>
    </dgm:pt>
    <dgm:pt modelId="{B9105FFD-6EF1-4F12-8EF5-2B2D317828F6}" type="pres">
      <dgm:prSet presAssocID="{95DD30D7-E848-4519-95CB-4F790219D9F9}" presName="thickLine" presStyleLbl="alignNode1" presStyleIdx="3" presStyleCnt="4"/>
      <dgm:spPr/>
    </dgm:pt>
    <dgm:pt modelId="{EBDE3B1F-76FF-4CB9-96F7-E30BB19EEA65}" type="pres">
      <dgm:prSet presAssocID="{95DD30D7-E848-4519-95CB-4F790219D9F9}" presName="horz1" presStyleCnt="0"/>
      <dgm:spPr/>
    </dgm:pt>
    <dgm:pt modelId="{56BE9F74-BB52-4E09-8A03-304AB404FFBA}" type="pres">
      <dgm:prSet presAssocID="{95DD30D7-E848-4519-95CB-4F790219D9F9}" presName="tx1" presStyleLbl="revTx" presStyleIdx="3" presStyleCnt="4"/>
      <dgm:spPr/>
    </dgm:pt>
    <dgm:pt modelId="{8DE6D3B5-005F-4DDF-BD01-DBD1DB0040A8}" type="pres">
      <dgm:prSet presAssocID="{95DD30D7-E848-4519-95CB-4F790219D9F9}" presName="vert1" presStyleCnt="0"/>
      <dgm:spPr/>
    </dgm:pt>
  </dgm:ptLst>
  <dgm:cxnLst>
    <dgm:cxn modelId="{DF346F0C-C1EB-4424-AE20-5DC6421E110E}" type="presOf" srcId="{E7DD4A27-5B38-4EC0-91E9-0E6686A066E9}" destId="{C4798534-5897-44E0-B1B4-B391255199DA}" srcOrd="0" destOrd="0" presId="urn:microsoft.com/office/officeart/2008/layout/LinedList"/>
    <dgm:cxn modelId="{23888A1B-DCA5-4BFF-93C8-9B819BBB903F}" srcId="{E7DD4A27-5B38-4EC0-91E9-0E6686A066E9}" destId="{BBCD1F59-739A-49F7-A571-BC01686F049C}" srcOrd="0" destOrd="0" parTransId="{830D8B25-80DB-484D-85AA-2C6099944AB1}" sibTransId="{B81A7C18-22B0-4995-8AC9-E77AAADAB60A}"/>
    <dgm:cxn modelId="{600AC839-DEE9-483E-AE63-D3E856B8E464}" srcId="{E7DD4A27-5B38-4EC0-91E9-0E6686A066E9}" destId="{7BFC1019-2CE2-4BF3-A703-134771C8395E}" srcOrd="1" destOrd="0" parTransId="{D8A5A906-9945-4C03-9F1D-9F721E392678}" sibTransId="{E24687FD-6021-485C-9911-59999156BBB1}"/>
    <dgm:cxn modelId="{16D5CF40-B8B2-4E46-9BF2-6DAE001DC560}" type="presOf" srcId="{7BFC1019-2CE2-4BF3-A703-134771C8395E}" destId="{98AE0287-2FE5-4381-B655-65C7D70D7600}" srcOrd="0" destOrd="0" presId="urn:microsoft.com/office/officeart/2008/layout/LinedList"/>
    <dgm:cxn modelId="{E72CDB64-E080-4433-8098-2A8327626978}" srcId="{E7DD4A27-5B38-4EC0-91E9-0E6686A066E9}" destId="{37780D72-8DE9-483F-9C9B-D6B27F4E3EDC}" srcOrd="2" destOrd="0" parTransId="{B3E9C2BA-9EE1-453B-AD22-F06DB3262C96}" sibTransId="{85DEA5BC-376E-4293-B78F-FCBDFBDBEB43}"/>
    <dgm:cxn modelId="{709E4D4F-BE2B-47DF-B7F9-5E5DB64CB1C7}" type="presOf" srcId="{95DD30D7-E848-4519-95CB-4F790219D9F9}" destId="{56BE9F74-BB52-4E09-8A03-304AB404FFBA}" srcOrd="0" destOrd="0" presId="urn:microsoft.com/office/officeart/2008/layout/LinedList"/>
    <dgm:cxn modelId="{C580BA9A-3755-48A2-B79B-1D92C1DBCADD}" srcId="{E7DD4A27-5B38-4EC0-91E9-0E6686A066E9}" destId="{95DD30D7-E848-4519-95CB-4F790219D9F9}" srcOrd="3" destOrd="0" parTransId="{78869A62-8F6E-4C98-B3A1-BDCB10C3959A}" sibTransId="{FD3662BB-5125-4645-B4A7-5817D9D1AC81}"/>
    <dgm:cxn modelId="{8ACB8EA2-57AC-4510-983E-368F203E7597}" type="presOf" srcId="{BBCD1F59-739A-49F7-A571-BC01686F049C}" destId="{7C45495D-4587-4934-8925-429FB062CF9B}" srcOrd="0" destOrd="0" presId="urn:microsoft.com/office/officeart/2008/layout/LinedList"/>
    <dgm:cxn modelId="{43AD7DB6-9698-4FA4-96E7-AC0F1938618A}" type="presOf" srcId="{37780D72-8DE9-483F-9C9B-D6B27F4E3EDC}" destId="{64D67D01-8551-4D54-AC49-46D76BE5A81E}" srcOrd="0" destOrd="0" presId="urn:microsoft.com/office/officeart/2008/layout/LinedList"/>
    <dgm:cxn modelId="{D5C1F4D2-302E-4119-A931-DA01C9EB6537}" type="presParOf" srcId="{C4798534-5897-44E0-B1B4-B391255199DA}" destId="{E5CF4BF7-29CF-4599-A5BB-1F524E9D78B5}" srcOrd="0" destOrd="0" presId="urn:microsoft.com/office/officeart/2008/layout/LinedList"/>
    <dgm:cxn modelId="{5E80E0CD-9D26-40BB-8430-981511C1AA0F}" type="presParOf" srcId="{C4798534-5897-44E0-B1B4-B391255199DA}" destId="{44282904-CB52-4697-A654-0B8C562748A6}" srcOrd="1" destOrd="0" presId="urn:microsoft.com/office/officeart/2008/layout/LinedList"/>
    <dgm:cxn modelId="{570DE7C9-D486-44E7-A513-E7D809E4893C}" type="presParOf" srcId="{44282904-CB52-4697-A654-0B8C562748A6}" destId="{7C45495D-4587-4934-8925-429FB062CF9B}" srcOrd="0" destOrd="0" presId="urn:microsoft.com/office/officeart/2008/layout/LinedList"/>
    <dgm:cxn modelId="{CBE663A0-EA95-4A85-86C5-69C9BA5B7AAA}" type="presParOf" srcId="{44282904-CB52-4697-A654-0B8C562748A6}" destId="{0C9E2A47-B563-46A9-A62C-2017D65D2481}" srcOrd="1" destOrd="0" presId="urn:microsoft.com/office/officeart/2008/layout/LinedList"/>
    <dgm:cxn modelId="{9AA85BF5-762F-422D-8FDE-6FDFB71130D1}" type="presParOf" srcId="{C4798534-5897-44E0-B1B4-B391255199DA}" destId="{A5D17025-F893-45D0-AB24-D2C68D9B4E5A}" srcOrd="2" destOrd="0" presId="urn:microsoft.com/office/officeart/2008/layout/LinedList"/>
    <dgm:cxn modelId="{8FACE171-E66C-4BEC-B3CC-DAEA32177D51}" type="presParOf" srcId="{C4798534-5897-44E0-B1B4-B391255199DA}" destId="{8C7FEF02-619D-405F-899B-FAD16D38460F}" srcOrd="3" destOrd="0" presId="urn:microsoft.com/office/officeart/2008/layout/LinedList"/>
    <dgm:cxn modelId="{E27587B2-99F2-4F02-85F7-8E7E1495D025}" type="presParOf" srcId="{8C7FEF02-619D-405F-899B-FAD16D38460F}" destId="{98AE0287-2FE5-4381-B655-65C7D70D7600}" srcOrd="0" destOrd="0" presId="urn:microsoft.com/office/officeart/2008/layout/LinedList"/>
    <dgm:cxn modelId="{EA6355E1-05CD-4147-BC11-093E3D5A21D6}" type="presParOf" srcId="{8C7FEF02-619D-405F-899B-FAD16D38460F}" destId="{4B64E097-A21C-4734-812A-4C9AF95DA8EF}" srcOrd="1" destOrd="0" presId="urn:microsoft.com/office/officeart/2008/layout/LinedList"/>
    <dgm:cxn modelId="{580F77D7-E18F-4635-91C1-AD1438DC9403}" type="presParOf" srcId="{C4798534-5897-44E0-B1B4-B391255199DA}" destId="{4BC9C022-D28B-4E38-A3F5-0B38C0822473}" srcOrd="4" destOrd="0" presId="urn:microsoft.com/office/officeart/2008/layout/LinedList"/>
    <dgm:cxn modelId="{2D5C6CA5-BBFD-401A-A1D3-D8323C6C3AFC}" type="presParOf" srcId="{C4798534-5897-44E0-B1B4-B391255199DA}" destId="{201454CD-E8DA-4B48-AA84-1BED9136EDDF}" srcOrd="5" destOrd="0" presId="urn:microsoft.com/office/officeart/2008/layout/LinedList"/>
    <dgm:cxn modelId="{76F0780C-E39D-498F-AE64-46833895124B}" type="presParOf" srcId="{201454CD-E8DA-4B48-AA84-1BED9136EDDF}" destId="{64D67D01-8551-4D54-AC49-46D76BE5A81E}" srcOrd="0" destOrd="0" presId="urn:microsoft.com/office/officeart/2008/layout/LinedList"/>
    <dgm:cxn modelId="{3BDFCDED-06A1-4F3E-86DB-E378A3F295E3}" type="presParOf" srcId="{201454CD-E8DA-4B48-AA84-1BED9136EDDF}" destId="{1835F836-BCBD-4F94-A0C9-4ECF4950BDE6}" srcOrd="1" destOrd="0" presId="urn:microsoft.com/office/officeart/2008/layout/LinedList"/>
    <dgm:cxn modelId="{97A74069-CFCB-4911-9A52-BD8B974C8AAD}" type="presParOf" srcId="{C4798534-5897-44E0-B1B4-B391255199DA}" destId="{B9105FFD-6EF1-4F12-8EF5-2B2D317828F6}" srcOrd="6" destOrd="0" presId="urn:microsoft.com/office/officeart/2008/layout/LinedList"/>
    <dgm:cxn modelId="{ACDDE78F-3E9C-4BE0-8DC1-18E6650CC794}" type="presParOf" srcId="{C4798534-5897-44E0-B1B4-B391255199DA}" destId="{EBDE3B1F-76FF-4CB9-96F7-E30BB19EEA65}" srcOrd="7" destOrd="0" presId="urn:microsoft.com/office/officeart/2008/layout/LinedList"/>
    <dgm:cxn modelId="{8E346FB0-5DC3-47E1-BBDD-8B57470311D3}" type="presParOf" srcId="{EBDE3B1F-76FF-4CB9-96F7-E30BB19EEA65}" destId="{56BE9F74-BB52-4E09-8A03-304AB404FFBA}" srcOrd="0" destOrd="0" presId="urn:microsoft.com/office/officeart/2008/layout/LinedList"/>
    <dgm:cxn modelId="{BE0A5D69-AE47-4284-88C1-6A6C1A20F223}" type="presParOf" srcId="{EBDE3B1F-76FF-4CB9-96F7-E30BB19EEA65}" destId="{8DE6D3B5-005F-4DDF-BD01-DBD1DB0040A8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CF4BF7-29CF-4599-A5BB-1F524E9D78B5}">
      <dsp:nvSpPr>
        <dsp:cNvPr id="0" name=""/>
        <dsp:cNvSpPr/>
      </dsp:nvSpPr>
      <dsp:spPr>
        <a:xfrm>
          <a:off x="0" y="0"/>
          <a:ext cx="6714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C45495D-4587-4934-8925-429FB062CF9B}">
      <dsp:nvSpPr>
        <dsp:cNvPr id="0" name=""/>
        <dsp:cNvSpPr/>
      </dsp:nvSpPr>
      <dsp:spPr>
        <a:xfrm>
          <a:off x="0" y="0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Agents can </a:t>
          </a:r>
          <a:r>
            <a:rPr lang="en-US" sz="2400" b="1" i="0" kern="1200" baseline="0"/>
            <a:t>automatically call APIs</a:t>
          </a:r>
          <a:r>
            <a:rPr lang="en-US" sz="2400" b="0" i="0" kern="1200" baseline="0"/>
            <a:t> based on their capabilities and needs.</a:t>
          </a:r>
          <a:endParaRPr lang="en-US" sz="2400" kern="1200"/>
        </a:p>
      </dsp:txBody>
      <dsp:txXfrm>
        <a:off x="0" y="0"/>
        <a:ext cx="6714744" cy="1075866"/>
      </dsp:txXfrm>
    </dsp:sp>
    <dsp:sp modelId="{A5D17025-F893-45D0-AB24-D2C68D9B4E5A}">
      <dsp:nvSpPr>
        <dsp:cNvPr id="0" name=""/>
        <dsp:cNvSpPr/>
      </dsp:nvSpPr>
      <dsp:spPr>
        <a:xfrm>
          <a:off x="0" y="1075866"/>
          <a:ext cx="6714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8AE0287-2FE5-4381-B655-65C7D70D7600}">
      <dsp:nvSpPr>
        <dsp:cNvPr id="0" name=""/>
        <dsp:cNvSpPr/>
      </dsp:nvSpPr>
      <dsp:spPr>
        <a:xfrm>
          <a:off x="0" y="1075866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Azure AI Agent Service can </a:t>
          </a:r>
          <a:r>
            <a:rPr lang="en-US" sz="2400" b="1" i="0" kern="1200" baseline="0"/>
            <a:t>reason</a:t>
          </a:r>
          <a:r>
            <a:rPr lang="en-US" sz="2400" b="0" i="0" kern="1200" baseline="0"/>
            <a:t> about which API calls to make, reducing manual intervention.</a:t>
          </a:r>
          <a:endParaRPr lang="en-US" sz="2400" kern="1200"/>
        </a:p>
      </dsp:txBody>
      <dsp:txXfrm>
        <a:off x="0" y="1075866"/>
        <a:ext cx="6714744" cy="1075866"/>
      </dsp:txXfrm>
    </dsp:sp>
    <dsp:sp modelId="{4BC9C022-D28B-4E38-A3F5-0B38C0822473}">
      <dsp:nvSpPr>
        <dsp:cNvPr id="0" name=""/>
        <dsp:cNvSpPr/>
      </dsp:nvSpPr>
      <dsp:spPr>
        <a:xfrm>
          <a:off x="0" y="2151732"/>
          <a:ext cx="6714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4D67D01-8551-4D54-AC49-46D76BE5A81E}">
      <dsp:nvSpPr>
        <dsp:cNvPr id="0" name=""/>
        <dsp:cNvSpPr/>
      </dsp:nvSpPr>
      <dsp:spPr>
        <a:xfrm>
          <a:off x="0" y="2151732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Developers can onboard APIs quickly without manually defining agent capabilities.</a:t>
          </a:r>
          <a:endParaRPr lang="en-US" sz="2400" kern="1200"/>
        </a:p>
      </dsp:txBody>
      <dsp:txXfrm>
        <a:off x="0" y="2151732"/>
        <a:ext cx="6714744" cy="1075866"/>
      </dsp:txXfrm>
    </dsp:sp>
    <dsp:sp modelId="{B9105FFD-6EF1-4F12-8EF5-2B2D317828F6}">
      <dsp:nvSpPr>
        <dsp:cNvPr id="0" name=""/>
        <dsp:cNvSpPr/>
      </dsp:nvSpPr>
      <dsp:spPr>
        <a:xfrm>
          <a:off x="0" y="3227598"/>
          <a:ext cx="6714744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56BE9F74-BB52-4E09-8A03-304AB404FFBA}">
      <dsp:nvSpPr>
        <dsp:cNvPr id="0" name=""/>
        <dsp:cNvSpPr/>
      </dsp:nvSpPr>
      <dsp:spPr>
        <a:xfrm>
          <a:off x="0" y="3227598"/>
          <a:ext cx="6714744" cy="107586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t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0" i="0" kern="1200" baseline="0"/>
            <a:t>Reduces the need for custom API wrappers. </a:t>
          </a:r>
          <a:endParaRPr lang="en-US" sz="2400" kern="1200"/>
        </a:p>
      </dsp:txBody>
      <dsp:txXfrm>
        <a:off x="0" y="3227598"/>
        <a:ext cx="6714744" cy="10758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70A35-8FF2-E038-A727-9A5DB0D95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E19EF3-7B7B-F320-2CFE-48AECB9EA7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6A836-0EA0-9A50-9AF9-31197524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6B078-0084-5815-6A00-9D9170A17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EC86F5-43F1-33A7-D988-3B5A79A9B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3785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0324C-7D5E-082F-25A2-947074D92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11D34-DF8A-2A43-4A67-6C9A1E532B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C8FEAA-2A9A-C74B-D9F3-8809E148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9EF0B-4E07-9733-D4E9-C62CDAAA1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42FFCC-19AA-3EB6-7DD8-B3647330E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292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2D3AF4-286A-562C-D71A-A8A0556F07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9A7B6F-8FEC-3860-5C22-3FEF717B7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D0097B-2943-725E-6D47-10D22EE8B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4321B-388B-8007-96F0-C11338B4C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2AD59D-1544-3ABC-9EF4-15008529A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7378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CA3FA-B703-495B-DE54-4E3DE34C1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3EA685-1AC4-EE35-A39F-250BDE7B4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9B951-ACEF-1D2C-4116-83DDE3C6E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D27813-15CA-85A4-6E52-03DDD43D2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EE801-C44F-A608-25B7-D5ABAB0E2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7768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35A1C-31F0-7E00-4CDF-6D76E80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5E9476-C9B9-E2E5-C0F1-68F550BF6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6751B-DBC1-8114-E196-1EF20927ED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59612-BFCC-4B44-50A4-38D96B4B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F8CCD-4732-E11A-C7AF-857208280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2075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5B7F4-3E31-D51E-381E-EC89D1D8A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FE11D-89F1-D790-5816-B927326FFD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698FF6-EA58-8B09-6007-87E8A01027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BFFE0C-22BF-CAC7-FEEE-490002CDB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4A28E-545B-748A-7C7F-6984D2B44B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7A995-6378-49DC-2718-76A18A3D1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308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1A6F1-BFEB-AE27-5885-B1F28DE8C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881F8D-36DD-766D-E2F8-080F9F51F9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12F67-4570-624A-08F8-52017AD655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AA3DEF-92BB-733E-A4DE-632B0421E9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1BEED5-ACDD-7439-4F7C-8B149C2BFB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667CA3-7415-7E41-828F-EA38B536B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F73D39-81B4-C0C5-E54B-65021247A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6B2E64-3238-A940-97FB-CB023F3A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326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38D27-7350-0DEF-3808-25E31411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D1E694-20EB-10AB-4ABF-39FB669F7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6EDCD0-C5FF-7833-26B9-8FC443817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F2A478-DDCB-731C-9467-263653636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3367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46FCE5-3EDC-7608-F910-08840E17F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390302-D9EF-5BC6-FEF3-451F2A77A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2B9C-D73E-D4DF-775A-A17B48EEF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364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EF08-CFEF-BC97-D939-7417D055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BD69F-73BD-6CD9-D033-D31CBB202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872C0B-8A5B-0681-E7D8-A10179A56C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E16D9C-E145-CB43-8860-26F51EFE1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AB508B-E726-BC42-36D8-11A91A065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681BB9-8709-8579-5008-09E48371B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62120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2A2F1-4DB4-FEC0-DC5F-83FA29477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EEA79EB-8869-B2F8-B80A-ADCF33CFDA3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04E944-CBD6-D2EB-3556-E4DEF786DF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2EAAF-B7A2-B69F-8DEE-5815F4DEB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91628-2CEB-7893-ED41-55D5B95A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0807B7-CCE8-31CD-3A2D-FF3D884CA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252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3A6DD-60A5-ACE5-D26C-94310D40FC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42D3C-6E5D-8352-77E7-5729E7D08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3E9156-5499-A463-DF50-E28FFB1A2B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CE9DD7-96FD-4F56-962D-FCFCEB3A7090}" type="datetimeFigureOut">
              <a:rPr lang="en-IN" smtClean="0"/>
              <a:t>16-02-2025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50AF87-C17A-AC88-8070-62BA546D4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6822C6-9C65-A474-366B-1AB5D14672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6DBC83-3542-47EF-8D14-70D3D3BAEB9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3314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8555C5B3-193A-4749-9AFD-682E53CDDE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2EAE06A6-F76A-41C9-827A-C561B0044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3"/>
            <a:ext cx="12192000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89F9D4E8-0639-444B-949B-951858506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80861" y="0"/>
            <a:ext cx="7661934" cy="68580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5000"/>
                </a:schemeClr>
              </a:gs>
              <a:gs pos="100000">
                <a:srgbClr val="000000">
                  <a:alpha val="29000"/>
                </a:srgb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7E3DA7A2-ED70-4BBA-AB72-00AD461FA4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80862" y="-6"/>
            <a:ext cx="11711138" cy="6410334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rgbClr val="000000">
                  <a:alpha val="41000"/>
                </a:srgb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895A60-6117-4CF2-14A8-EAFD0E38B8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208" y="857251"/>
            <a:ext cx="4747280" cy="3098061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OpenAPI Tools</a:t>
            </a:r>
            <a:endParaRPr lang="en-IN" sz="4800" dirty="0">
              <a:solidFill>
                <a:srgbClr val="FFFFFF"/>
              </a:solidFill>
            </a:endParaRPr>
          </a:p>
        </p:txBody>
      </p:sp>
      <p:sp>
        <p:nvSpPr>
          <p:cNvPr id="1039" name="Rectangle 1038">
            <a:extLst>
              <a:ext uri="{FF2B5EF4-FFF2-40B4-BE49-F238E27FC236}">
                <a16:creationId xmlns:a16="http://schemas.microsoft.com/office/drawing/2014/main" id="{FC485432-3647-4218-B5D3-15D3FA222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844797" y="-489206"/>
            <a:ext cx="2502408" cy="12191998"/>
          </a:xfrm>
          <a:prstGeom prst="rect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8000">
                <a:schemeClr val="accent1">
                  <a:lumMod val="50000"/>
                  <a:alpha val="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Oval 1040">
            <a:extLst>
              <a:ext uri="{FF2B5EF4-FFF2-40B4-BE49-F238E27FC236}">
                <a16:creationId xmlns:a16="http://schemas.microsoft.com/office/drawing/2014/main" id="{F4AFDDCA-6ABA-4D23-8A5C-1BF0F43081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90589" y="1062544"/>
            <a:ext cx="4756162" cy="475616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OpenAPI Specification - Wikipedia">
            <a:extLst>
              <a:ext uri="{FF2B5EF4-FFF2-40B4-BE49-F238E27FC236}">
                <a16:creationId xmlns:a16="http://schemas.microsoft.com/office/drawing/2014/main" id="{9DB2E1BC-2DEE-A8B5-C058-FD6313955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32824" y="2108877"/>
            <a:ext cx="3712634" cy="26545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43381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8B137-47CA-BA63-3205-DEEA7A850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752850"/>
            <a:ext cx="4267967" cy="2452687"/>
          </a:xfrm>
        </p:spPr>
        <p:txBody>
          <a:bodyPr anchor="ctr">
            <a:normAutofit/>
          </a:bodyPr>
          <a:lstStyle/>
          <a:p>
            <a:pPr algn="ctr"/>
            <a:r>
              <a:rPr lang="en-US" sz="3600" dirty="0"/>
              <a:t>What is an OpenAPI Schema?</a:t>
            </a:r>
            <a:endParaRPr lang="en-IN" sz="3600" dirty="0"/>
          </a:p>
        </p:txBody>
      </p:sp>
      <p:pic>
        <p:nvPicPr>
          <p:cNvPr id="4" name="Picture 2" descr="OpenAPI Specification - Wikipedia">
            <a:extLst>
              <a:ext uri="{FF2B5EF4-FFF2-40B4-BE49-F238E27FC236}">
                <a16:creationId xmlns:a16="http://schemas.microsoft.com/office/drawing/2014/main" id="{0CC43231-9457-DABD-59F6-07E42A86A5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186" b="26247"/>
          <a:stretch/>
        </p:blipFill>
        <p:spPr bwMode="auto">
          <a:xfrm>
            <a:off x="20" y="10"/>
            <a:ext cx="12191980" cy="3710603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23E99-0BDD-3C9A-1A3C-73D321783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3982" y="3752850"/>
            <a:ext cx="7485413" cy="2452687"/>
          </a:xfr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anchor="ctr">
            <a:normAutofit/>
          </a:bodyPr>
          <a:lstStyle/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An OpenAPI schema is a formal definition of the structure and data types used in an API</a:t>
            </a:r>
          </a:p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It describes the input and output data formats, including the parameters, request bodies, responses, and objects involved in API operations.</a:t>
            </a:r>
            <a:endParaRPr lang="en-US" sz="1800" dirty="0">
              <a:latin typeface="Poppins" panose="00000500000000000000" pitchFamily="2" charset="0"/>
            </a:endParaRPr>
          </a:p>
          <a:p>
            <a:r>
              <a:rPr lang="en-US" sz="1800" b="0" i="0" dirty="0">
                <a:effectLst/>
                <a:latin typeface="Poppins" panose="00000500000000000000" pitchFamily="2" charset="0"/>
              </a:rPr>
              <a:t>The OpenAPI Specification (OAS) offers a standardized way to define and document APIs, and at the heart of this specification is the OpenAPI schema. 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4357842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Content Placeholder 4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A34E46C0-4FE2-6FA6-944B-45A01AE7B74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19"/>
          <a:stretch/>
        </p:blipFill>
        <p:spPr>
          <a:xfrm>
            <a:off x="20" y="1282"/>
            <a:ext cx="12191980" cy="6856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0369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93394DA-E684-47C2-9020-13225823F4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DF0E21-323D-9DF4-F389-7DDE7282D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/>
              <a:t>Benefits of OpenAPI Tools </a:t>
            </a:r>
            <a:endParaRPr lang="en-IN" sz="40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CE8070-9ADB-85AB-1BF7-3CA9EFABCB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9234" b="2"/>
          <a:stretch/>
        </p:blipFill>
        <p:spPr>
          <a:xfrm>
            <a:off x="7989293" y="1904282"/>
            <a:ext cx="3423093" cy="4224808"/>
          </a:xfrm>
          <a:prstGeom prst="rect">
            <a:avLst/>
          </a:prstGeom>
        </p:spPr>
      </p:pic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5BCA29EE-60B9-C4A4-A860-972CD8571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355567"/>
              </p:ext>
            </p:extLst>
          </p:nvPr>
        </p:nvGraphicFramePr>
        <p:xfrm>
          <a:off x="838200" y="1825625"/>
          <a:ext cx="6714744" cy="43034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336194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130</Words>
  <Application>Microsoft Office PowerPoint</Application>
  <PresentationFormat>Widescreen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Poppins</vt:lpstr>
      <vt:lpstr>Office Theme</vt:lpstr>
      <vt:lpstr>OpenAPI Tools</vt:lpstr>
      <vt:lpstr>What is an OpenAPI Schema?</vt:lpstr>
      <vt:lpstr>PowerPoint Presentation</vt:lpstr>
      <vt:lpstr>Benefits of OpenAPI Tools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Prabhjot Singh Bakshi</dc:creator>
  <cp:lastModifiedBy>Prabhjot Singh Bakshi</cp:lastModifiedBy>
  <cp:revision>1</cp:revision>
  <dcterms:created xsi:type="dcterms:W3CDTF">2025-02-16T15:50:53Z</dcterms:created>
  <dcterms:modified xsi:type="dcterms:W3CDTF">2025-02-16T15:59:30Z</dcterms:modified>
</cp:coreProperties>
</file>