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031335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031335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031335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031335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0313350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0313350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C!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Ooga Nam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Developed in the 1980s Tom Love and Brad Cox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Objective C = C + Smalltalk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2014 - Swift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64325"/>
            <a:ext cx="70389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Interface +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Motivation behind “messaging” an object (advantages + drawbacks)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Difference between methods and blocks (scope, object)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Categories vs subclasses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Syntax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Foo foo1= new Foo();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print(foo1.toPrint());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Foo foo1 = [Foo new]; // [[Foo alloc] init];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Sends the message “new” to the Foo class (messages are primarily sent to object instances, however)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printf(‘%3d’, [foo1 toPrint]);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