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F2C91-5AC2-4323-BF36-18120C980842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C71DC22E-3ECC-4FDA-B89D-ACABD8B25390}">
      <dgm:prSet phldrT="[Text]"/>
      <dgm:spPr/>
      <dgm:t>
        <a:bodyPr/>
        <a:lstStyle/>
        <a:p>
          <a:r>
            <a:rPr lang="en-IN" dirty="0"/>
            <a:t>Input Layer</a:t>
          </a:r>
        </a:p>
      </dgm:t>
    </dgm:pt>
    <dgm:pt modelId="{ACCAA577-25A1-4C09-A723-8C236D4C9EBE}" type="parTrans" cxnId="{A3001CA7-B4E3-47A7-9C50-123C7BBBC991}">
      <dgm:prSet/>
      <dgm:spPr/>
      <dgm:t>
        <a:bodyPr/>
        <a:lstStyle/>
        <a:p>
          <a:endParaRPr lang="en-IN"/>
        </a:p>
      </dgm:t>
    </dgm:pt>
    <dgm:pt modelId="{D3EC8D7D-160B-4A93-93F2-1469DE2398DA}" type="sibTrans" cxnId="{A3001CA7-B4E3-47A7-9C50-123C7BBBC991}">
      <dgm:prSet/>
      <dgm:spPr/>
      <dgm:t>
        <a:bodyPr/>
        <a:lstStyle/>
        <a:p>
          <a:endParaRPr lang="en-IN"/>
        </a:p>
      </dgm:t>
    </dgm:pt>
    <dgm:pt modelId="{EA08B8BA-FD2E-4777-9520-916F775ED492}">
      <dgm:prSet phldrT="[Text]"/>
      <dgm:spPr/>
      <dgm:t>
        <a:bodyPr/>
        <a:lstStyle/>
        <a:p>
          <a:r>
            <a:rPr lang="en-IN" dirty="0"/>
            <a:t>Hidden Layer (without activation)</a:t>
          </a:r>
        </a:p>
      </dgm:t>
    </dgm:pt>
    <dgm:pt modelId="{C0305C4D-2A3B-4741-9D24-CEDDCEC163D4}" type="parTrans" cxnId="{43BAE0CE-F763-4403-96DD-ABA5CAB10E15}">
      <dgm:prSet/>
      <dgm:spPr/>
      <dgm:t>
        <a:bodyPr/>
        <a:lstStyle/>
        <a:p>
          <a:endParaRPr lang="en-IN"/>
        </a:p>
      </dgm:t>
    </dgm:pt>
    <dgm:pt modelId="{80666133-7653-4381-8394-2110BE496852}" type="sibTrans" cxnId="{43BAE0CE-F763-4403-96DD-ABA5CAB10E15}">
      <dgm:prSet/>
      <dgm:spPr/>
      <dgm:t>
        <a:bodyPr/>
        <a:lstStyle/>
        <a:p>
          <a:endParaRPr lang="en-IN"/>
        </a:p>
      </dgm:t>
    </dgm:pt>
    <dgm:pt modelId="{F80C663E-E4D9-49D5-BF29-8530AA277C8E}">
      <dgm:prSet phldrT="[Text]"/>
      <dgm:spPr/>
      <dgm:t>
        <a:bodyPr/>
        <a:lstStyle/>
        <a:p>
          <a:r>
            <a:rPr lang="en-IN" dirty="0"/>
            <a:t>Hidden Layers (with activation and normalisation)</a:t>
          </a:r>
        </a:p>
      </dgm:t>
    </dgm:pt>
    <dgm:pt modelId="{1E403CB3-7626-453A-AE84-4C1DD4A5601F}" type="parTrans" cxnId="{1D989773-6A77-447A-AA5D-7EB33C4768C0}">
      <dgm:prSet/>
      <dgm:spPr/>
      <dgm:t>
        <a:bodyPr/>
        <a:lstStyle/>
        <a:p>
          <a:endParaRPr lang="en-IN"/>
        </a:p>
      </dgm:t>
    </dgm:pt>
    <dgm:pt modelId="{BE659597-D21E-46F6-9E58-248B6E4CDC73}" type="sibTrans" cxnId="{1D989773-6A77-447A-AA5D-7EB33C4768C0}">
      <dgm:prSet/>
      <dgm:spPr/>
      <dgm:t>
        <a:bodyPr/>
        <a:lstStyle/>
        <a:p>
          <a:endParaRPr lang="en-IN"/>
        </a:p>
      </dgm:t>
    </dgm:pt>
    <dgm:pt modelId="{7A854FA0-6F18-4B99-812F-02F11BC35D3A}">
      <dgm:prSet phldrT="[Text]"/>
      <dgm:spPr/>
      <dgm:t>
        <a:bodyPr/>
        <a:lstStyle/>
        <a:p>
          <a:r>
            <a:rPr lang="en-IN" dirty="0"/>
            <a:t>Hidden Layer (without activation)</a:t>
          </a:r>
        </a:p>
      </dgm:t>
    </dgm:pt>
    <dgm:pt modelId="{70E2AE82-1E75-4A82-B826-ADB46EBB005B}" type="parTrans" cxnId="{C64C8546-C86F-4923-9DA8-92C4483F2665}">
      <dgm:prSet/>
      <dgm:spPr/>
      <dgm:t>
        <a:bodyPr/>
        <a:lstStyle/>
        <a:p>
          <a:endParaRPr lang="en-IN"/>
        </a:p>
      </dgm:t>
    </dgm:pt>
    <dgm:pt modelId="{BDFB4CA1-6A97-433D-8BC6-5D0EB91E744C}" type="sibTrans" cxnId="{C64C8546-C86F-4923-9DA8-92C4483F2665}">
      <dgm:prSet/>
      <dgm:spPr/>
      <dgm:t>
        <a:bodyPr/>
        <a:lstStyle/>
        <a:p>
          <a:endParaRPr lang="en-IN"/>
        </a:p>
      </dgm:t>
    </dgm:pt>
    <dgm:pt modelId="{C76DA557-C4BA-485C-B711-B182944F2EB6}">
      <dgm:prSet phldrT="[Text]"/>
      <dgm:spPr/>
      <dgm:t>
        <a:bodyPr/>
        <a:lstStyle/>
        <a:p>
          <a:r>
            <a:rPr lang="en-IN" dirty="0"/>
            <a:t>Output Layer</a:t>
          </a:r>
        </a:p>
      </dgm:t>
    </dgm:pt>
    <dgm:pt modelId="{60FDF26D-55EB-4310-BE3C-A8F54F2C09D4}" type="parTrans" cxnId="{AC0A2E60-6DA0-4F09-8C67-886C954A635D}">
      <dgm:prSet/>
      <dgm:spPr/>
      <dgm:t>
        <a:bodyPr/>
        <a:lstStyle/>
        <a:p>
          <a:endParaRPr lang="en-IN"/>
        </a:p>
      </dgm:t>
    </dgm:pt>
    <dgm:pt modelId="{69E10681-85A2-4BB6-86F4-E8F3371B4B4E}" type="sibTrans" cxnId="{AC0A2E60-6DA0-4F09-8C67-886C954A635D}">
      <dgm:prSet/>
      <dgm:spPr/>
      <dgm:t>
        <a:bodyPr/>
        <a:lstStyle/>
        <a:p>
          <a:endParaRPr lang="en-IN"/>
        </a:p>
      </dgm:t>
    </dgm:pt>
    <dgm:pt modelId="{1F9FD620-192A-44E5-81B0-A50DEE370630}" type="pres">
      <dgm:prSet presAssocID="{CA3F2C91-5AC2-4323-BF36-18120C980842}" presName="Name0" presStyleCnt="0">
        <dgm:presLayoutVars>
          <dgm:dir/>
          <dgm:resizeHandles val="exact"/>
        </dgm:presLayoutVars>
      </dgm:prSet>
      <dgm:spPr/>
    </dgm:pt>
    <dgm:pt modelId="{302CB6EE-8195-4C02-A778-10122BF5377C}" type="pres">
      <dgm:prSet presAssocID="{C71DC22E-3ECC-4FDA-B89D-ACABD8B25390}" presName="node" presStyleLbl="node1" presStyleIdx="0" presStyleCnt="5" custScaleX="39451">
        <dgm:presLayoutVars>
          <dgm:bulletEnabled val="1"/>
        </dgm:presLayoutVars>
      </dgm:prSet>
      <dgm:spPr/>
    </dgm:pt>
    <dgm:pt modelId="{49FB5537-1ACE-4A0B-9D97-2297CFD55B4A}" type="pres">
      <dgm:prSet presAssocID="{D3EC8D7D-160B-4A93-93F2-1469DE2398DA}" presName="sibTrans" presStyleLbl="sibTrans1D1" presStyleIdx="0" presStyleCnt="4"/>
      <dgm:spPr/>
    </dgm:pt>
    <dgm:pt modelId="{E66C2AE1-0FA2-4EFE-9E8E-0B10AEDF9123}" type="pres">
      <dgm:prSet presAssocID="{D3EC8D7D-160B-4A93-93F2-1469DE2398DA}" presName="connectorText" presStyleLbl="sibTrans1D1" presStyleIdx="0" presStyleCnt="4"/>
      <dgm:spPr/>
    </dgm:pt>
    <dgm:pt modelId="{8C16104B-8B59-455D-A996-B7D792828F09}" type="pres">
      <dgm:prSet presAssocID="{EA08B8BA-FD2E-4777-9520-916F775ED492}" presName="node" presStyleLbl="node1" presStyleIdx="1" presStyleCnt="5">
        <dgm:presLayoutVars>
          <dgm:bulletEnabled val="1"/>
        </dgm:presLayoutVars>
      </dgm:prSet>
      <dgm:spPr/>
    </dgm:pt>
    <dgm:pt modelId="{732D9F67-90B3-4642-BA7E-3C0B5F3960F7}" type="pres">
      <dgm:prSet presAssocID="{80666133-7653-4381-8394-2110BE496852}" presName="sibTrans" presStyleLbl="sibTrans1D1" presStyleIdx="1" presStyleCnt="4"/>
      <dgm:spPr/>
    </dgm:pt>
    <dgm:pt modelId="{7F29DD31-3C4F-4A84-8347-9B7DDAFCA52D}" type="pres">
      <dgm:prSet presAssocID="{80666133-7653-4381-8394-2110BE496852}" presName="connectorText" presStyleLbl="sibTrans1D1" presStyleIdx="1" presStyleCnt="4"/>
      <dgm:spPr/>
    </dgm:pt>
    <dgm:pt modelId="{4610D31F-6EE1-4099-A39C-C71AB3A5D38A}" type="pres">
      <dgm:prSet presAssocID="{F80C663E-E4D9-49D5-BF29-8530AA277C8E}" presName="node" presStyleLbl="node1" presStyleIdx="2" presStyleCnt="5">
        <dgm:presLayoutVars>
          <dgm:bulletEnabled val="1"/>
        </dgm:presLayoutVars>
      </dgm:prSet>
      <dgm:spPr/>
    </dgm:pt>
    <dgm:pt modelId="{3E4500CF-3FD4-4C7E-9724-747327657A21}" type="pres">
      <dgm:prSet presAssocID="{BE659597-D21E-46F6-9E58-248B6E4CDC73}" presName="sibTrans" presStyleLbl="sibTrans1D1" presStyleIdx="2" presStyleCnt="4"/>
      <dgm:spPr/>
    </dgm:pt>
    <dgm:pt modelId="{88EE3EF0-748E-4B23-9952-E37C68E97CD8}" type="pres">
      <dgm:prSet presAssocID="{BE659597-D21E-46F6-9E58-248B6E4CDC73}" presName="connectorText" presStyleLbl="sibTrans1D1" presStyleIdx="2" presStyleCnt="4"/>
      <dgm:spPr/>
    </dgm:pt>
    <dgm:pt modelId="{C6B4B5D3-EBA1-44F6-8102-05DE79932FB5}" type="pres">
      <dgm:prSet presAssocID="{7A854FA0-6F18-4B99-812F-02F11BC35D3A}" presName="node" presStyleLbl="node1" presStyleIdx="3" presStyleCnt="5">
        <dgm:presLayoutVars>
          <dgm:bulletEnabled val="1"/>
        </dgm:presLayoutVars>
      </dgm:prSet>
      <dgm:spPr/>
    </dgm:pt>
    <dgm:pt modelId="{3EDEEE17-F91C-41BE-BA1D-DBD4D0673047}" type="pres">
      <dgm:prSet presAssocID="{BDFB4CA1-6A97-433D-8BC6-5D0EB91E744C}" presName="sibTrans" presStyleLbl="sibTrans1D1" presStyleIdx="3" presStyleCnt="4"/>
      <dgm:spPr/>
    </dgm:pt>
    <dgm:pt modelId="{10139974-90D1-4400-880E-BEE769A8F3E0}" type="pres">
      <dgm:prSet presAssocID="{BDFB4CA1-6A97-433D-8BC6-5D0EB91E744C}" presName="connectorText" presStyleLbl="sibTrans1D1" presStyleIdx="3" presStyleCnt="4"/>
      <dgm:spPr/>
    </dgm:pt>
    <dgm:pt modelId="{70E1C1DC-4C77-4C65-AFEB-2B11BCA433B7}" type="pres">
      <dgm:prSet presAssocID="{C76DA557-C4BA-485C-B711-B182944F2EB6}" presName="node" presStyleLbl="node1" presStyleIdx="4" presStyleCnt="5" custScaleX="47521">
        <dgm:presLayoutVars>
          <dgm:bulletEnabled val="1"/>
        </dgm:presLayoutVars>
      </dgm:prSet>
      <dgm:spPr/>
    </dgm:pt>
  </dgm:ptLst>
  <dgm:cxnLst>
    <dgm:cxn modelId="{3B31510D-1FB3-401B-80E0-1548BC0E5CDF}" type="presOf" srcId="{BE659597-D21E-46F6-9E58-248B6E4CDC73}" destId="{88EE3EF0-748E-4B23-9952-E37C68E97CD8}" srcOrd="1" destOrd="0" presId="urn:microsoft.com/office/officeart/2005/8/layout/bProcess3"/>
    <dgm:cxn modelId="{377BDF1D-7561-44C5-92D2-FE4639B592DA}" type="presOf" srcId="{CA3F2C91-5AC2-4323-BF36-18120C980842}" destId="{1F9FD620-192A-44E5-81B0-A50DEE370630}" srcOrd="0" destOrd="0" presId="urn:microsoft.com/office/officeart/2005/8/layout/bProcess3"/>
    <dgm:cxn modelId="{ECCC3D36-5EE7-46FB-AA83-56AC1DA0CAD9}" type="presOf" srcId="{F80C663E-E4D9-49D5-BF29-8530AA277C8E}" destId="{4610D31F-6EE1-4099-A39C-C71AB3A5D38A}" srcOrd="0" destOrd="0" presId="urn:microsoft.com/office/officeart/2005/8/layout/bProcess3"/>
    <dgm:cxn modelId="{AC0A2E60-6DA0-4F09-8C67-886C954A635D}" srcId="{CA3F2C91-5AC2-4323-BF36-18120C980842}" destId="{C76DA557-C4BA-485C-B711-B182944F2EB6}" srcOrd="4" destOrd="0" parTransId="{60FDF26D-55EB-4310-BE3C-A8F54F2C09D4}" sibTransId="{69E10681-85A2-4BB6-86F4-E8F3371B4B4E}"/>
    <dgm:cxn modelId="{77167860-A363-4D4C-9C50-6350F2A44145}" type="presOf" srcId="{C76DA557-C4BA-485C-B711-B182944F2EB6}" destId="{70E1C1DC-4C77-4C65-AFEB-2B11BCA433B7}" srcOrd="0" destOrd="0" presId="urn:microsoft.com/office/officeart/2005/8/layout/bProcess3"/>
    <dgm:cxn modelId="{C64C8546-C86F-4923-9DA8-92C4483F2665}" srcId="{CA3F2C91-5AC2-4323-BF36-18120C980842}" destId="{7A854FA0-6F18-4B99-812F-02F11BC35D3A}" srcOrd="3" destOrd="0" parTransId="{70E2AE82-1E75-4A82-B826-ADB46EBB005B}" sibTransId="{BDFB4CA1-6A97-433D-8BC6-5D0EB91E744C}"/>
    <dgm:cxn modelId="{A5492348-9C0A-4994-89B4-47CDEFF660D1}" type="presOf" srcId="{BE659597-D21E-46F6-9E58-248B6E4CDC73}" destId="{3E4500CF-3FD4-4C7E-9724-747327657A21}" srcOrd="0" destOrd="0" presId="urn:microsoft.com/office/officeart/2005/8/layout/bProcess3"/>
    <dgm:cxn modelId="{3799934B-02FC-4D11-B147-87126F828EAB}" type="presOf" srcId="{C71DC22E-3ECC-4FDA-B89D-ACABD8B25390}" destId="{302CB6EE-8195-4C02-A778-10122BF5377C}" srcOrd="0" destOrd="0" presId="urn:microsoft.com/office/officeart/2005/8/layout/bProcess3"/>
    <dgm:cxn modelId="{409E8A4D-F021-4177-8524-F632C99DF16E}" type="presOf" srcId="{D3EC8D7D-160B-4A93-93F2-1469DE2398DA}" destId="{E66C2AE1-0FA2-4EFE-9E8E-0B10AEDF9123}" srcOrd="1" destOrd="0" presId="urn:microsoft.com/office/officeart/2005/8/layout/bProcess3"/>
    <dgm:cxn modelId="{34C1AD6D-FBC7-49DC-A792-EFE11D69A51E}" type="presOf" srcId="{80666133-7653-4381-8394-2110BE496852}" destId="{732D9F67-90B3-4642-BA7E-3C0B5F3960F7}" srcOrd="0" destOrd="0" presId="urn:microsoft.com/office/officeart/2005/8/layout/bProcess3"/>
    <dgm:cxn modelId="{1D989773-6A77-447A-AA5D-7EB33C4768C0}" srcId="{CA3F2C91-5AC2-4323-BF36-18120C980842}" destId="{F80C663E-E4D9-49D5-BF29-8530AA277C8E}" srcOrd="2" destOrd="0" parTransId="{1E403CB3-7626-453A-AE84-4C1DD4A5601F}" sibTransId="{BE659597-D21E-46F6-9E58-248B6E4CDC73}"/>
    <dgm:cxn modelId="{9B3CEA56-AC7C-446D-AC22-CB2D2395E9C6}" type="presOf" srcId="{80666133-7653-4381-8394-2110BE496852}" destId="{7F29DD31-3C4F-4A84-8347-9B7DDAFCA52D}" srcOrd="1" destOrd="0" presId="urn:microsoft.com/office/officeart/2005/8/layout/bProcess3"/>
    <dgm:cxn modelId="{8A9C13A3-179B-47B3-98AB-3F3FB7DDFB38}" type="presOf" srcId="{7A854FA0-6F18-4B99-812F-02F11BC35D3A}" destId="{C6B4B5D3-EBA1-44F6-8102-05DE79932FB5}" srcOrd="0" destOrd="0" presId="urn:microsoft.com/office/officeart/2005/8/layout/bProcess3"/>
    <dgm:cxn modelId="{A3001CA7-B4E3-47A7-9C50-123C7BBBC991}" srcId="{CA3F2C91-5AC2-4323-BF36-18120C980842}" destId="{C71DC22E-3ECC-4FDA-B89D-ACABD8B25390}" srcOrd="0" destOrd="0" parTransId="{ACCAA577-25A1-4C09-A723-8C236D4C9EBE}" sibTransId="{D3EC8D7D-160B-4A93-93F2-1469DE2398DA}"/>
    <dgm:cxn modelId="{9DB9A6AC-3579-486E-AE2B-2418975480CC}" type="presOf" srcId="{D3EC8D7D-160B-4A93-93F2-1469DE2398DA}" destId="{49FB5537-1ACE-4A0B-9D97-2297CFD55B4A}" srcOrd="0" destOrd="0" presId="urn:microsoft.com/office/officeart/2005/8/layout/bProcess3"/>
    <dgm:cxn modelId="{43BAE0CE-F763-4403-96DD-ABA5CAB10E15}" srcId="{CA3F2C91-5AC2-4323-BF36-18120C980842}" destId="{EA08B8BA-FD2E-4777-9520-916F775ED492}" srcOrd="1" destOrd="0" parTransId="{C0305C4D-2A3B-4741-9D24-CEDDCEC163D4}" sibTransId="{80666133-7653-4381-8394-2110BE496852}"/>
    <dgm:cxn modelId="{5A7B58DC-DB6A-4124-9CED-5EDD7C684EFB}" type="presOf" srcId="{EA08B8BA-FD2E-4777-9520-916F775ED492}" destId="{8C16104B-8B59-455D-A996-B7D792828F09}" srcOrd="0" destOrd="0" presId="urn:microsoft.com/office/officeart/2005/8/layout/bProcess3"/>
    <dgm:cxn modelId="{8F0513E6-713E-42AC-B861-875310A74BA0}" type="presOf" srcId="{BDFB4CA1-6A97-433D-8BC6-5D0EB91E744C}" destId="{10139974-90D1-4400-880E-BEE769A8F3E0}" srcOrd="1" destOrd="0" presId="urn:microsoft.com/office/officeart/2005/8/layout/bProcess3"/>
    <dgm:cxn modelId="{01813FE9-9AC8-4B39-BDDF-F536F6A57B90}" type="presOf" srcId="{BDFB4CA1-6A97-433D-8BC6-5D0EB91E744C}" destId="{3EDEEE17-F91C-41BE-BA1D-DBD4D0673047}" srcOrd="0" destOrd="0" presId="urn:microsoft.com/office/officeart/2005/8/layout/bProcess3"/>
    <dgm:cxn modelId="{E92C6C5F-AAF2-43FC-818A-2680608C3B69}" type="presParOf" srcId="{1F9FD620-192A-44E5-81B0-A50DEE370630}" destId="{302CB6EE-8195-4C02-A778-10122BF5377C}" srcOrd="0" destOrd="0" presId="urn:microsoft.com/office/officeart/2005/8/layout/bProcess3"/>
    <dgm:cxn modelId="{75A5900C-8E71-4CD5-A3B0-041DF87CB79F}" type="presParOf" srcId="{1F9FD620-192A-44E5-81B0-A50DEE370630}" destId="{49FB5537-1ACE-4A0B-9D97-2297CFD55B4A}" srcOrd="1" destOrd="0" presId="urn:microsoft.com/office/officeart/2005/8/layout/bProcess3"/>
    <dgm:cxn modelId="{3F1BEB79-D6F7-407A-B47D-1B4A99D9659C}" type="presParOf" srcId="{49FB5537-1ACE-4A0B-9D97-2297CFD55B4A}" destId="{E66C2AE1-0FA2-4EFE-9E8E-0B10AEDF9123}" srcOrd="0" destOrd="0" presId="urn:microsoft.com/office/officeart/2005/8/layout/bProcess3"/>
    <dgm:cxn modelId="{B7B79F6D-BB07-4825-A4D5-78745D8BC093}" type="presParOf" srcId="{1F9FD620-192A-44E5-81B0-A50DEE370630}" destId="{8C16104B-8B59-455D-A996-B7D792828F09}" srcOrd="2" destOrd="0" presId="urn:microsoft.com/office/officeart/2005/8/layout/bProcess3"/>
    <dgm:cxn modelId="{03A30B14-5706-4222-B7B0-7214060C9665}" type="presParOf" srcId="{1F9FD620-192A-44E5-81B0-A50DEE370630}" destId="{732D9F67-90B3-4642-BA7E-3C0B5F3960F7}" srcOrd="3" destOrd="0" presId="urn:microsoft.com/office/officeart/2005/8/layout/bProcess3"/>
    <dgm:cxn modelId="{43D92BB1-2ACE-456B-964A-0346B17FE464}" type="presParOf" srcId="{732D9F67-90B3-4642-BA7E-3C0B5F3960F7}" destId="{7F29DD31-3C4F-4A84-8347-9B7DDAFCA52D}" srcOrd="0" destOrd="0" presId="urn:microsoft.com/office/officeart/2005/8/layout/bProcess3"/>
    <dgm:cxn modelId="{1FB71BC4-7828-4DBE-B91B-89361287C8D9}" type="presParOf" srcId="{1F9FD620-192A-44E5-81B0-A50DEE370630}" destId="{4610D31F-6EE1-4099-A39C-C71AB3A5D38A}" srcOrd="4" destOrd="0" presId="urn:microsoft.com/office/officeart/2005/8/layout/bProcess3"/>
    <dgm:cxn modelId="{1DD18A43-4F6A-4D5E-9F27-18D0CE11175F}" type="presParOf" srcId="{1F9FD620-192A-44E5-81B0-A50DEE370630}" destId="{3E4500CF-3FD4-4C7E-9724-747327657A21}" srcOrd="5" destOrd="0" presId="urn:microsoft.com/office/officeart/2005/8/layout/bProcess3"/>
    <dgm:cxn modelId="{AC8A624C-9ACD-47D9-8A05-8FD679570BE5}" type="presParOf" srcId="{3E4500CF-3FD4-4C7E-9724-747327657A21}" destId="{88EE3EF0-748E-4B23-9952-E37C68E97CD8}" srcOrd="0" destOrd="0" presId="urn:microsoft.com/office/officeart/2005/8/layout/bProcess3"/>
    <dgm:cxn modelId="{A0E9B530-0790-493B-A9D4-596943071855}" type="presParOf" srcId="{1F9FD620-192A-44E5-81B0-A50DEE370630}" destId="{C6B4B5D3-EBA1-44F6-8102-05DE79932FB5}" srcOrd="6" destOrd="0" presId="urn:microsoft.com/office/officeart/2005/8/layout/bProcess3"/>
    <dgm:cxn modelId="{A8E35FC8-8400-4A0D-ABB8-A41AC4072678}" type="presParOf" srcId="{1F9FD620-192A-44E5-81B0-A50DEE370630}" destId="{3EDEEE17-F91C-41BE-BA1D-DBD4D0673047}" srcOrd="7" destOrd="0" presId="urn:microsoft.com/office/officeart/2005/8/layout/bProcess3"/>
    <dgm:cxn modelId="{47AA5649-85C8-4C83-890D-3D251816A208}" type="presParOf" srcId="{3EDEEE17-F91C-41BE-BA1D-DBD4D0673047}" destId="{10139974-90D1-4400-880E-BEE769A8F3E0}" srcOrd="0" destOrd="0" presId="urn:microsoft.com/office/officeart/2005/8/layout/bProcess3"/>
    <dgm:cxn modelId="{00222A51-5E26-425C-B923-2502D0C5135E}" type="presParOf" srcId="{1F9FD620-192A-44E5-81B0-A50DEE370630}" destId="{70E1C1DC-4C77-4C65-AFEB-2B11BCA433B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3F2C91-5AC2-4323-BF36-18120C980842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A08B8BA-FD2E-4777-9520-916F775ED492}">
      <dgm:prSet phldrT="[Text]" custT="1"/>
      <dgm:spPr/>
      <dgm:t>
        <a:bodyPr/>
        <a:lstStyle/>
        <a:p>
          <a:r>
            <a:rPr lang="en-IN" sz="600" dirty="0">
              <a:latin typeface="Times New Roman" panose="02020603050405020304" pitchFamily="18" charset="0"/>
              <a:cs typeface="Times New Roman" panose="02020603050405020304" pitchFamily="18" charset="0"/>
            </a:rPr>
            <a:t>Hidden Layer (without activation)</a:t>
          </a:r>
        </a:p>
      </dgm:t>
    </dgm:pt>
    <dgm:pt modelId="{C0305C4D-2A3B-4741-9D24-CEDDCEC163D4}" type="parTrans" cxnId="{43BAE0CE-F763-4403-96DD-ABA5CAB10E15}">
      <dgm:prSet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666133-7653-4381-8394-2110BE496852}" type="sibTrans" cxnId="{43BAE0CE-F763-4403-96DD-ABA5CAB10E15}">
      <dgm:prSet custT="1"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0C663E-E4D9-49D5-BF29-8530AA277C8E}">
      <dgm:prSet phldrT="[Text]" custT="1"/>
      <dgm:spPr/>
      <dgm:t>
        <a:bodyPr/>
        <a:lstStyle/>
        <a:p>
          <a:r>
            <a:rPr lang="en-IN" sz="600" dirty="0">
              <a:latin typeface="Times New Roman" panose="02020603050405020304" pitchFamily="18" charset="0"/>
              <a:cs typeface="Times New Roman" panose="02020603050405020304" pitchFamily="18" charset="0"/>
            </a:rPr>
            <a:t>Hidden Layers (with activation and normalisation)</a:t>
          </a:r>
        </a:p>
      </dgm:t>
    </dgm:pt>
    <dgm:pt modelId="{1E403CB3-7626-453A-AE84-4C1DD4A5601F}" type="parTrans" cxnId="{1D989773-6A77-447A-AA5D-7EB33C4768C0}">
      <dgm:prSet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659597-D21E-46F6-9E58-248B6E4CDC73}" type="sibTrans" cxnId="{1D989773-6A77-447A-AA5D-7EB33C4768C0}">
      <dgm:prSet custT="1"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854FA0-6F18-4B99-812F-02F11BC35D3A}">
      <dgm:prSet phldrT="[Text]" custT="1"/>
      <dgm:spPr/>
      <dgm:t>
        <a:bodyPr/>
        <a:lstStyle/>
        <a:p>
          <a:r>
            <a:rPr lang="en-IN" sz="600" dirty="0">
              <a:latin typeface="Times New Roman" panose="02020603050405020304" pitchFamily="18" charset="0"/>
              <a:cs typeface="Times New Roman" panose="02020603050405020304" pitchFamily="18" charset="0"/>
            </a:rPr>
            <a:t>Hidden Layer (without activation)</a:t>
          </a:r>
        </a:p>
      </dgm:t>
    </dgm:pt>
    <dgm:pt modelId="{70E2AE82-1E75-4A82-B826-ADB46EBB005B}" type="parTrans" cxnId="{C64C8546-C86F-4923-9DA8-92C4483F2665}">
      <dgm:prSet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FB4CA1-6A97-433D-8BC6-5D0EB91E744C}" type="sibTrans" cxnId="{C64C8546-C86F-4923-9DA8-92C4483F2665}">
      <dgm:prSet custT="1"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1DC22E-3ECC-4FDA-B89D-ACABD8B25390}">
      <dgm:prSet phldrT="[Text]" custT="1"/>
      <dgm:spPr/>
      <dgm:t>
        <a:bodyPr/>
        <a:lstStyle/>
        <a:p>
          <a:r>
            <a:rPr lang="en-IN" sz="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Input Layer</a:t>
          </a:r>
        </a:p>
      </dgm:t>
    </dgm:pt>
    <dgm:pt modelId="{D3EC8D7D-160B-4A93-93F2-1469DE2398DA}" type="sibTrans" cxnId="{A3001CA7-B4E3-47A7-9C50-123C7BBBC991}">
      <dgm:prSet custT="1"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CAA577-25A1-4C09-A723-8C236D4C9EBE}" type="parTrans" cxnId="{A3001CA7-B4E3-47A7-9C50-123C7BBBC991}">
      <dgm:prSet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6DA557-C4BA-485C-B711-B182944F2EB6}">
      <dgm:prSet phldrT="[Text]" custT="1"/>
      <dgm:spPr/>
      <dgm:t>
        <a:bodyPr/>
        <a:lstStyle/>
        <a:p>
          <a:r>
            <a:rPr lang="en-IN" sz="600" dirty="0">
              <a:latin typeface="Times New Roman" panose="02020603050405020304" pitchFamily="18" charset="0"/>
              <a:cs typeface="Times New Roman" panose="02020603050405020304" pitchFamily="18" charset="0"/>
            </a:rPr>
            <a:t>Output Layer</a:t>
          </a:r>
        </a:p>
      </dgm:t>
    </dgm:pt>
    <dgm:pt modelId="{69E10681-85A2-4BB6-86F4-E8F3371B4B4E}" type="sibTrans" cxnId="{AC0A2E60-6DA0-4F09-8C67-886C954A635D}">
      <dgm:prSet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FDF26D-55EB-4310-BE3C-A8F54F2C09D4}" type="parTrans" cxnId="{AC0A2E60-6DA0-4F09-8C67-886C954A635D}">
      <dgm:prSet/>
      <dgm:spPr/>
      <dgm:t>
        <a:bodyPr/>
        <a:lstStyle/>
        <a:p>
          <a:endParaRPr lang="en-IN" sz="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9FD620-192A-44E5-81B0-A50DEE370630}" type="pres">
      <dgm:prSet presAssocID="{CA3F2C91-5AC2-4323-BF36-18120C980842}" presName="Name0" presStyleCnt="0">
        <dgm:presLayoutVars>
          <dgm:dir/>
          <dgm:resizeHandles val="exact"/>
        </dgm:presLayoutVars>
      </dgm:prSet>
      <dgm:spPr/>
    </dgm:pt>
    <dgm:pt modelId="{302CB6EE-8195-4C02-A778-10122BF5377C}" type="pres">
      <dgm:prSet presAssocID="{C71DC22E-3ECC-4FDA-B89D-ACABD8B25390}" presName="node" presStyleLbl="node1" presStyleIdx="0" presStyleCnt="5" custScaleX="49475">
        <dgm:presLayoutVars>
          <dgm:bulletEnabled val="1"/>
        </dgm:presLayoutVars>
      </dgm:prSet>
      <dgm:spPr/>
    </dgm:pt>
    <dgm:pt modelId="{49FB5537-1ACE-4A0B-9D97-2297CFD55B4A}" type="pres">
      <dgm:prSet presAssocID="{D3EC8D7D-160B-4A93-93F2-1469DE2398DA}" presName="sibTrans" presStyleLbl="sibTrans1D1" presStyleIdx="0" presStyleCnt="4"/>
      <dgm:spPr/>
    </dgm:pt>
    <dgm:pt modelId="{E66C2AE1-0FA2-4EFE-9E8E-0B10AEDF9123}" type="pres">
      <dgm:prSet presAssocID="{D3EC8D7D-160B-4A93-93F2-1469DE2398DA}" presName="connectorText" presStyleLbl="sibTrans1D1" presStyleIdx="0" presStyleCnt="4"/>
      <dgm:spPr/>
    </dgm:pt>
    <dgm:pt modelId="{8C16104B-8B59-455D-A996-B7D792828F09}" type="pres">
      <dgm:prSet presAssocID="{EA08B8BA-FD2E-4777-9520-916F775ED492}" presName="node" presStyleLbl="node1" presStyleIdx="1" presStyleCnt="5">
        <dgm:presLayoutVars>
          <dgm:bulletEnabled val="1"/>
        </dgm:presLayoutVars>
      </dgm:prSet>
      <dgm:spPr/>
    </dgm:pt>
    <dgm:pt modelId="{732D9F67-90B3-4642-BA7E-3C0B5F3960F7}" type="pres">
      <dgm:prSet presAssocID="{80666133-7653-4381-8394-2110BE496852}" presName="sibTrans" presStyleLbl="sibTrans1D1" presStyleIdx="1" presStyleCnt="4"/>
      <dgm:spPr/>
    </dgm:pt>
    <dgm:pt modelId="{7F29DD31-3C4F-4A84-8347-9B7DDAFCA52D}" type="pres">
      <dgm:prSet presAssocID="{80666133-7653-4381-8394-2110BE496852}" presName="connectorText" presStyleLbl="sibTrans1D1" presStyleIdx="1" presStyleCnt="4"/>
      <dgm:spPr/>
    </dgm:pt>
    <dgm:pt modelId="{4610D31F-6EE1-4099-A39C-C71AB3A5D38A}" type="pres">
      <dgm:prSet presAssocID="{F80C663E-E4D9-49D5-BF29-8530AA277C8E}" presName="node" presStyleLbl="node1" presStyleIdx="2" presStyleCnt="5" custScaleX="114297">
        <dgm:presLayoutVars>
          <dgm:bulletEnabled val="1"/>
        </dgm:presLayoutVars>
      </dgm:prSet>
      <dgm:spPr/>
    </dgm:pt>
    <dgm:pt modelId="{3E4500CF-3FD4-4C7E-9724-747327657A21}" type="pres">
      <dgm:prSet presAssocID="{BE659597-D21E-46F6-9E58-248B6E4CDC73}" presName="sibTrans" presStyleLbl="sibTrans1D1" presStyleIdx="2" presStyleCnt="4"/>
      <dgm:spPr/>
    </dgm:pt>
    <dgm:pt modelId="{88EE3EF0-748E-4B23-9952-E37C68E97CD8}" type="pres">
      <dgm:prSet presAssocID="{BE659597-D21E-46F6-9E58-248B6E4CDC73}" presName="connectorText" presStyleLbl="sibTrans1D1" presStyleIdx="2" presStyleCnt="4"/>
      <dgm:spPr/>
    </dgm:pt>
    <dgm:pt modelId="{C6B4B5D3-EBA1-44F6-8102-05DE79932FB5}" type="pres">
      <dgm:prSet presAssocID="{7A854FA0-6F18-4B99-812F-02F11BC35D3A}" presName="node" presStyleLbl="node1" presStyleIdx="3" presStyleCnt="5">
        <dgm:presLayoutVars>
          <dgm:bulletEnabled val="1"/>
        </dgm:presLayoutVars>
      </dgm:prSet>
      <dgm:spPr/>
    </dgm:pt>
    <dgm:pt modelId="{3EDEEE17-F91C-41BE-BA1D-DBD4D0673047}" type="pres">
      <dgm:prSet presAssocID="{BDFB4CA1-6A97-433D-8BC6-5D0EB91E744C}" presName="sibTrans" presStyleLbl="sibTrans1D1" presStyleIdx="3" presStyleCnt="4"/>
      <dgm:spPr/>
    </dgm:pt>
    <dgm:pt modelId="{10139974-90D1-4400-880E-BEE769A8F3E0}" type="pres">
      <dgm:prSet presAssocID="{BDFB4CA1-6A97-433D-8BC6-5D0EB91E744C}" presName="connectorText" presStyleLbl="sibTrans1D1" presStyleIdx="3" presStyleCnt="4"/>
      <dgm:spPr/>
    </dgm:pt>
    <dgm:pt modelId="{70E1C1DC-4C77-4C65-AFEB-2B11BCA433B7}" type="pres">
      <dgm:prSet presAssocID="{C76DA557-C4BA-485C-B711-B182944F2EB6}" presName="node" presStyleLbl="node1" presStyleIdx="4" presStyleCnt="5" custScaleX="56354">
        <dgm:presLayoutVars>
          <dgm:bulletEnabled val="1"/>
        </dgm:presLayoutVars>
      </dgm:prSet>
      <dgm:spPr/>
    </dgm:pt>
  </dgm:ptLst>
  <dgm:cxnLst>
    <dgm:cxn modelId="{3B31510D-1FB3-401B-80E0-1548BC0E5CDF}" type="presOf" srcId="{BE659597-D21E-46F6-9E58-248B6E4CDC73}" destId="{88EE3EF0-748E-4B23-9952-E37C68E97CD8}" srcOrd="1" destOrd="0" presId="urn:microsoft.com/office/officeart/2005/8/layout/bProcess3"/>
    <dgm:cxn modelId="{377BDF1D-7561-44C5-92D2-FE4639B592DA}" type="presOf" srcId="{CA3F2C91-5AC2-4323-BF36-18120C980842}" destId="{1F9FD620-192A-44E5-81B0-A50DEE370630}" srcOrd="0" destOrd="0" presId="urn:microsoft.com/office/officeart/2005/8/layout/bProcess3"/>
    <dgm:cxn modelId="{ECCC3D36-5EE7-46FB-AA83-56AC1DA0CAD9}" type="presOf" srcId="{F80C663E-E4D9-49D5-BF29-8530AA277C8E}" destId="{4610D31F-6EE1-4099-A39C-C71AB3A5D38A}" srcOrd="0" destOrd="0" presId="urn:microsoft.com/office/officeart/2005/8/layout/bProcess3"/>
    <dgm:cxn modelId="{AC0A2E60-6DA0-4F09-8C67-886C954A635D}" srcId="{CA3F2C91-5AC2-4323-BF36-18120C980842}" destId="{C76DA557-C4BA-485C-B711-B182944F2EB6}" srcOrd="4" destOrd="0" parTransId="{60FDF26D-55EB-4310-BE3C-A8F54F2C09D4}" sibTransId="{69E10681-85A2-4BB6-86F4-E8F3371B4B4E}"/>
    <dgm:cxn modelId="{77167860-A363-4D4C-9C50-6350F2A44145}" type="presOf" srcId="{C76DA557-C4BA-485C-B711-B182944F2EB6}" destId="{70E1C1DC-4C77-4C65-AFEB-2B11BCA433B7}" srcOrd="0" destOrd="0" presId="urn:microsoft.com/office/officeart/2005/8/layout/bProcess3"/>
    <dgm:cxn modelId="{C64C8546-C86F-4923-9DA8-92C4483F2665}" srcId="{CA3F2C91-5AC2-4323-BF36-18120C980842}" destId="{7A854FA0-6F18-4B99-812F-02F11BC35D3A}" srcOrd="3" destOrd="0" parTransId="{70E2AE82-1E75-4A82-B826-ADB46EBB005B}" sibTransId="{BDFB4CA1-6A97-433D-8BC6-5D0EB91E744C}"/>
    <dgm:cxn modelId="{A5492348-9C0A-4994-89B4-47CDEFF660D1}" type="presOf" srcId="{BE659597-D21E-46F6-9E58-248B6E4CDC73}" destId="{3E4500CF-3FD4-4C7E-9724-747327657A21}" srcOrd="0" destOrd="0" presId="urn:microsoft.com/office/officeart/2005/8/layout/bProcess3"/>
    <dgm:cxn modelId="{3799934B-02FC-4D11-B147-87126F828EAB}" type="presOf" srcId="{C71DC22E-3ECC-4FDA-B89D-ACABD8B25390}" destId="{302CB6EE-8195-4C02-A778-10122BF5377C}" srcOrd="0" destOrd="0" presId="urn:microsoft.com/office/officeart/2005/8/layout/bProcess3"/>
    <dgm:cxn modelId="{409E8A4D-F021-4177-8524-F632C99DF16E}" type="presOf" srcId="{D3EC8D7D-160B-4A93-93F2-1469DE2398DA}" destId="{E66C2AE1-0FA2-4EFE-9E8E-0B10AEDF9123}" srcOrd="1" destOrd="0" presId="urn:microsoft.com/office/officeart/2005/8/layout/bProcess3"/>
    <dgm:cxn modelId="{34C1AD6D-FBC7-49DC-A792-EFE11D69A51E}" type="presOf" srcId="{80666133-7653-4381-8394-2110BE496852}" destId="{732D9F67-90B3-4642-BA7E-3C0B5F3960F7}" srcOrd="0" destOrd="0" presId="urn:microsoft.com/office/officeart/2005/8/layout/bProcess3"/>
    <dgm:cxn modelId="{1D989773-6A77-447A-AA5D-7EB33C4768C0}" srcId="{CA3F2C91-5AC2-4323-BF36-18120C980842}" destId="{F80C663E-E4D9-49D5-BF29-8530AA277C8E}" srcOrd="2" destOrd="0" parTransId="{1E403CB3-7626-453A-AE84-4C1DD4A5601F}" sibTransId="{BE659597-D21E-46F6-9E58-248B6E4CDC73}"/>
    <dgm:cxn modelId="{9B3CEA56-AC7C-446D-AC22-CB2D2395E9C6}" type="presOf" srcId="{80666133-7653-4381-8394-2110BE496852}" destId="{7F29DD31-3C4F-4A84-8347-9B7DDAFCA52D}" srcOrd="1" destOrd="0" presId="urn:microsoft.com/office/officeart/2005/8/layout/bProcess3"/>
    <dgm:cxn modelId="{8A9C13A3-179B-47B3-98AB-3F3FB7DDFB38}" type="presOf" srcId="{7A854FA0-6F18-4B99-812F-02F11BC35D3A}" destId="{C6B4B5D3-EBA1-44F6-8102-05DE79932FB5}" srcOrd="0" destOrd="0" presId="urn:microsoft.com/office/officeart/2005/8/layout/bProcess3"/>
    <dgm:cxn modelId="{A3001CA7-B4E3-47A7-9C50-123C7BBBC991}" srcId="{CA3F2C91-5AC2-4323-BF36-18120C980842}" destId="{C71DC22E-3ECC-4FDA-B89D-ACABD8B25390}" srcOrd="0" destOrd="0" parTransId="{ACCAA577-25A1-4C09-A723-8C236D4C9EBE}" sibTransId="{D3EC8D7D-160B-4A93-93F2-1469DE2398DA}"/>
    <dgm:cxn modelId="{9DB9A6AC-3579-486E-AE2B-2418975480CC}" type="presOf" srcId="{D3EC8D7D-160B-4A93-93F2-1469DE2398DA}" destId="{49FB5537-1ACE-4A0B-9D97-2297CFD55B4A}" srcOrd="0" destOrd="0" presId="urn:microsoft.com/office/officeart/2005/8/layout/bProcess3"/>
    <dgm:cxn modelId="{43BAE0CE-F763-4403-96DD-ABA5CAB10E15}" srcId="{CA3F2C91-5AC2-4323-BF36-18120C980842}" destId="{EA08B8BA-FD2E-4777-9520-916F775ED492}" srcOrd="1" destOrd="0" parTransId="{C0305C4D-2A3B-4741-9D24-CEDDCEC163D4}" sibTransId="{80666133-7653-4381-8394-2110BE496852}"/>
    <dgm:cxn modelId="{5A7B58DC-DB6A-4124-9CED-5EDD7C684EFB}" type="presOf" srcId="{EA08B8BA-FD2E-4777-9520-916F775ED492}" destId="{8C16104B-8B59-455D-A996-B7D792828F09}" srcOrd="0" destOrd="0" presId="urn:microsoft.com/office/officeart/2005/8/layout/bProcess3"/>
    <dgm:cxn modelId="{8F0513E6-713E-42AC-B861-875310A74BA0}" type="presOf" srcId="{BDFB4CA1-6A97-433D-8BC6-5D0EB91E744C}" destId="{10139974-90D1-4400-880E-BEE769A8F3E0}" srcOrd="1" destOrd="0" presId="urn:microsoft.com/office/officeart/2005/8/layout/bProcess3"/>
    <dgm:cxn modelId="{01813FE9-9AC8-4B39-BDDF-F536F6A57B90}" type="presOf" srcId="{BDFB4CA1-6A97-433D-8BC6-5D0EB91E744C}" destId="{3EDEEE17-F91C-41BE-BA1D-DBD4D0673047}" srcOrd="0" destOrd="0" presId="urn:microsoft.com/office/officeart/2005/8/layout/bProcess3"/>
    <dgm:cxn modelId="{E92C6C5F-AAF2-43FC-818A-2680608C3B69}" type="presParOf" srcId="{1F9FD620-192A-44E5-81B0-A50DEE370630}" destId="{302CB6EE-8195-4C02-A778-10122BF5377C}" srcOrd="0" destOrd="0" presId="urn:microsoft.com/office/officeart/2005/8/layout/bProcess3"/>
    <dgm:cxn modelId="{75A5900C-8E71-4CD5-A3B0-041DF87CB79F}" type="presParOf" srcId="{1F9FD620-192A-44E5-81B0-A50DEE370630}" destId="{49FB5537-1ACE-4A0B-9D97-2297CFD55B4A}" srcOrd="1" destOrd="0" presId="urn:microsoft.com/office/officeart/2005/8/layout/bProcess3"/>
    <dgm:cxn modelId="{3F1BEB79-D6F7-407A-B47D-1B4A99D9659C}" type="presParOf" srcId="{49FB5537-1ACE-4A0B-9D97-2297CFD55B4A}" destId="{E66C2AE1-0FA2-4EFE-9E8E-0B10AEDF9123}" srcOrd="0" destOrd="0" presId="urn:microsoft.com/office/officeart/2005/8/layout/bProcess3"/>
    <dgm:cxn modelId="{B7B79F6D-BB07-4825-A4D5-78745D8BC093}" type="presParOf" srcId="{1F9FD620-192A-44E5-81B0-A50DEE370630}" destId="{8C16104B-8B59-455D-A996-B7D792828F09}" srcOrd="2" destOrd="0" presId="urn:microsoft.com/office/officeart/2005/8/layout/bProcess3"/>
    <dgm:cxn modelId="{03A30B14-5706-4222-B7B0-7214060C9665}" type="presParOf" srcId="{1F9FD620-192A-44E5-81B0-A50DEE370630}" destId="{732D9F67-90B3-4642-BA7E-3C0B5F3960F7}" srcOrd="3" destOrd="0" presId="urn:microsoft.com/office/officeart/2005/8/layout/bProcess3"/>
    <dgm:cxn modelId="{43D92BB1-2ACE-456B-964A-0346B17FE464}" type="presParOf" srcId="{732D9F67-90B3-4642-BA7E-3C0B5F3960F7}" destId="{7F29DD31-3C4F-4A84-8347-9B7DDAFCA52D}" srcOrd="0" destOrd="0" presId="urn:microsoft.com/office/officeart/2005/8/layout/bProcess3"/>
    <dgm:cxn modelId="{1FB71BC4-7828-4DBE-B91B-89361287C8D9}" type="presParOf" srcId="{1F9FD620-192A-44E5-81B0-A50DEE370630}" destId="{4610D31F-6EE1-4099-A39C-C71AB3A5D38A}" srcOrd="4" destOrd="0" presId="urn:microsoft.com/office/officeart/2005/8/layout/bProcess3"/>
    <dgm:cxn modelId="{1DD18A43-4F6A-4D5E-9F27-18D0CE11175F}" type="presParOf" srcId="{1F9FD620-192A-44E5-81B0-A50DEE370630}" destId="{3E4500CF-3FD4-4C7E-9724-747327657A21}" srcOrd="5" destOrd="0" presId="urn:microsoft.com/office/officeart/2005/8/layout/bProcess3"/>
    <dgm:cxn modelId="{AC8A624C-9ACD-47D9-8A05-8FD679570BE5}" type="presParOf" srcId="{3E4500CF-3FD4-4C7E-9724-747327657A21}" destId="{88EE3EF0-748E-4B23-9952-E37C68E97CD8}" srcOrd="0" destOrd="0" presId="urn:microsoft.com/office/officeart/2005/8/layout/bProcess3"/>
    <dgm:cxn modelId="{A0E9B530-0790-493B-A9D4-596943071855}" type="presParOf" srcId="{1F9FD620-192A-44E5-81B0-A50DEE370630}" destId="{C6B4B5D3-EBA1-44F6-8102-05DE79932FB5}" srcOrd="6" destOrd="0" presId="urn:microsoft.com/office/officeart/2005/8/layout/bProcess3"/>
    <dgm:cxn modelId="{A8E35FC8-8400-4A0D-ABB8-A41AC4072678}" type="presParOf" srcId="{1F9FD620-192A-44E5-81B0-A50DEE370630}" destId="{3EDEEE17-F91C-41BE-BA1D-DBD4D0673047}" srcOrd="7" destOrd="0" presId="urn:microsoft.com/office/officeart/2005/8/layout/bProcess3"/>
    <dgm:cxn modelId="{47AA5649-85C8-4C83-890D-3D251816A208}" type="presParOf" srcId="{3EDEEE17-F91C-41BE-BA1D-DBD4D0673047}" destId="{10139974-90D1-4400-880E-BEE769A8F3E0}" srcOrd="0" destOrd="0" presId="urn:microsoft.com/office/officeart/2005/8/layout/bProcess3"/>
    <dgm:cxn modelId="{00222A51-5E26-425C-B923-2502D0C5135E}" type="presParOf" srcId="{1F9FD620-192A-44E5-81B0-A50DEE370630}" destId="{70E1C1DC-4C77-4C65-AFEB-2B11BCA433B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B5537-1ACE-4A0B-9D97-2297CFD55B4A}">
      <dsp:nvSpPr>
        <dsp:cNvPr id="0" name=""/>
        <dsp:cNvSpPr/>
      </dsp:nvSpPr>
      <dsp:spPr>
        <a:xfrm>
          <a:off x="974799" y="1040655"/>
          <a:ext cx="538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093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229628" y="1083531"/>
        <a:ext cx="28434" cy="5686"/>
      </dsp:txXfrm>
    </dsp:sp>
    <dsp:sp modelId="{302CB6EE-8195-4C02-A778-10122BF5377C}">
      <dsp:nvSpPr>
        <dsp:cNvPr id="0" name=""/>
        <dsp:cNvSpPr/>
      </dsp:nvSpPr>
      <dsp:spPr>
        <a:xfrm>
          <a:off x="1141" y="344600"/>
          <a:ext cx="975458" cy="14835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Input Layer</a:t>
          </a:r>
        </a:p>
      </dsp:txBody>
      <dsp:txXfrm>
        <a:off x="1141" y="344600"/>
        <a:ext cx="975458" cy="1483548"/>
      </dsp:txXfrm>
    </dsp:sp>
    <dsp:sp modelId="{732D9F67-90B3-4642-BA7E-3C0B5F3960F7}">
      <dsp:nvSpPr>
        <dsp:cNvPr id="0" name=""/>
        <dsp:cNvSpPr/>
      </dsp:nvSpPr>
      <dsp:spPr>
        <a:xfrm>
          <a:off x="4016074" y="1040655"/>
          <a:ext cx="538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093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270903" y="1083531"/>
        <a:ext cx="28434" cy="5686"/>
      </dsp:txXfrm>
    </dsp:sp>
    <dsp:sp modelId="{8C16104B-8B59-455D-A996-B7D792828F09}">
      <dsp:nvSpPr>
        <dsp:cNvPr id="0" name=""/>
        <dsp:cNvSpPr/>
      </dsp:nvSpPr>
      <dsp:spPr>
        <a:xfrm>
          <a:off x="1545293" y="344600"/>
          <a:ext cx="2472581" cy="14835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Hidden Layer (without activation)</a:t>
          </a:r>
        </a:p>
      </dsp:txBody>
      <dsp:txXfrm>
        <a:off x="1545293" y="344600"/>
        <a:ext cx="2472581" cy="1483548"/>
      </dsp:txXfrm>
    </dsp:sp>
    <dsp:sp modelId="{3E4500CF-3FD4-4C7E-9724-747327657A21}">
      <dsp:nvSpPr>
        <dsp:cNvPr id="0" name=""/>
        <dsp:cNvSpPr/>
      </dsp:nvSpPr>
      <dsp:spPr>
        <a:xfrm>
          <a:off x="7057349" y="1040655"/>
          <a:ext cx="538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093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312179" y="1083531"/>
        <a:ext cx="28434" cy="5686"/>
      </dsp:txXfrm>
    </dsp:sp>
    <dsp:sp modelId="{4610D31F-6EE1-4099-A39C-C71AB3A5D38A}">
      <dsp:nvSpPr>
        <dsp:cNvPr id="0" name=""/>
        <dsp:cNvSpPr/>
      </dsp:nvSpPr>
      <dsp:spPr>
        <a:xfrm>
          <a:off x="4586568" y="344600"/>
          <a:ext cx="2472581" cy="14835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Hidden Layers (with activation and normalisation)</a:t>
          </a:r>
        </a:p>
      </dsp:txBody>
      <dsp:txXfrm>
        <a:off x="4586568" y="344600"/>
        <a:ext cx="2472581" cy="1483548"/>
      </dsp:txXfrm>
    </dsp:sp>
    <dsp:sp modelId="{3EDEEE17-F91C-41BE-BA1D-DBD4D0673047}">
      <dsp:nvSpPr>
        <dsp:cNvPr id="0" name=""/>
        <dsp:cNvSpPr/>
      </dsp:nvSpPr>
      <dsp:spPr>
        <a:xfrm>
          <a:off x="10098624" y="1040655"/>
          <a:ext cx="538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093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0353454" y="1083531"/>
        <a:ext cx="28434" cy="5686"/>
      </dsp:txXfrm>
    </dsp:sp>
    <dsp:sp modelId="{C6B4B5D3-EBA1-44F6-8102-05DE79932FB5}">
      <dsp:nvSpPr>
        <dsp:cNvPr id="0" name=""/>
        <dsp:cNvSpPr/>
      </dsp:nvSpPr>
      <dsp:spPr>
        <a:xfrm>
          <a:off x="7627843" y="344600"/>
          <a:ext cx="2472581" cy="14835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Hidden Layer (without activation)</a:t>
          </a:r>
        </a:p>
      </dsp:txBody>
      <dsp:txXfrm>
        <a:off x="7627843" y="344600"/>
        <a:ext cx="2472581" cy="1483548"/>
      </dsp:txXfrm>
    </dsp:sp>
    <dsp:sp modelId="{70E1C1DC-4C77-4C65-AFEB-2B11BCA433B7}">
      <dsp:nvSpPr>
        <dsp:cNvPr id="0" name=""/>
        <dsp:cNvSpPr/>
      </dsp:nvSpPr>
      <dsp:spPr>
        <a:xfrm>
          <a:off x="10669118" y="344600"/>
          <a:ext cx="1174995" cy="14835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Output Layer</a:t>
          </a:r>
        </a:p>
      </dsp:txBody>
      <dsp:txXfrm>
        <a:off x="10669118" y="344600"/>
        <a:ext cx="1174995" cy="1483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B5537-1ACE-4A0B-9D97-2297CFD55B4A}">
      <dsp:nvSpPr>
        <dsp:cNvPr id="0" name=""/>
        <dsp:cNvSpPr/>
      </dsp:nvSpPr>
      <dsp:spPr>
        <a:xfrm>
          <a:off x="304370" y="242570"/>
          <a:ext cx="110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0286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5991" y="287584"/>
        <a:ext cx="7044" cy="1410"/>
      </dsp:txXfrm>
    </dsp:sp>
    <dsp:sp modelId="{302CB6EE-8195-4C02-A778-10122BF5377C}">
      <dsp:nvSpPr>
        <dsp:cNvPr id="0" name=""/>
        <dsp:cNvSpPr/>
      </dsp:nvSpPr>
      <dsp:spPr>
        <a:xfrm>
          <a:off x="3111" y="104525"/>
          <a:ext cx="303059" cy="3675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Input Layer</a:t>
          </a:r>
        </a:p>
      </dsp:txBody>
      <dsp:txXfrm>
        <a:off x="3111" y="104525"/>
        <a:ext cx="303059" cy="367529"/>
      </dsp:txXfrm>
    </dsp:sp>
    <dsp:sp modelId="{732D9F67-90B3-4642-BA7E-3C0B5F3960F7}">
      <dsp:nvSpPr>
        <dsp:cNvPr id="0" name=""/>
        <dsp:cNvSpPr/>
      </dsp:nvSpPr>
      <dsp:spPr>
        <a:xfrm>
          <a:off x="1057806" y="242570"/>
          <a:ext cx="110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0286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9427" y="287584"/>
        <a:ext cx="7044" cy="1410"/>
      </dsp:txXfrm>
    </dsp:sp>
    <dsp:sp modelId="{8C16104B-8B59-455D-A996-B7D792828F09}">
      <dsp:nvSpPr>
        <dsp:cNvPr id="0" name=""/>
        <dsp:cNvSpPr/>
      </dsp:nvSpPr>
      <dsp:spPr>
        <a:xfrm>
          <a:off x="447056" y="104525"/>
          <a:ext cx="612549" cy="3675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Hidden Layer (without activation)</a:t>
          </a:r>
        </a:p>
      </dsp:txBody>
      <dsp:txXfrm>
        <a:off x="447056" y="104525"/>
        <a:ext cx="612549" cy="367529"/>
      </dsp:txXfrm>
    </dsp:sp>
    <dsp:sp modelId="{3E4500CF-3FD4-4C7E-9724-747327657A21}">
      <dsp:nvSpPr>
        <dsp:cNvPr id="0" name=""/>
        <dsp:cNvSpPr/>
      </dsp:nvSpPr>
      <dsp:spPr>
        <a:xfrm>
          <a:off x="1898819" y="242570"/>
          <a:ext cx="110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0286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0440" y="287584"/>
        <a:ext cx="7044" cy="1410"/>
      </dsp:txXfrm>
    </dsp:sp>
    <dsp:sp modelId="{4610D31F-6EE1-4099-A39C-C71AB3A5D38A}">
      <dsp:nvSpPr>
        <dsp:cNvPr id="0" name=""/>
        <dsp:cNvSpPr/>
      </dsp:nvSpPr>
      <dsp:spPr>
        <a:xfrm>
          <a:off x="1200493" y="104525"/>
          <a:ext cx="700126" cy="3675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Hidden Layers (with activation and normalisation)</a:t>
          </a:r>
        </a:p>
      </dsp:txBody>
      <dsp:txXfrm>
        <a:off x="1200493" y="104525"/>
        <a:ext cx="700126" cy="367529"/>
      </dsp:txXfrm>
    </dsp:sp>
    <dsp:sp modelId="{3EDEEE17-F91C-41BE-BA1D-DBD4D0673047}">
      <dsp:nvSpPr>
        <dsp:cNvPr id="0" name=""/>
        <dsp:cNvSpPr/>
      </dsp:nvSpPr>
      <dsp:spPr>
        <a:xfrm>
          <a:off x="2652255" y="242570"/>
          <a:ext cx="110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0286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03876" y="287584"/>
        <a:ext cx="7044" cy="1410"/>
      </dsp:txXfrm>
    </dsp:sp>
    <dsp:sp modelId="{C6B4B5D3-EBA1-44F6-8102-05DE79932FB5}">
      <dsp:nvSpPr>
        <dsp:cNvPr id="0" name=""/>
        <dsp:cNvSpPr/>
      </dsp:nvSpPr>
      <dsp:spPr>
        <a:xfrm>
          <a:off x="2041505" y="104525"/>
          <a:ext cx="612549" cy="3675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Hidden Layer (without activation)</a:t>
          </a:r>
        </a:p>
      </dsp:txBody>
      <dsp:txXfrm>
        <a:off x="2041505" y="104525"/>
        <a:ext cx="612549" cy="367529"/>
      </dsp:txXfrm>
    </dsp:sp>
    <dsp:sp modelId="{70E1C1DC-4C77-4C65-AFEB-2B11BCA433B7}">
      <dsp:nvSpPr>
        <dsp:cNvPr id="0" name=""/>
        <dsp:cNvSpPr/>
      </dsp:nvSpPr>
      <dsp:spPr>
        <a:xfrm>
          <a:off x="2794942" y="104525"/>
          <a:ext cx="345196" cy="3675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Output Layer</a:t>
          </a:r>
        </a:p>
      </dsp:txBody>
      <dsp:txXfrm>
        <a:off x="2794942" y="104525"/>
        <a:ext cx="345196" cy="367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B98B-2748-4858-9213-291D36DA8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80FF-D2F9-4DCA-8420-ECAE5710D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DE146-0CB0-4316-80C5-88DF8BE3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C86D-7FD8-4A51-B19C-9E7F33130386}" type="datetimeFigureOut">
              <a:rPr lang="en-IN" smtClean="0"/>
              <a:t>27-10-2019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253A1-EBB4-4D4D-B137-C5C2F9A0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391E-1D10-4850-A79C-6092DD59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23FA-9B8B-4430-A324-F3CCDE3CE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2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8384-044B-4971-A4B8-C4D9C96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EE406-B27D-4DC1-829B-1E62E17D1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F9017-C1DA-4C76-8EFD-2601B17B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C86D-7FD8-4A51-B19C-9E7F33130386}" type="datetimeFigureOut">
              <a:rPr lang="en-IN" smtClean="0"/>
              <a:t>27-10-2019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19FAA-6547-47FB-9E5B-9938EE72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3A64-C154-4C38-B5E5-895B61AA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23FA-9B8B-4430-A324-F3CCDE3CE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66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92687-7CF6-4295-8E48-50D05D0B3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AF376-AC30-4600-8CA6-94A7E837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26409-EA20-49CF-86FA-AF6A4F70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C86D-7FD8-4A51-B19C-9E7F33130386}" type="datetimeFigureOut">
              <a:rPr lang="en-IN" smtClean="0"/>
              <a:t>27-10-2019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81BE-A9A9-4998-9693-A41F973B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007D-C246-4330-A093-B9048E52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23FA-9B8B-4430-A324-F3CCDE3CE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8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0456-88CC-4BF8-994D-520D0A7E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000E-6858-4868-9C4B-014D73419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F415-714C-4688-AA3A-97C23917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C86D-7FD8-4A51-B19C-9E7F33130386}" type="datetimeFigureOut">
              <a:rPr lang="en-IN" smtClean="0"/>
              <a:t>27-10-2019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603B2-32E0-4631-9645-51455911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A1198-E48A-43FE-A5A5-EB5FA467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23FA-9B8B-4430-A324-F3CCDE3CE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6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F0B4-0BD4-471B-90F8-6BB87C9D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5A0BC-70EB-4398-9218-F499AA1E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50093-E410-40FE-A1DF-0EE6A026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C86D-7FD8-4A51-B19C-9E7F33130386}" type="datetimeFigureOut">
              <a:rPr lang="en-IN" smtClean="0"/>
              <a:t>27-10-2019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CFAB-1584-4A61-8EB6-CA75504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C16A8-F395-4A02-8580-043AC88E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23FA-9B8B-4430-A324-F3CCDE3CE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42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B933-91C5-43AC-9055-A266C579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FB38-DB8D-457D-BE56-4DD568640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A497E-F35C-49B8-A766-B0384534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6916B-F39B-4A7B-9171-967C19C1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C86D-7FD8-4A51-B19C-9E7F33130386}" type="datetimeFigureOut">
              <a:rPr lang="en-IN" smtClean="0"/>
              <a:t>27-10-2019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0C80-30BA-4072-859F-BFE715BB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EC5CB-B23D-4547-86E4-49EDAB9C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23FA-9B8B-4430-A324-F3CCDE3CE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05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24F3-E11A-4C26-B3DD-F93CFE80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0FD4B-3908-4DB4-AE44-075FFDEAD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74A7C-2B85-4A8B-AD8C-2D3CFE432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48A70-1127-4050-89FA-061ACBB63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9F078-DB83-40C4-B234-AF813BC97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5AEC9-CBD6-41FA-8EB3-4CE47BBF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C86D-7FD8-4A51-B19C-9E7F33130386}" type="datetimeFigureOut">
              <a:rPr lang="en-IN" smtClean="0"/>
              <a:t>27-10-2019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FCB2A-751D-4086-8C04-97A58E6B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C433A-7EFE-4EA9-8F7C-4C653C66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23FA-9B8B-4430-A324-F3CCDE3CE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4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E60A-E7BF-4693-87C8-DFE0DEF4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CC0E8-FAB0-4B7C-B0E3-7B015260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C86D-7FD8-4A51-B19C-9E7F33130386}" type="datetimeFigureOut">
              <a:rPr lang="en-IN" smtClean="0"/>
              <a:t>27-10-2019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A85B6-B400-4EAA-AC67-4EB58A85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9E2A7-B1C6-4380-9179-E5B66A04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23FA-9B8B-4430-A324-F3CCDE3CE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42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A2300-231B-4156-9C15-208EDF7A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C86D-7FD8-4A51-B19C-9E7F33130386}" type="datetimeFigureOut">
              <a:rPr lang="en-IN" smtClean="0"/>
              <a:t>27-10-2019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4CC44-0F79-4BDD-A97A-DFBE691E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F50D2-66EB-4002-8C2C-DACFD7EC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23FA-9B8B-4430-A324-F3CCDE3CE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6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F233-E80C-4A58-BE2B-F5032232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D660-9495-4747-BB8B-AB0237089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4C151-F9B3-4E0B-9708-946B4F4A8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FA5D6-438C-47AF-AED5-7F54BFD1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C86D-7FD8-4A51-B19C-9E7F33130386}" type="datetimeFigureOut">
              <a:rPr lang="en-IN" smtClean="0"/>
              <a:t>27-10-2019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9B0C-18FA-40C6-8832-F3C8DA2B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F36F-2D33-4AD4-87C0-A011F2D8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23FA-9B8B-4430-A324-F3CCDE3CE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5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2E64-4E3D-416B-B2CF-39FB301E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AA039-F7A1-4C9C-812D-1C56EB0DF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1325F-AE51-4975-AC03-B84EFEAA4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C1D25-0280-4A69-8861-DAF07AA4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C86D-7FD8-4A51-B19C-9E7F33130386}" type="datetimeFigureOut">
              <a:rPr lang="en-IN" smtClean="0"/>
              <a:t>27-10-2019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95B64-D1BE-43DD-A88E-10A436EC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DA147-92CB-4AA4-8307-490951C6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23FA-9B8B-4430-A324-F3CCDE3CE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35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B39F0-6AC2-49AF-A1DD-9E990933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1AE02-E6B7-4AF8-B77B-CA9C8899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3BD8-03F5-42AE-BD44-2CB4A2A8B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1C86D-7FD8-4A51-B19C-9E7F33130386}" type="datetimeFigureOut">
              <a:rPr lang="en-IN" smtClean="0"/>
              <a:t>27-10-2019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E888-5922-4437-8C05-8E16B53C6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C178-40B9-40EB-83C0-813EE260C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23FA-9B8B-4430-A324-F3CCDE3CE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60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DD7FDE-B909-441C-905F-50DB7DD3E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768595"/>
              </p:ext>
            </p:extLst>
          </p:nvPr>
        </p:nvGraphicFramePr>
        <p:xfrm>
          <a:off x="173372" y="2483141"/>
          <a:ext cx="11845255" cy="217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29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5DD7FDE-B909-441C-905F-50DB7DD3E2D5}"/>
              </a:ext>
            </a:extLst>
          </p:cNvPr>
          <p:cNvGraphicFramePr/>
          <p:nvPr/>
        </p:nvGraphicFramePr>
        <p:xfrm>
          <a:off x="4524375" y="3140710"/>
          <a:ext cx="3143250" cy="576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34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Yadav</dc:creator>
  <cp:lastModifiedBy>Naman Yadav</cp:lastModifiedBy>
  <cp:revision>2</cp:revision>
  <dcterms:created xsi:type="dcterms:W3CDTF">2019-10-27T04:50:00Z</dcterms:created>
  <dcterms:modified xsi:type="dcterms:W3CDTF">2019-10-27T04:54:28Z</dcterms:modified>
</cp:coreProperties>
</file>