
<file path=[Content_Types].xml><?xml version="1.0" encoding="utf-8"?>
<Types xmlns="http://schemas.openxmlformats.org/package/2006/content-types"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1" r:id="rId2"/>
    <p:sldId id="31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58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2018/11/26/Mon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2018/11/26/Mon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2018/11/26/Mon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2018/11/26/Mon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848826" y="2338323"/>
            <a:ext cx="4380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、常见面试题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12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总结消息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</a:p>
        </p:txBody>
      </p:sp>
      <p:sp>
        <p:nvSpPr>
          <p:cNvPr id="10" name="矩形 9"/>
          <p:cNvSpPr/>
          <p:nvPr/>
        </p:nvSpPr>
        <p:spPr>
          <a:xfrm>
            <a:off x="535747" y="1076309"/>
            <a:ext cx="107513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队列？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消息队列有什么优点和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常见消息队列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比较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重复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消息的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可靠性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传输</a:t>
            </a:r>
            <a:endParaRPr lang="en-US" altLang="zh-CN" sz="2400" b="1" smtClean="0">
              <a:latin typeface="微软雅黑 Light" pitchFamily="34" charset="-122"/>
              <a:ea typeface="微软雅黑 Light" pitchFamily="34" charset="-122"/>
            </a:endParaRPr>
          </a:p>
          <a:p>
            <a:pPr marL="0" lvl="1"/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消息的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顺序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性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如何解决消息队列的延时以及过期失效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？有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几百万消息持续积压几小时怎么解决？</a:t>
            </a:r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00625" y="3019425"/>
            <a:ext cx="152400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生产者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5713" y="3019425"/>
            <a:ext cx="11811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消息队列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867900" y="3019425"/>
            <a:ext cx="139065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7"/>
          </p:cNvCxnSpPr>
          <p:nvPr/>
        </p:nvCxnSpPr>
        <p:spPr>
          <a:xfrm rot="16200000" flipH="1">
            <a:off x="6946473" y="2488773"/>
            <a:ext cx="4681" cy="129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6272865" y="3676649"/>
            <a:ext cx="1261410" cy="9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8829675" y="3139387"/>
            <a:ext cx="1241881" cy="3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rot="5400000">
            <a:off x="9423972" y="3076691"/>
            <a:ext cx="5662" cy="128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77025" y="2771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15125" y="37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96400" y="2733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53550" y="376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21811</TotalTime>
  <Words>75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1_Office 主题​​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6164</cp:revision>
  <dcterms:created xsi:type="dcterms:W3CDTF">2016-08-30T15:34:45Z</dcterms:created>
  <dcterms:modified xsi:type="dcterms:W3CDTF">2018-11-26T14:49:38Z</dcterms:modified>
  <cp:category>锐旗设计;https://9ppt.taobao.com</cp:category>
</cp:coreProperties>
</file>