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6"/>
  </p:notesMasterIdLst>
  <p:handoutMasterIdLst>
    <p:handoutMasterId r:id="rId17"/>
  </p:handoutMasterIdLst>
  <p:sldIdLst>
    <p:sldId id="291" r:id="rId4"/>
    <p:sldId id="563" r:id="rId5"/>
    <p:sldId id="626" r:id="rId6"/>
    <p:sldId id="627" r:id="rId7"/>
    <p:sldId id="625" r:id="rId8"/>
    <p:sldId id="569" r:id="rId9"/>
    <p:sldId id="599" r:id="rId10"/>
    <p:sldId id="532" r:id="rId11"/>
    <p:sldId id="568" r:id="rId12"/>
    <p:sldId id="570" r:id="rId13"/>
    <p:sldId id="571" r:id="rId14"/>
    <p:sldId id="5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46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4A67B-66CB-449B-8B59-5B82E624741D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</dgm:pt>
    <dgm:pt modelId="{8B501B3D-0A78-47CA-9EE0-5147BEA8CC94}">
      <dgm:prSet phldrT="[文本]"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环境</a:t>
          </a:r>
          <a:r>
            <a:rPr lang="zh-CN" altLang="en-US"/>
            <a:t>搭建</a:t>
          </a:r>
          <a:r>
            <a:rPr lang="zh-CN" altLang="en-US"/>
            <a:t/>
          </a:r>
          <a:endParaRPr lang="zh-CN" altLang="en-US"/>
        </a:p>
      </dgm:t>
    </dgm:pt>
    <dgm:pt modelId="{57685413-7BB1-486D-9C38-2971F58C8248}" cxnId="{D22DE90E-C822-418D-BE5F-087A285F47DD}" type="parTrans">
      <dgm:prSet/>
      <dgm:spPr/>
      <dgm:t>
        <a:bodyPr/>
        <a:lstStyle/>
        <a:p>
          <a:endParaRPr lang="zh-CN" altLang="en-US"/>
        </a:p>
      </dgm:t>
    </dgm:pt>
    <dgm:pt modelId="{4D250A43-B050-406B-81FC-C77CB8394512}" cxnId="{D22DE90E-C822-418D-BE5F-087A285F47DD}" type="sibTrans">
      <dgm:prSet/>
      <dgm:spPr/>
      <dgm:t>
        <a:bodyPr/>
        <a:lstStyle/>
        <a:p>
          <a:endParaRPr lang="zh-CN" altLang="en-US"/>
        </a:p>
      </dgm:t>
    </dgm:pt>
    <dgm:pt modelId="{6C6F5ED5-21C9-4EF4-9BDC-6C4353186952}">
      <dgm:prSet phldrT="[文本]" phldr="0" custT="0"/>
      <dgm:spPr/>
      <dgm:t>
        <a:bodyPr vert="horz" wrap="square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内置</a:t>
          </a:r>
          <a:r>
            <a:rPr lang="en-US" altLang="zh-CN"/>
            <a:t>Tomcat</a:t>
          </a:r>
          <a:r>
            <a:rPr lang="en-US" altLang="zh-CN"/>
            <a:t/>
          </a:r>
          <a:endParaRPr lang="en-US" altLang="zh-CN"/>
        </a:p>
      </dgm:t>
    </dgm:pt>
    <dgm:pt modelId="{F26580D8-DFEE-4B79-8FB8-6D996EDA3420}" cxnId="{93E9A569-E50B-411A-897A-A9DFBEA07EB4}" type="parTrans">
      <dgm:prSet/>
      <dgm:spPr/>
      <dgm:t>
        <a:bodyPr/>
        <a:lstStyle/>
        <a:p>
          <a:endParaRPr lang="zh-CN" altLang="en-US"/>
        </a:p>
      </dgm:t>
    </dgm:pt>
    <dgm:pt modelId="{2ED5B0A6-AB93-4C00-A63F-7A5727F76B1D}" cxnId="{93E9A569-E50B-411A-897A-A9DFBEA07EB4}" type="sibTrans">
      <dgm:prSet/>
      <dgm:spPr/>
      <dgm:t>
        <a:bodyPr/>
        <a:lstStyle/>
        <a:p>
          <a:endParaRPr lang="zh-CN" altLang="en-US"/>
        </a:p>
      </dgm:t>
    </dgm:pt>
    <dgm:pt modelId="{62D478CB-24AB-458E-8BCD-83F7D34FAF0E}">
      <dgm:prSet phldrT="[文本]" phldr="0" custT="0"/>
      <dgm:spPr/>
      <dgm:t>
        <a:bodyPr vert="horz" wrap="square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集成</a:t>
          </a:r>
          <a:r>
            <a:rPr lang="en-US" altLang="zh-CN" smtClean="0"/>
            <a:t>S</a:t>
          </a:r>
          <a:r>
            <a:rPr lang="en-US" altLang="zh-CN" smtClean="0"/>
            <a:t>pringMVC</a:t>
          </a:r>
          <a:endParaRPr lang="en-US" altLang="zh-CN" smtClean="0"/>
        </a:p>
      </dgm:t>
    </dgm:pt>
    <dgm:pt modelId="{8E29F091-A55E-4FF9-8D16-8E773165D0E2}" cxnId="{A9C11131-2660-4B99-9874-BA92C39C1AFD}" type="parTrans">
      <dgm:prSet/>
      <dgm:spPr/>
      <dgm:t>
        <a:bodyPr/>
        <a:lstStyle/>
        <a:p>
          <a:endParaRPr lang="zh-CN" altLang="en-US"/>
        </a:p>
      </dgm:t>
    </dgm:pt>
    <dgm:pt modelId="{A4580558-7F90-4D2C-B5DF-42D75D9BDD5A}" cxnId="{A9C11131-2660-4B99-9874-BA92C39C1AFD}" type="sibTrans">
      <dgm:prSet/>
      <dgm:spPr/>
      <dgm:t>
        <a:bodyPr/>
        <a:lstStyle/>
        <a:p>
          <a:endParaRPr lang="zh-CN" altLang="en-US"/>
        </a:p>
      </dgm:t>
    </dgm:pt>
    <dgm:pt modelId="{EE420AF6-1B65-478B-AACD-071D76EC1A49}" type="pres">
      <dgm:prSet presAssocID="{C864A67B-66CB-449B-8B59-5B82E624741D}" presName="Name0" presStyleCnt="0">
        <dgm:presLayoutVars>
          <dgm:dir/>
          <dgm:resizeHandles val="exact"/>
        </dgm:presLayoutVars>
      </dgm:prSet>
      <dgm:spPr/>
    </dgm:pt>
    <dgm:pt modelId="{64A0BA57-3606-4499-A19A-61B6FEF468F1}" type="pres">
      <dgm:prSet presAssocID="{8B501B3D-0A78-47CA-9EE0-5147BEA8CC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5F4B8-A9DC-4DB6-8FED-24A4958D72F6}" type="pres">
      <dgm:prSet presAssocID="{4D250A43-B050-406B-81FC-C77CB839451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4274F7D-DD06-4120-821F-C0451362A8AE}" type="pres">
      <dgm:prSet presAssocID="{4D250A43-B050-406B-81FC-C77CB8394512}" presName="connectorText" presStyleCnt="0"/>
      <dgm:spPr/>
      <dgm:t>
        <a:bodyPr/>
        <a:lstStyle/>
        <a:p>
          <a:endParaRPr lang="zh-CN" altLang="en-US"/>
        </a:p>
      </dgm:t>
    </dgm:pt>
    <dgm:pt modelId="{913554D6-E464-4C30-93F2-E538F4A4020C}" type="pres">
      <dgm:prSet presAssocID="{6C6F5ED5-21C9-4EF4-9BDC-6C43531869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04BA-7081-4F5A-99F9-67F1E7FE8DC6}" type="pres">
      <dgm:prSet presAssocID="{2ED5B0A6-AB93-4C00-A63F-7A5727F76B1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B71EEEF-C684-4DAD-9EBF-12D080F68302}" type="pres">
      <dgm:prSet presAssocID="{2ED5B0A6-AB93-4C00-A63F-7A5727F76B1D}" presName="connectorText" presStyleCnt="0"/>
      <dgm:spPr/>
      <dgm:t>
        <a:bodyPr/>
        <a:lstStyle/>
        <a:p>
          <a:endParaRPr lang="zh-CN" altLang="en-US"/>
        </a:p>
      </dgm:t>
    </dgm:pt>
    <dgm:pt modelId="{5A07BD91-857A-49D7-9B5F-4F9436712A04}" type="pres">
      <dgm:prSet presAssocID="{62D478CB-24AB-458E-8BCD-83F7D34FAF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2DE90E-C822-418D-BE5F-087A285F47DD}" srcId="{C864A67B-66CB-449B-8B59-5B82E624741D}" destId="{8B501B3D-0A78-47CA-9EE0-5147BEA8CC94}" srcOrd="0" destOrd="0" parTransId="{57685413-7BB1-486D-9C38-2971F58C8248}" sibTransId="{4D250A43-B050-406B-81FC-C77CB8394512}"/>
    <dgm:cxn modelId="{93E9A569-E50B-411A-897A-A9DFBEA07EB4}" srcId="{C864A67B-66CB-449B-8B59-5B82E624741D}" destId="{6C6F5ED5-21C9-4EF4-9BDC-6C4353186952}" srcOrd="1" destOrd="0" parTransId="{F26580D8-DFEE-4B79-8FB8-6D996EDA3420}" sibTransId="{2ED5B0A6-AB93-4C00-A63F-7A5727F76B1D}"/>
    <dgm:cxn modelId="{A9C11131-2660-4B99-9874-BA92C39C1AFD}" srcId="{C864A67B-66CB-449B-8B59-5B82E624741D}" destId="{62D478CB-24AB-458E-8BCD-83F7D34FAF0E}" srcOrd="2" destOrd="0" parTransId="{8E29F091-A55E-4FF9-8D16-8E773165D0E2}" sibTransId="{A4580558-7F90-4D2C-B5DF-42D75D9BDD5A}"/>
    <dgm:cxn modelId="{DE5E59CF-C9E4-44B2-A1EC-F056B764FE8E}" type="presOf" srcId="{C864A67B-66CB-449B-8B59-5B82E624741D}" destId="{EE420AF6-1B65-478B-AACD-071D76EC1A49}" srcOrd="0" destOrd="0" presId="urn:microsoft.com/office/officeart/2005/8/layout/process1"/>
    <dgm:cxn modelId="{F58762CA-05E3-46C9-80D8-DAD9DAAAB399}" type="presParOf" srcId="{EE420AF6-1B65-478B-AACD-071D76EC1A49}" destId="{64A0BA57-3606-4499-A19A-61B6FEF468F1}" srcOrd="0" destOrd="0" presId="urn:microsoft.com/office/officeart/2005/8/layout/process1"/>
    <dgm:cxn modelId="{AD98EA5F-5857-4895-BDF2-CFC1F82FF454}" type="presOf" srcId="{8B501B3D-0A78-47CA-9EE0-5147BEA8CC94}" destId="{64A0BA57-3606-4499-A19A-61B6FEF468F1}" srcOrd="0" destOrd="0" presId="urn:microsoft.com/office/officeart/2005/8/layout/process1"/>
    <dgm:cxn modelId="{DE36B20E-2FD4-4081-8CDD-6F6BC90F5D3E}" type="presParOf" srcId="{EE420AF6-1B65-478B-AACD-071D76EC1A49}" destId="{9AC5F4B8-A9DC-4DB6-8FED-24A4958D72F6}" srcOrd="1" destOrd="0" presId="urn:microsoft.com/office/officeart/2005/8/layout/process1"/>
    <dgm:cxn modelId="{39A57468-C3E9-4F12-B22C-D234792BD274}" type="presOf" srcId="{4D250A43-B050-406B-81FC-C77CB8394512}" destId="{9AC5F4B8-A9DC-4DB6-8FED-24A4958D72F6}" srcOrd="0" destOrd="0" presId="urn:microsoft.com/office/officeart/2005/8/layout/process1"/>
    <dgm:cxn modelId="{F4C05FE9-1D11-4D6B-9624-30B938803DA4}" type="presParOf" srcId="{9AC5F4B8-A9DC-4DB6-8FED-24A4958D72F6}" destId="{A4274F7D-DD06-4120-821F-C0451362A8AE}" srcOrd="0" destOrd="1" presId="urn:microsoft.com/office/officeart/2005/8/layout/process1"/>
    <dgm:cxn modelId="{77009CD9-3418-428D-91AE-4BA8BAF8EF0F}" type="presOf" srcId="{4D250A43-B050-406B-81FC-C77CB8394512}" destId="{A4274F7D-DD06-4120-821F-C0451362A8AE}" srcOrd="1" destOrd="0" presId="urn:microsoft.com/office/officeart/2005/8/layout/process1"/>
    <dgm:cxn modelId="{650541FD-1796-42DF-919A-431CA29F219F}" type="presParOf" srcId="{EE420AF6-1B65-478B-AACD-071D76EC1A49}" destId="{913554D6-E464-4C30-93F2-E538F4A4020C}" srcOrd="2" destOrd="0" presId="urn:microsoft.com/office/officeart/2005/8/layout/process1"/>
    <dgm:cxn modelId="{72A4AB84-17AA-44A5-8747-12C9E06C83B0}" type="presOf" srcId="{6C6F5ED5-21C9-4EF4-9BDC-6C4353186952}" destId="{913554D6-E464-4C30-93F2-E538F4A4020C}" srcOrd="0" destOrd="0" presId="urn:microsoft.com/office/officeart/2005/8/layout/process1"/>
    <dgm:cxn modelId="{3FF88094-5639-4B51-B643-D6F1D1EA3250}" type="presParOf" srcId="{EE420AF6-1B65-478B-AACD-071D76EC1A49}" destId="{CE5A04BA-7081-4F5A-99F9-67F1E7FE8DC6}" srcOrd="3" destOrd="0" presId="urn:microsoft.com/office/officeart/2005/8/layout/process1"/>
    <dgm:cxn modelId="{38FB6994-4796-4CC1-978A-6A7A8B98C9DF}" type="presOf" srcId="{2ED5B0A6-AB93-4C00-A63F-7A5727F76B1D}" destId="{CE5A04BA-7081-4F5A-99F9-67F1E7FE8DC6}" srcOrd="0" destOrd="0" presId="urn:microsoft.com/office/officeart/2005/8/layout/process1"/>
    <dgm:cxn modelId="{BB145B23-6119-432D-BEFE-08D82F65BCD9}" type="presParOf" srcId="{CE5A04BA-7081-4F5A-99F9-67F1E7FE8DC6}" destId="{6B71EEEF-C684-4DAD-9EBF-12D080F68302}" srcOrd="0" destOrd="3" presId="urn:microsoft.com/office/officeart/2005/8/layout/process1"/>
    <dgm:cxn modelId="{06957DA5-2E9A-41DB-A1E1-BE12E6DC047A}" type="presOf" srcId="{2ED5B0A6-AB93-4C00-A63F-7A5727F76B1D}" destId="{6B71EEEF-C684-4DAD-9EBF-12D080F68302}" srcOrd="1" destOrd="0" presId="urn:microsoft.com/office/officeart/2005/8/layout/process1"/>
    <dgm:cxn modelId="{EDE7D271-6DDF-4F40-BF81-B5516A92FCFF}" type="presParOf" srcId="{EE420AF6-1B65-478B-AACD-071D76EC1A49}" destId="{5A07BD91-857A-49D7-9B5F-4F9436712A04}" srcOrd="4" destOrd="0" presId="urn:microsoft.com/office/officeart/2005/8/layout/process1"/>
    <dgm:cxn modelId="{0FF2AFB2-636C-4CB2-81AF-CBE370F0469C}" type="presOf" srcId="{62D478CB-24AB-458E-8BCD-83F7D34FAF0E}" destId="{5A07BD91-857A-49D7-9B5F-4F9436712A0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BA57-3606-4499-A19A-61B6FEF468F1}">
      <dsp:nvSpPr>
        <dsp:cNvPr id="0" name=""/>
        <dsp:cNvSpPr/>
      </dsp:nvSpPr>
      <dsp:spPr>
        <a:xfrm>
          <a:off x="4437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预定酒店</a:t>
          </a:r>
          <a:endParaRPr lang="zh-CN" altLang="en-US" sz="1900" kern="1200"/>
        </a:p>
      </dsp:txBody>
      <dsp:txXfrm>
        <a:off x="28611" y="704617"/>
        <a:ext cx="1327282" cy="777030"/>
      </dsp:txXfrm>
    </dsp:sp>
    <dsp:sp modelId="{9AC5F4B8-A9DC-4DB6-8FED-24A4958D72F6}">
      <dsp:nvSpPr>
        <dsp:cNvPr id="0" name=""/>
        <dsp:cNvSpPr/>
      </dsp:nvSpPr>
      <dsp:spPr>
        <a:xfrm>
          <a:off x="1517630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517630" y="990785"/>
        <a:ext cx="204143" cy="204694"/>
      </dsp:txXfrm>
    </dsp:sp>
    <dsp:sp modelId="{913554D6-E464-4C30-93F2-E538F4A4020C}">
      <dsp:nvSpPr>
        <dsp:cNvPr id="0" name=""/>
        <dsp:cNvSpPr/>
      </dsp:nvSpPr>
      <dsp:spPr>
        <a:xfrm>
          <a:off x="1930319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处理酒店预订业务</a:t>
          </a:r>
          <a:endParaRPr lang="zh-CN" altLang="en-US" sz="1900" kern="1200"/>
        </a:p>
      </dsp:txBody>
      <dsp:txXfrm>
        <a:off x="1954493" y="704617"/>
        <a:ext cx="1327282" cy="777030"/>
      </dsp:txXfrm>
    </dsp:sp>
    <dsp:sp modelId="{CE5A04BA-7081-4F5A-99F9-67F1E7FE8DC6}">
      <dsp:nvSpPr>
        <dsp:cNvPr id="0" name=""/>
        <dsp:cNvSpPr/>
      </dsp:nvSpPr>
      <dsp:spPr>
        <a:xfrm>
          <a:off x="3443512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443512" y="990785"/>
        <a:ext cx="204143" cy="204694"/>
      </dsp:txXfrm>
    </dsp:sp>
    <dsp:sp modelId="{5A07BD91-857A-49D7-9B5F-4F9436712A04}">
      <dsp:nvSpPr>
        <dsp:cNvPr id="0" name=""/>
        <dsp:cNvSpPr/>
      </dsp:nvSpPr>
      <dsp:spPr>
        <a:xfrm>
          <a:off x="3856201" y="680443"/>
          <a:ext cx="1375630" cy="82537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发送短信</a:t>
          </a:r>
          <a:endParaRPr lang="zh-CN" altLang="en-US" sz="1900" kern="1200"/>
        </a:p>
      </dsp:txBody>
      <dsp:txXfrm>
        <a:off x="3880375" y="704617"/>
        <a:ext cx="1327282" cy="777030"/>
      </dsp:txXfrm>
    </dsp:sp>
    <dsp:sp modelId="{EC3FDF43-4641-4639-8456-6AF2D5EDD461}">
      <dsp:nvSpPr>
        <dsp:cNvPr id="0" name=""/>
        <dsp:cNvSpPr/>
      </dsp:nvSpPr>
      <dsp:spPr>
        <a:xfrm>
          <a:off x="5369395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369395" y="990785"/>
        <a:ext cx="204143" cy="204694"/>
      </dsp:txXfrm>
    </dsp:sp>
    <dsp:sp modelId="{4E545D68-35CB-40F9-825C-718DADA6DBDA}">
      <dsp:nvSpPr>
        <dsp:cNvPr id="0" name=""/>
        <dsp:cNvSpPr/>
      </dsp:nvSpPr>
      <dsp:spPr>
        <a:xfrm>
          <a:off x="5782084" y="680443"/>
          <a:ext cx="1375630" cy="82537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发送邮件</a:t>
          </a:r>
          <a:endParaRPr lang="zh-CN" altLang="en-US" sz="1900" kern="1200"/>
        </a:p>
      </dsp:txBody>
      <dsp:txXfrm>
        <a:off x="5806258" y="704617"/>
        <a:ext cx="1327282" cy="777030"/>
      </dsp:txXfrm>
    </dsp:sp>
    <dsp:sp modelId="{64FA082A-3BBD-4871-B4FD-7FEE509251E2}">
      <dsp:nvSpPr>
        <dsp:cNvPr id="0" name=""/>
        <dsp:cNvSpPr/>
      </dsp:nvSpPr>
      <dsp:spPr>
        <a:xfrm>
          <a:off x="7295277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295277" y="990785"/>
        <a:ext cx="204143" cy="204694"/>
      </dsp:txXfrm>
    </dsp:sp>
    <dsp:sp modelId="{C90FD839-355C-4C3F-8496-431DE7517A6F}">
      <dsp:nvSpPr>
        <dsp:cNvPr id="0" name=""/>
        <dsp:cNvSpPr/>
      </dsp:nvSpPr>
      <dsp:spPr>
        <a:xfrm>
          <a:off x="7707966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预订酒店结束</a:t>
          </a:r>
          <a:endParaRPr lang="zh-CN" altLang="en-US" sz="1900" kern="1200"/>
        </a:p>
      </dsp:txBody>
      <dsp:txXfrm>
        <a:off x="7732140" y="704617"/>
        <a:ext cx="1327282" cy="777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3.jpe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8" Type="http://schemas.openxmlformats.org/officeDocument/2006/relationships/diagramColors" Target="../diagrams/colors1.xml"/><Relationship Id="rId7" Type="http://schemas.openxmlformats.org/officeDocument/2006/relationships/diagramQuickStyle" Target="../diagrams/quickStyl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61600" y="1485467"/>
            <a:ext cx="8256917" cy="255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源码探秘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1367135" cy="179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收获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SpringBoot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内置了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Tomcat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，使用它可以启动环境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可以使用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EnableWebMvc集成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的功能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内置Tomcat容器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1367135" cy="115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Java提供内置Tomcat容器框架，使用Java语言操作Tomcat容器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85" y="2882265"/>
            <a:ext cx="5781040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加载SpringMvc容器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136713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回顾下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原理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1" descr="https://upload-images.jianshu.io/upload_images/7964614-85f89a14164e5be0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10" y="2108835"/>
            <a:ext cx="9178290" cy="3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10" name="矩形 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5" name="PA_组合 1"/>
          <p:cNvGrpSpPr/>
          <p:nvPr>
            <p:custDataLst>
              <p:tags r:id="rId3"/>
            </p:custDataLst>
          </p:nvPr>
        </p:nvGrpSpPr>
        <p:grpSpPr>
          <a:xfrm>
            <a:off x="3449410" y="3438236"/>
            <a:ext cx="2016723" cy="2527653"/>
            <a:chOff x="522514" y="3027330"/>
            <a:chExt cx="1512542" cy="1440160"/>
          </a:xfrm>
        </p:grpSpPr>
        <p:sp>
          <p:nvSpPr>
            <p:cNvPr id="16" name="矩形 15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33398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矩形 60"/>
          <p:cNvSpPr/>
          <p:nvPr>
            <p:custDataLst>
              <p:tags r:id="rId5"/>
            </p:custDataLst>
          </p:nvPr>
        </p:nvSpPr>
        <p:spPr>
          <a:xfrm>
            <a:off x="3610004" y="4158288"/>
            <a:ext cx="1777365" cy="132715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多数据源的集成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atomikos分布式事务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PA_矩形 65"/>
          <p:cNvSpPr/>
          <p:nvPr>
            <p:custDataLst>
              <p:tags r:id="rId6"/>
            </p:custDataLst>
          </p:nvPr>
        </p:nvSpPr>
        <p:spPr>
          <a:xfrm>
            <a:off x="3672205" y="3565525"/>
            <a:ext cx="169989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JTA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分布式事务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0662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24769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262460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PA_矩形 64"/>
          <p:cNvSpPr/>
          <p:nvPr>
            <p:custDataLst>
              <p:tags r:id="rId9"/>
            </p:custDataLst>
          </p:nvPr>
        </p:nvSpPr>
        <p:spPr>
          <a:xfrm>
            <a:off x="6377797" y="3565276"/>
            <a:ext cx="17513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雏形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矩形 59"/>
          <p:cNvSpPr/>
          <p:nvPr>
            <p:custDataLst>
              <p:tags r:id="rId10"/>
            </p:custDataLst>
          </p:nvPr>
        </p:nvSpPr>
        <p:spPr>
          <a:xfrm>
            <a:off x="6262370" y="4150995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的三个疑问</a:t>
            </a:r>
            <a:endParaRPr 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源码探秘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加载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bldLvl="0" animBg="1"/>
      <p:bldP spid="33" grpId="0"/>
      <p:bldP spid="37" grpId="0"/>
      <p:bldP spid="72" grpId="0" bldLvl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多数据源的场景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40991" y="5571348"/>
            <a:ext cx="3930862" cy="368300"/>
            <a:chOff x="4060522" y="5638470"/>
            <a:chExt cx="3930862" cy="368300"/>
          </a:xfrm>
        </p:grpSpPr>
        <p:grpSp>
          <p:nvGrpSpPr>
            <p:cNvPr id="12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150" y="1440815"/>
            <a:ext cx="8969375" cy="362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40991" y="5571348"/>
            <a:ext cx="3930862" cy="368300"/>
            <a:chOff x="4060522" y="5638470"/>
            <a:chExt cx="3930862" cy="368300"/>
          </a:xfrm>
        </p:grpSpPr>
        <p:grpSp>
          <p:nvGrpSpPr>
            <p:cNvPr id="12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4345" y="1466850"/>
            <a:ext cx="82823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Atomikos 是一个兼容标准的SUN公司JTA API，为Java平台提供增值服务的并且开源类</a:t>
            </a:r>
            <a:r>
              <a:rPr lang="zh-CN" altLang="en-US">
                <a:solidFill>
                  <a:srgbClr val="FF0000"/>
                </a:solidFill>
              </a:rPr>
              <a:t>事务管理器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JTA（java Transaction API）是JavaEE 13 个开发规范之一。java 事务API，允许应用程序执行分布式事务处理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10" name="矩形 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5" name="PA_组合 1"/>
          <p:cNvGrpSpPr/>
          <p:nvPr>
            <p:custDataLst>
              <p:tags r:id="rId3"/>
            </p:custDataLst>
          </p:nvPr>
        </p:nvGrpSpPr>
        <p:grpSpPr>
          <a:xfrm>
            <a:off x="3449410" y="3438236"/>
            <a:ext cx="2016723" cy="2527653"/>
            <a:chOff x="522514" y="3027330"/>
            <a:chExt cx="1512542" cy="1440160"/>
          </a:xfrm>
        </p:grpSpPr>
        <p:sp>
          <p:nvSpPr>
            <p:cNvPr id="16" name="矩形 15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33398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矩形 60"/>
          <p:cNvSpPr/>
          <p:nvPr>
            <p:custDataLst>
              <p:tags r:id="rId5"/>
            </p:custDataLst>
          </p:nvPr>
        </p:nvSpPr>
        <p:spPr>
          <a:xfrm>
            <a:off x="3610005" y="4158288"/>
            <a:ext cx="1777365" cy="132715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多数据源的集成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atomikos分布式事务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PA_矩形 65"/>
          <p:cNvSpPr/>
          <p:nvPr>
            <p:custDataLst>
              <p:tags r:id="rId6"/>
            </p:custDataLst>
          </p:nvPr>
        </p:nvSpPr>
        <p:spPr>
          <a:xfrm>
            <a:off x="385421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jta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事务集成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650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24769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262460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PA_矩形 64"/>
          <p:cNvSpPr/>
          <p:nvPr>
            <p:custDataLst>
              <p:tags r:id="rId9"/>
            </p:custDataLst>
          </p:nvPr>
        </p:nvSpPr>
        <p:spPr>
          <a:xfrm>
            <a:off x="6377797" y="3565276"/>
            <a:ext cx="17513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雏形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PA_矩形 59"/>
          <p:cNvSpPr/>
          <p:nvPr>
            <p:custDataLst>
              <p:tags r:id="rId10"/>
            </p:custDataLst>
          </p:nvPr>
        </p:nvSpPr>
        <p:spPr>
          <a:xfrm>
            <a:off x="6262370" y="4150995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的三个疑问</a:t>
            </a:r>
            <a:endParaRPr 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源码探秘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加载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bldLvl="0" animBg="1"/>
      <p:bldP spid="33" grpId="0"/>
      <p:bldP spid="37" grpId="0"/>
      <p:bldP spid="72" grpId="0" bldLvl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SpringBoot的三个疑问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2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7" y="1406064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2"/>
          <p:cNvSpPr>
            <a:spLocks noChangeArrowheads="1"/>
          </p:cNvSpPr>
          <p:nvPr/>
        </p:nvSpPr>
        <p:spPr bwMode="auto">
          <a:xfrm>
            <a:off x="4709299" y="1749192"/>
            <a:ext cx="5918200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怎么整合的第三方依赖？</a:t>
            </a:r>
            <a:endParaRPr lang="en-US" altLang="zh-CN" sz="2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怎么做到无配置文件集成的</a:t>
            </a:r>
            <a:r>
              <a:rPr lang="en-US" altLang="zh-CN" sz="2000" smtClean="0"/>
              <a:t>SpringMVC</a:t>
            </a:r>
            <a:r>
              <a:rPr lang="zh-CN" altLang="en-US" sz="2000" smtClean="0"/>
              <a:t>？</a:t>
            </a:r>
            <a:endParaRPr lang="zh-CN" altLang="en-US" sz="200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smtClean="0"/>
              <a:t>Tomcat</a:t>
            </a:r>
            <a:r>
              <a:rPr lang="zh-CN" altLang="en-US" sz="2000" smtClean="0"/>
              <a:t>是怎么启动的？</a:t>
            </a:r>
            <a:endParaRPr lang="zh-CN" altLang="en-US" sz="2000" smtClean="0"/>
          </a:p>
          <a:p>
            <a:pPr marL="0" lvl="1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000" smtClean="0"/>
              <a:t>  </a:t>
            </a:r>
            <a:endParaRPr lang="zh-CN" altLang="en-US" sz="200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6140991" y="5571348"/>
            <a:ext cx="3930862" cy="368300"/>
            <a:chOff x="4060522" y="5638470"/>
            <a:chExt cx="3930862" cy="368300"/>
          </a:xfrm>
        </p:grpSpPr>
        <p:grpSp>
          <p:nvGrpSpPr>
            <p:cNvPr id="12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40991" y="5571348"/>
            <a:ext cx="3930862" cy="368300"/>
            <a:chOff x="4060522" y="5638470"/>
            <a:chExt cx="3930862" cy="368300"/>
          </a:xfrm>
        </p:grpSpPr>
        <p:grpSp>
          <p:nvGrpSpPr>
            <p:cNvPr id="12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1154247" y="2121241"/>
          <a:ext cx="9088034" cy="21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源码探秘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1367135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@SpringBootApplication </a:t>
            </a:r>
            <a:r>
              <a:rPr lang="zh-CN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组成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@SpringBootConfiguration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本质就是@Configuration，本身其实也是一个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容器的配置类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@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ComponentScan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功能其实就是自动扫描并加载符合条件的组件（比如@Component和@Repository等）或者bean定义，最终将这些bean定义加载到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容器中。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我们可以通过basePackages等属性来细粒度的定制@ComponentScan自动扫描的范围，如果不指定，则默认Spring框架实现会从声明@ComponentScan所在类的package进行扫描。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755" y="1869440"/>
            <a:ext cx="5541010" cy="1303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655570"/>
            <a:ext cx="2942590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370" y="2626995"/>
            <a:ext cx="4944745" cy="153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源码探秘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1367135" cy="38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@SpringBootApplication </a:t>
            </a:r>
            <a:r>
              <a:rPr lang="zh-CN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组成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@EnableAutoConfiguration</a:t>
            </a:r>
            <a:endParaRPr 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r>
              <a:rPr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借助@Import的支持，收集和注册特定场景相关的bean定义</a:t>
            </a:r>
            <a:endParaRPr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755" y="1869440"/>
            <a:ext cx="5541010" cy="1303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" y="2609850"/>
            <a:ext cx="7987030" cy="353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自定义</PresentationFormat>
  <Paragraphs>123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189</cp:revision>
  <dcterms:created xsi:type="dcterms:W3CDTF">2016-08-30T15:34:00Z</dcterms:created>
  <dcterms:modified xsi:type="dcterms:W3CDTF">2019-03-08T03:05:57Z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