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91" r:id="rId4"/>
    <p:sldId id="455" r:id="rId5"/>
    <p:sldId id="257" r:id="rId6"/>
    <p:sldId id="297" r:id="rId7"/>
    <p:sldId id="332" r:id="rId9"/>
    <p:sldId id="447" r:id="rId10"/>
    <p:sldId id="422" r:id="rId11"/>
    <p:sldId id="318" r:id="rId12"/>
    <p:sldId id="316" r:id="rId13"/>
    <p:sldId id="375" r:id="rId14"/>
    <p:sldId id="319" r:id="rId15"/>
    <p:sldId id="448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3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4A67B-66CB-449B-8B59-5B82E624741D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</dgm:pt>
    <dgm:pt modelId="{8B501B3D-0A78-47CA-9EE0-5147BEA8CC94}">
      <dgm:prSet phldrT="[文本]"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环境</a:t>
          </a:r>
          <a:r>
            <a:rPr lang="zh-CN" altLang="en-US"/>
            <a:t>搭建</a:t>
          </a:r>
          <a:r>
            <a:rPr lang="zh-CN" altLang="en-US"/>
            <a:t/>
          </a:r>
          <a:endParaRPr lang="zh-CN" altLang="en-US"/>
        </a:p>
      </dgm:t>
    </dgm:pt>
    <dgm:pt modelId="{57685413-7BB1-486D-9C38-2971F58C8248}" cxnId="{B9233122-33AE-4837-A4C9-7F311B3D080B}" type="parTrans">
      <dgm:prSet/>
      <dgm:spPr/>
      <dgm:t>
        <a:bodyPr/>
        <a:lstStyle/>
        <a:p>
          <a:endParaRPr lang="zh-CN" altLang="en-US"/>
        </a:p>
      </dgm:t>
    </dgm:pt>
    <dgm:pt modelId="{4D250A43-B050-406B-81FC-C77CB8394512}" cxnId="{B9233122-33AE-4837-A4C9-7F311B3D080B}" type="sibTrans">
      <dgm:prSet/>
      <dgm:spPr/>
      <dgm:t>
        <a:bodyPr/>
        <a:lstStyle/>
        <a:p>
          <a:endParaRPr lang="zh-CN" altLang="en-US"/>
        </a:p>
      </dgm:t>
    </dgm:pt>
    <dgm:pt modelId="{6C6F5ED5-21C9-4EF4-9BDC-6C4353186952}">
      <dgm:prSet phldrT="[文本]"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</a:t>
          </a:r>
          <a:r>
            <a:rPr lang="en-US"/>
            <a:t>pringMvc</a:t>
          </a:r>
          <a:r>
            <a:rPr lang="zh-CN" altLang="en-US"/>
            <a:t>集成</a:t>
          </a:r>
          <a:r>
            <a:rPr lang="zh-CN" altLang="en-US"/>
            <a:t/>
          </a:r>
          <a:endParaRPr lang="zh-CN" altLang="en-US"/>
        </a:p>
      </dgm:t>
    </dgm:pt>
    <dgm:pt modelId="{F26580D8-DFEE-4B79-8FB8-6D996EDA3420}" cxnId="{FF639ACB-F049-4127-8D81-747F6F541428}" type="parTrans">
      <dgm:prSet/>
      <dgm:spPr/>
      <dgm:t>
        <a:bodyPr/>
        <a:lstStyle/>
        <a:p>
          <a:endParaRPr lang="zh-CN" altLang="en-US"/>
        </a:p>
      </dgm:t>
    </dgm:pt>
    <dgm:pt modelId="{2ED5B0A6-AB93-4C00-A63F-7A5727F76B1D}" cxnId="{FF639ACB-F049-4127-8D81-747F6F541428}" type="sibTrans">
      <dgm:prSet/>
      <dgm:spPr/>
      <dgm:t>
        <a:bodyPr/>
        <a:lstStyle/>
        <a:p>
          <a:endParaRPr lang="zh-CN" altLang="en-US"/>
        </a:p>
      </dgm:t>
    </dgm:pt>
    <dgm:pt modelId="{62D478CB-24AB-458E-8BCD-83F7D34FAF0E}">
      <dgm:prSet phldrT="[文本]" phldr="0" custT="0"/>
      <dgm:spPr/>
      <dgm:t>
        <a:bodyPr vert="horz" wrap="square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MyBatis</a:t>
          </a:r>
          <a:r>
            <a:rPr lang="zh-CN" altLang="en-US">
              <a:sym typeface="+mn-ea"/>
            </a:rPr>
            <a:t>集成</a:t>
          </a:r>
          <a:r>
            <a:rPr lang="zh-CN" altLang="en-US" smtClean="0"/>
            <a:t/>
          </a:r>
          <a:endParaRPr lang="zh-CN" altLang="en-US" smtClean="0"/>
        </a:p>
      </dgm:t>
    </dgm:pt>
    <dgm:pt modelId="{8E29F091-A55E-4FF9-8D16-8E773165D0E2}" cxnId="{A70DB155-E21E-46B8-A642-FA86A467218C}" type="parTrans">
      <dgm:prSet/>
      <dgm:spPr/>
      <dgm:t>
        <a:bodyPr/>
        <a:lstStyle/>
        <a:p>
          <a:endParaRPr lang="zh-CN" altLang="en-US"/>
        </a:p>
      </dgm:t>
    </dgm:pt>
    <dgm:pt modelId="{A4580558-7F90-4D2C-B5DF-42D75D9BDD5A}" cxnId="{A70DB155-E21E-46B8-A642-FA86A467218C}" type="sibTrans">
      <dgm:prSet/>
      <dgm:spPr/>
      <dgm:t>
        <a:bodyPr/>
        <a:lstStyle/>
        <a:p>
          <a:endParaRPr lang="zh-CN" altLang="en-US"/>
        </a:p>
      </dgm:t>
    </dgm:pt>
    <dgm:pt modelId="{D9C67EA3-C225-4864-8E7E-3C50436F772D}">
      <dgm:prSet phldrT="[文本]"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>
              <a:sym typeface="+mn-ea"/>
            </a:rPr>
            <a:t>实务集成</a:t>
          </a:r>
          <a:r>
            <a:rPr lang="zh-CN" altLang="en-US" smtClean="0"/>
            <a:t/>
          </a:r>
          <a:endParaRPr lang="zh-CN" altLang="en-US" smtClean="0"/>
        </a:p>
      </dgm:t>
    </dgm:pt>
    <dgm:pt modelId="{05FC03BB-F45A-4DDD-A239-A12E528FB16A}" cxnId="{72FFC88D-1AE7-4C58-9845-1053991CAC50}" type="parTrans">
      <dgm:prSet/>
      <dgm:spPr/>
      <dgm:t>
        <a:bodyPr/>
        <a:lstStyle/>
        <a:p>
          <a:endParaRPr lang="zh-CN" altLang="en-US"/>
        </a:p>
      </dgm:t>
    </dgm:pt>
    <dgm:pt modelId="{F2E3A9D4-BD43-4EA2-9FD4-8F89E9E384F6}" cxnId="{72FFC88D-1AE7-4C58-9845-1053991CAC50}" type="sibTrans">
      <dgm:prSet/>
      <dgm:spPr/>
      <dgm:t>
        <a:bodyPr/>
        <a:lstStyle/>
        <a:p>
          <a:endParaRPr lang="zh-CN" altLang="en-US"/>
        </a:p>
      </dgm:t>
    </dgm:pt>
    <dgm:pt modelId="{6ABA0B50-81F1-4FE0-B808-4313D5F4AA9C}">
      <dgm:prSet phldrT="[文本]"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>
              <a:sym typeface="+mn-ea"/>
            </a:rPr>
            <a:t>全局异常</a:t>
          </a:r>
          <a:r>
            <a:rPr lang="zh-CN" altLang="en-US"/>
            <a:t/>
          </a:r>
          <a:endParaRPr lang="zh-CN" altLang="en-US"/>
        </a:p>
      </dgm:t>
    </dgm:pt>
    <dgm:pt modelId="{818EE0C4-6C5F-45FA-8A31-40655682E545}" cxnId="{4FDC4F3F-D0F0-4EA7-96A5-1B707A0EF456}" type="parTrans">
      <dgm:prSet/>
      <dgm:spPr/>
      <dgm:t>
        <a:bodyPr/>
        <a:lstStyle/>
        <a:p>
          <a:endParaRPr lang="zh-CN" altLang="en-US"/>
        </a:p>
      </dgm:t>
    </dgm:pt>
    <dgm:pt modelId="{4D157285-1012-4BDF-A9BA-DB0989C04143}" cxnId="{4FDC4F3F-D0F0-4EA7-96A5-1B707A0EF456}" type="sibTrans">
      <dgm:prSet/>
      <dgm:spPr/>
      <dgm:t>
        <a:bodyPr/>
        <a:lstStyle/>
        <a:p>
          <a:endParaRPr lang="zh-CN" altLang="en-US"/>
        </a:p>
      </dgm:t>
    </dgm:pt>
    <dgm:pt modelId="{EE420AF6-1B65-478B-AACD-071D76EC1A49}" type="pres">
      <dgm:prSet presAssocID="{C864A67B-66CB-449B-8B59-5B82E624741D}" presName="Name0" presStyleCnt="0">
        <dgm:presLayoutVars>
          <dgm:dir/>
          <dgm:resizeHandles val="exact"/>
        </dgm:presLayoutVars>
      </dgm:prSet>
      <dgm:spPr/>
    </dgm:pt>
    <dgm:pt modelId="{64A0BA57-3606-4499-A19A-61B6FEF468F1}" type="pres">
      <dgm:prSet presAssocID="{8B501B3D-0A78-47CA-9EE0-5147BEA8CC9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5F4B8-A9DC-4DB6-8FED-24A4958D72F6}" type="pres">
      <dgm:prSet presAssocID="{4D250A43-B050-406B-81FC-C77CB839451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4274F7D-DD06-4120-821F-C0451362A8AE}" type="pres">
      <dgm:prSet presAssocID="{4D250A43-B050-406B-81FC-C77CB8394512}" presName="connectorText" presStyleCnt="0"/>
      <dgm:spPr/>
      <dgm:t>
        <a:bodyPr/>
        <a:lstStyle/>
        <a:p>
          <a:endParaRPr lang="zh-CN" altLang="en-US"/>
        </a:p>
      </dgm:t>
    </dgm:pt>
    <dgm:pt modelId="{913554D6-E464-4C30-93F2-E538F4A4020C}" type="pres">
      <dgm:prSet presAssocID="{6C6F5ED5-21C9-4EF4-9BDC-6C43531869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04BA-7081-4F5A-99F9-67F1E7FE8DC6}" type="pres">
      <dgm:prSet presAssocID="{2ED5B0A6-AB93-4C00-A63F-7A5727F76B1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B71EEEF-C684-4DAD-9EBF-12D080F68302}" type="pres">
      <dgm:prSet presAssocID="{2ED5B0A6-AB93-4C00-A63F-7A5727F76B1D}" presName="connectorText" presStyleCnt="0"/>
      <dgm:spPr/>
      <dgm:t>
        <a:bodyPr/>
        <a:lstStyle/>
        <a:p>
          <a:endParaRPr lang="zh-CN" altLang="en-US"/>
        </a:p>
      </dgm:t>
    </dgm:pt>
    <dgm:pt modelId="{5A07BD91-857A-49D7-9B5F-4F9436712A04}" type="pres">
      <dgm:prSet presAssocID="{62D478CB-24AB-458E-8BCD-83F7D34FAF0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FDF43-4641-4639-8456-6AF2D5EDD461}" type="pres">
      <dgm:prSet presAssocID="{A4580558-7F90-4D2C-B5DF-42D75D9BDD5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27C50DA-53A3-4988-97B1-7E282AC62596}" type="pres">
      <dgm:prSet presAssocID="{A4580558-7F90-4D2C-B5DF-42D75D9BDD5A}" presName="connectorText" presStyleCnt="0"/>
      <dgm:spPr/>
      <dgm:t>
        <a:bodyPr/>
        <a:lstStyle/>
        <a:p>
          <a:endParaRPr lang="zh-CN" altLang="en-US"/>
        </a:p>
      </dgm:t>
    </dgm:pt>
    <dgm:pt modelId="{4E545D68-35CB-40F9-825C-718DADA6DBDA}" type="pres">
      <dgm:prSet presAssocID="{D9C67EA3-C225-4864-8E7E-3C50436F77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A082A-3BBD-4871-B4FD-7FEE509251E2}" type="pres">
      <dgm:prSet presAssocID="{F2E3A9D4-BD43-4EA2-9FD4-8F89E9E384F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D0EE7EE-CFA0-4689-BE6C-8D457F2940AF}" type="pres">
      <dgm:prSet presAssocID="{F2E3A9D4-BD43-4EA2-9FD4-8F89E9E384F6}" presName="connectorText" presStyleCnt="0"/>
      <dgm:spPr/>
      <dgm:t>
        <a:bodyPr/>
        <a:lstStyle/>
        <a:p>
          <a:endParaRPr lang="zh-CN" altLang="en-US"/>
        </a:p>
      </dgm:t>
    </dgm:pt>
    <dgm:pt modelId="{C90FD839-355C-4C3F-8496-431DE7517A6F}" type="pres">
      <dgm:prSet presAssocID="{6ABA0B50-81F1-4FE0-B808-4313D5F4AA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233122-33AE-4837-A4C9-7F311B3D080B}" srcId="{C864A67B-66CB-449B-8B59-5B82E624741D}" destId="{8B501B3D-0A78-47CA-9EE0-5147BEA8CC94}" srcOrd="0" destOrd="0" parTransId="{57685413-7BB1-486D-9C38-2971F58C8248}" sibTransId="{4D250A43-B050-406B-81FC-C77CB8394512}"/>
    <dgm:cxn modelId="{FF639ACB-F049-4127-8D81-747F6F541428}" srcId="{C864A67B-66CB-449B-8B59-5B82E624741D}" destId="{6C6F5ED5-21C9-4EF4-9BDC-6C4353186952}" srcOrd="1" destOrd="0" parTransId="{F26580D8-DFEE-4B79-8FB8-6D996EDA3420}" sibTransId="{2ED5B0A6-AB93-4C00-A63F-7A5727F76B1D}"/>
    <dgm:cxn modelId="{A70DB155-E21E-46B8-A642-FA86A467218C}" srcId="{C864A67B-66CB-449B-8B59-5B82E624741D}" destId="{62D478CB-24AB-458E-8BCD-83F7D34FAF0E}" srcOrd="2" destOrd="0" parTransId="{8E29F091-A55E-4FF9-8D16-8E773165D0E2}" sibTransId="{A4580558-7F90-4D2C-B5DF-42D75D9BDD5A}"/>
    <dgm:cxn modelId="{72FFC88D-1AE7-4C58-9845-1053991CAC50}" srcId="{C864A67B-66CB-449B-8B59-5B82E624741D}" destId="{D9C67EA3-C225-4864-8E7E-3C50436F772D}" srcOrd="3" destOrd="0" parTransId="{05FC03BB-F45A-4DDD-A239-A12E528FB16A}" sibTransId="{F2E3A9D4-BD43-4EA2-9FD4-8F89E9E384F6}"/>
    <dgm:cxn modelId="{4FDC4F3F-D0F0-4EA7-96A5-1B707A0EF456}" srcId="{C864A67B-66CB-449B-8B59-5B82E624741D}" destId="{6ABA0B50-81F1-4FE0-B808-4313D5F4AA9C}" srcOrd="4" destOrd="0" parTransId="{818EE0C4-6C5F-45FA-8A31-40655682E545}" sibTransId="{4D157285-1012-4BDF-A9BA-DB0989C04143}"/>
    <dgm:cxn modelId="{BD8EE8A4-4513-4435-BA09-3D19A25E315A}" type="presOf" srcId="{C864A67B-66CB-449B-8B59-5B82E624741D}" destId="{EE420AF6-1B65-478B-AACD-071D76EC1A49}" srcOrd="0" destOrd="0" presId="urn:microsoft.com/office/officeart/2005/8/layout/process1"/>
    <dgm:cxn modelId="{AD7AF4DD-88F6-47C2-8CD1-DF0BDB3E7F30}" type="presParOf" srcId="{EE420AF6-1B65-478B-AACD-071D76EC1A49}" destId="{64A0BA57-3606-4499-A19A-61B6FEF468F1}" srcOrd="0" destOrd="0" presId="urn:microsoft.com/office/officeart/2005/8/layout/process1"/>
    <dgm:cxn modelId="{50CCE0CC-D767-4C9D-81A1-A19031AFC3B1}" type="presOf" srcId="{8B501B3D-0A78-47CA-9EE0-5147BEA8CC94}" destId="{64A0BA57-3606-4499-A19A-61B6FEF468F1}" srcOrd="0" destOrd="0" presId="urn:microsoft.com/office/officeart/2005/8/layout/process1"/>
    <dgm:cxn modelId="{1B52FD9A-D4D2-4C4B-ADBB-CE9EF8F3BF42}" type="presParOf" srcId="{EE420AF6-1B65-478B-AACD-071D76EC1A49}" destId="{9AC5F4B8-A9DC-4DB6-8FED-24A4958D72F6}" srcOrd="1" destOrd="0" presId="urn:microsoft.com/office/officeart/2005/8/layout/process1"/>
    <dgm:cxn modelId="{681BACFB-AE24-4665-8C9A-7F6209EE335C}" type="presOf" srcId="{4D250A43-B050-406B-81FC-C77CB8394512}" destId="{9AC5F4B8-A9DC-4DB6-8FED-24A4958D72F6}" srcOrd="0" destOrd="0" presId="urn:microsoft.com/office/officeart/2005/8/layout/process1"/>
    <dgm:cxn modelId="{08D30E2D-F9B2-4311-8382-A097392E6E19}" type="presParOf" srcId="{9AC5F4B8-A9DC-4DB6-8FED-24A4958D72F6}" destId="{A4274F7D-DD06-4120-821F-C0451362A8AE}" srcOrd="0" destOrd="1" presId="urn:microsoft.com/office/officeart/2005/8/layout/process1"/>
    <dgm:cxn modelId="{28A830AE-F5CB-42FB-890E-0F301BF31D94}" type="presOf" srcId="{4D250A43-B050-406B-81FC-C77CB8394512}" destId="{A4274F7D-DD06-4120-821F-C0451362A8AE}" srcOrd="1" destOrd="0" presId="urn:microsoft.com/office/officeart/2005/8/layout/process1"/>
    <dgm:cxn modelId="{45C88D66-8D3A-4157-85F1-57EDF880FD78}" type="presParOf" srcId="{EE420AF6-1B65-478B-AACD-071D76EC1A49}" destId="{913554D6-E464-4C30-93F2-E538F4A4020C}" srcOrd="2" destOrd="0" presId="urn:microsoft.com/office/officeart/2005/8/layout/process1"/>
    <dgm:cxn modelId="{2C16734A-0E30-4115-B0E9-8D1244EA832B}" type="presOf" srcId="{6C6F5ED5-21C9-4EF4-9BDC-6C4353186952}" destId="{913554D6-E464-4C30-93F2-E538F4A4020C}" srcOrd="0" destOrd="0" presId="urn:microsoft.com/office/officeart/2005/8/layout/process1"/>
    <dgm:cxn modelId="{EC29BD74-3271-4625-8A14-10496EDC3C5F}" type="presParOf" srcId="{EE420AF6-1B65-478B-AACD-071D76EC1A49}" destId="{CE5A04BA-7081-4F5A-99F9-67F1E7FE8DC6}" srcOrd="3" destOrd="0" presId="urn:microsoft.com/office/officeart/2005/8/layout/process1"/>
    <dgm:cxn modelId="{673D69D8-C6A8-4A2C-9A61-4A82C1B612B9}" type="presOf" srcId="{2ED5B0A6-AB93-4C00-A63F-7A5727F76B1D}" destId="{CE5A04BA-7081-4F5A-99F9-67F1E7FE8DC6}" srcOrd="0" destOrd="0" presId="urn:microsoft.com/office/officeart/2005/8/layout/process1"/>
    <dgm:cxn modelId="{C55EE168-BA0F-4585-AF3F-E4CB25EFE38C}" type="presParOf" srcId="{CE5A04BA-7081-4F5A-99F9-67F1E7FE8DC6}" destId="{6B71EEEF-C684-4DAD-9EBF-12D080F68302}" srcOrd="0" destOrd="3" presId="urn:microsoft.com/office/officeart/2005/8/layout/process1"/>
    <dgm:cxn modelId="{C71EE2B2-4555-48E9-8F0F-5000BAB86CE0}" type="presOf" srcId="{2ED5B0A6-AB93-4C00-A63F-7A5727F76B1D}" destId="{6B71EEEF-C684-4DAD-9EBF-12D080F68302}" srcOrd="1" destOrd="0" presId="urn:microsoft.com/office/officeart/2005/8/layout/process1"/>
    <dgm:cxn modelId="{6DEE44E9-EC96-4FFA-93D7-E1FBD2C2C382}" type="presParOf" srcId="{EE420AF6-1B65-478B-AACD-071D76EC1A49}" destId="{5A07BD91-857A-49D7-9B5F-4F9436712A04}" srcOrd="4" destOrd="0" presId="urn:microsoft.com/office/officeart/2005/8/layout/process1"/>
    <dgm:cxn modelId="{F3ECB03E-4E24-4E28-9C93-7754F3D2FCC6}" type="presOf" srcId="{62D478CB-24AB-458E-8BCD-83F7D34FAF0E}" destId="{5A07BD91-857A-49D7-9B5F-4F9436712A04}" srcOrd="0" destOrd="0" presId="urn:microsoft.com/office/officeart/2005/8/layout/process1"/>
    <dgm:cxn modelId="{9A724D66-290B-4D2E-A8FE-F0CD836238F5}" type="presParOf" srcId="{EE420AF6-1B65-478B-AACD-071D76EC1A49}" destId="{EC3FDF43-4641-4639-8456-6AF2D5EDD461}" srcOrd="5" destOrd="0" presId="urn:microsoft.com/office/officeart/2005/8/layout/process1"/>
    <dgm:cxn modelId="{57F6FA89-F216-4F85-9DA0-851E1E0D6ED9}" type="presOf" srcId="{A4580558-7F90-4D2C-B5DF-42D75D9BDD5A}" destId="{EC3FDF43-4641-4639-8456-6AF2D5EDD461}" srcOrd="0" destOrd="0" presId="urn:microsoft.com/office/officeart/2005/8/layout/process1"/>
    <dgm:cxn modelId="{438B3831-097F-44F6-A59B-C1C7C62D7A5E}" type="presParOf" srcId="{EC3FDF43-4641-4639-8456-6AF2D5EDD461}" destId="{D27C50DA-53A3-4988-97B1-7E282AC62596}" srcOrd="0" destOrd="5" presId="urn:microsoft.com/office/officeart/2005/8/layout/process1"/>
    <dgm:cxn modelId="{7C074D5F-534F-4739-BB05-C1058C55F26B}" type="presOf" srcId="{A4580558-7F90-4D2C-B5DF-42D75D9BDD5A}" destId="{D27C50DA-53A3-4988-97B1-7E282AC62596}" srcOrd="1" destOrd="0" presId="urn:microsoft.com/office/officeart/2005/8/layout/process1"/>
    <dgm:cxn modelId="{BD97DCB2-068E-4403-B868-DB59AD3D8900}" type="presParOf" srcId="{EE420AF6-1B65-478B-AACD-071D76EC1A49}" destId="{4E545D68-35CB-40F9-825C-718DADA6DBDA}" srcOrd="6" destOrd="0" presId="urn:microsoft.com/office/officeart/2005/8/layout/process1"/>
    <dgm:cxn modelId="{B1CC1412-1FC1-4F8B-A3A7-7096BE523707}" type="presOf" srcId="{D9C67EA3-C225-4864-8E7E-3C50436F772D}" destId="{4E545D68-35CB-40F9-825C-718DADA6DBDA}" srcOrd="0" destOrd="0" presId="urn:microsoft.com/office/officeart/2005/8/layout/process1"/>
    <dgm:cxn modelId="{C6EDABFB-0C1B-4C18-8641-365FEA1BB526}" type="presParOf" srcId="{EE420AF6-1B65-478B-AACD-071D76EC1A49}" destId="{64FA082A-3BBD-4871-B4FD-7FEE509251E2}" srcOrd="7" destOrd="0" presId="urn:microsoft.com/office/officeart/2005/8/layout/process1"/>
    <dgm:cxn modelId="{CEE79AAE-CC0D-4697-9919-E43C0B58EA1A}" type="presOf" srcId="{F2E3A9D4-BD43-4EA2-9FD4-8F89E9E384F6}" destId="{64FA082A-3BBD-4871-B4FD-7FEE509251E2}" srcOrd="0" destOrd="0" presId="urn:microsoft.com/office/officeart/2005/8/layout/process1"/>
    <dgm:cxn modelId="{402B81E2-E296-4129-A6E2-24B96DFEE490}" type="presParOf" srcId="{64FA082A-3BBD-4871-B4FD-7FEE509251E2}" destId="{8D0EE7EE-CFA0-4689-BE6C-8D457F2940AF}" srcOrd="0" destOrd="7" presId="urn:microsoft.com/office/officeart/2005/8/layout/process1"/>
    <dgm:cxn modelId="{65C98349-8BAC-481D-9A0A-D69A87DF81DE}" type="presOf" srcId="{F2E3A9D4-BD43-4EA2-9FD4-8F89E9E384F6}" destId="{8D0EE7EE-CFA0-4689-BE6C-8D457F2940AF}" srcOrd="1" destOrd="0" presId="urn:microsoft.com/office/officeart/2005/8/layout/process1"/>
    <dgm:cxn modelId="{C56AA103-72C2-4FCB-995A-69991431A158}" type="presParOf" srcId="{EE420AF6-1B65-478B-AACD-071D76EC1A49}" destId="{C90FD839-355C-4C3F-8496-431DE7517A6F}" srcOrd="8" destOrd="0" presId="urn:microsoft.com/office/officeart/2005/8/layout/process1"/>
    <dgm:cxn modelId="{A3A0B73E-39BD-46FD-BC2A-A46B39D19AF4}" type="presOf" srcId="{6ABA0B50-81F1-4FE0-B808-4313D5F4AA9C}" destId="{C90FD839-355C-4C3F-8496-431DE7517A6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BA57-3606-4499-A19A-61B6FEF468F1}">
      <dsp:nvSpPr>
        <dsp:cNvPr id="0" name=""/>
        <dsp:cNvSpPr/>
      </dsp:nvSpPr>
      <dsp:spPr>
        <a:xfrm>
          <a:off x="4437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预定酒店</a:t>
          </a:r>
          <a:endParaRPr lang="zh-CN" altLang="en-US" sz="1900" kern="1200"/>
        </a:p>
      </dsp:txBody>
      <dsp:txXfrm>
        <a:off x="28611" y="704617"/>
        <a:ext cx="1327282" cy="777030"/>
      </dsp:txXfrm>
    </dsp:sp>
    <dsp:sp modelId="{9AC5F4B8-A9DC-4DB6-8FED-24A4958D72F6}">
      <dsp:nvSpPr>
        <dsp:cNvPr id="0" name=""/>
        <dsp:cNvSpPr/>
      </dsp:nvSpPr>
      <dsp:spPr>
        <a:xfrm>
          <a:off x="1517630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517630" y="990785"/>
        <a:ext cx="204143" cy="204694"/>
      </dsp:txXfrm>
    </dsp:sp>
    <dsp:sp modelId="{913554D6-E464-4C30-93F2-E538F4A4020C}">
      <dsp:nvSpPr>
        <dsp:cNvPr id="0" name=""/>
        <dsp:cNvSpPr/>
      </dsp:nvSpPr>
      <dsp:spPr>
        <a:xfrm>
          <a:off x="1930319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处理酒店预订业务</a:t>
          </a:r>
          <a:endParaRPr lang="zh-CN" altLang="en-US" sz="1900" kern="1200"/>
        </a:p>
      </dsp:txBody>
      <dsp:txXfrm>
        <a:off x="1954493" y="704617"/>
        <a:ext cx="1327282" cy="777030"/>
      </dsp:txXfrm>
    </dsp:sp>
    <dsp:sp modelId="{CE5A04BA-7081-4F5A-99F9-67F1E7FE8DC6}">
      <dsp:nvSpPr>
        <dsp:cNvPr id="0" name=""/>
        <dsp:cNvSpPr/>
      </dsp:nvSpPr>
      <dsp:spPr>
        <a:xfrm>
          <a:off x="3443512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443512" y="990785"/>
        <a:ext cx="204143" cy="204694"/>
      </dsp:txXfrm>
    </dsp:sp>
    <dsp:sp modelId="{5A07BD91-857A-49D7-9B5F-4F9436712A04}">
      <dsp:nvSpPr>
        <dsp:cNvPr id="0" name=""/>
        <dsp:cNvSpPr/>
      </dsp:nvSpPr>
      <dsp:spPr>
        <a:xfrm>
          <a:off x="3856201" y="680443"/>
          <a:ext cx="1375630" cy="82537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发送短信</a:t>
          </a:r>
          <a:endParaRPr lang="zh-CN" altLang="en-US" sz="1900" kern="1200"/>
        </a:p>
      </dsp:txBody>
      <dsp:txXfrm>
        <a:off x="3880375" y="704617"/>
        <a:ext cx="1327282" cy="777030"/>
      </dsp:txXfrm>
    </dsp:sp>
    <dsp:sp modelId="{EC3FDF43-4641-4639-8456-6AF2D5EDD461}">
      <dsp:nvSpPr>
        <dsp:cNvPr id="0" name=""/>
        <dsp:cNvSpPr/>
      </dsp:nvSpPr>
      <dsp:spPr>
        <a:xfrm>
          <a:off x="5369395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369395" y="990785"/>
        <a:ext cx="204143" cy="204694"/>
      </dsp:txXfrm>
    </dsp:sp>
    <dsp:sp modelId="{4E545D68-35CB-40F9-825C-718DADA6DBDA}">
      <dsp:nvSpPr>
        <dsp:cNvPr id="0" name=""/>
        <dsp:cNvSpPr/>
      </dsp:nvSpPr>
      <dsp:spPr>
        <a:xfrm>
          <a:off x="5782084" y="680443"/>
          <a:ext cx="1375630" cy="82537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发送邮件</a:t>
          </a:r>
          <a:endParaRPr lang="zh-CN" altLang="en-US" sz="1900" kern="1200"/>
        </a:p>
      </dsp:txBody>
      <dsp:txXfrm>
        <a:off x="5806258" y="704617"/>
        <a:ext cx="1327282" cy="777030"/>
      </dsp:txXfrm>
    </dsp:sp>
    <dsp:sp modelId="{64FA082A-3BBD-4871-B4FD-7FEE509251E2}">
      <dsp:nvSpPr>
        <dsp:cNvPr id="0" name=""/>
        <dsp:cNvSpPr/>
      </dsp:nvSpPr>
      <dsp:spPr>
        <a:xfrm>
          <a:off x="7295277" y="922554"/>
          <a:ext cx="291633" cy="341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295277" y="990785"/>
        <a:ext cx="204143" cy="204694"/>
      </dsp:txXfrm>
    </dsp:sp>
    <dsp:sp modelId="{C90FD839-355C-4C3F-8496-431DE7517A6F}">
      <dsp:nvSpPr>
        <dsp:cNvPr id="0" name=""/>
        <dsp:cNvSpPr/>
      </dsp:nvSpPr>
      <dsp:spPr>
        <a:xfrm>
          <a:off x="7707966" y="680443"/>
          <a:ext cx="1375630" cy="825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预订酒店结束</a:t>
          </a:r>
          <a:endParaRPr lang="zh-CN" altLang="en-US" sz="1900" kern="1200"/>
        </a:p>
      </dsp:txBody>
      <dsp:txXfrm>
        <a:off x="7732140" y="704617"/>
        <a:ext cx="1327282" cy="777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61600" y="1521027"/>
            <a:ext cx="8256917" cy="37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57340" cy="368300"/>
            <a:chOff x="1139058" y="5604513"/>
            <a:chExt cx="345734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09816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 VS SSM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700405" y="1529080"/>
            <a:ext cx="1100836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两个女朋友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问题：你想吃个土豆烧肉，如果老婆是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Spring,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他们分别会怎么应对你的请求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376680"/>
            <a:ext cx="11292205" cy="2626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4874260"/>
            <a:ext cx="11480800" cy="79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62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3562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/>
              <a:t>  基于</a:t>
            </a:r>
            <a:r>
              <a:rPr lang="en-US" altLang="zh-CN" sz="1800" b="1"/>
              <a:t>SpringBoot</a:t>
            </a:r>
            <a:r>
              <a:rPr lang="zh-CN" altLang="en-US" sz="1800" b="1"/>
              <a:t>对</a:t>
            </a:r>
            <a:r>
              <a:rPr lang="en-US" altLang="zh-CN" sz="1800" b="1"/>
              <a:t>ssm</a:t>
            </a:r>
            <a:r>
              <a:rPr lang="zh-CN" altLang="en-US" sz="1800" b="1"/>
              <a:t>的改造</a:t>
            </a:r>
            <a:endParaRPr lang="zh-CN" altLang="en-US" sz="1800" b="1"/>
          </a:p>
        </p:txBody>
      </p:sp>
      <p:graphicFrame>
        <p:nvGraphicFramePr>
          <p:cNvPr id="3" name="图示 2"/>
          <p:cNvGraphicFramePr/>
          <p:nvPr/>
        </p:nvGraphicFramePr>
        <p:xfrm>
          <a:off x="679267" y="2459061"/>
          <a:ext cx="9088034" cy="218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84580"/>
            <a:ext cx="11273155" cy="488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053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到底做错了什么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2992" y="2824268"/>
            <a:ext cx="39116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开发有什么问题？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20179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SSM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到底做错了什么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6945630" y="1459230"/>
            <a:ext cx="531368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依赖太多了, 且存在版本问题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配置太多了且每次都一样, 大部分工程, 配置每次都是一样的, 从一个地方拷贝到另外一个地方.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部署太麻烦. 需要tomcat部署, 项目结构也需要照着Java EE的目录结构来写.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85" y="2240915"/>
            <a:ext cx="4025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Spring MVC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2586355" y="2240915"/>
            <a:ext cx="3813175" cy="762635"/>
          </a:xfrm>
          <a:prstGeom prst="rightArrow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780030" y="2414905"/>
            <a:ext cx="2808605" cy="1129346"/>
          </a:xfrm>
          <a:prstGeom prst="rightArrow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50355" y="1748155"/>
            <a:ext cx="5508041" cy="2448018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ctr">
            <a:spAutoFit/>
          </a:bodyPr>
          <a:p>
            <a:pPr algn="ctr"/>
            <a:endParaRPr lang="zh-CN" altLang="en-US" sz="60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为什么学习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077239" y="4158288"/>
            <a:ext cx="200596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到底做错了什么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项目演示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主角登场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SSM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160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367762" y="3583056"/>
            <a:ext cx="1529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SpringBoot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事务集成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全局异常处理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0982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主角闪亮登场</a:t>
            </a:r>
            <a:endParaRPr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652992" y="2824268"/>
            <a:ext cx="48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05" y="2208530"/>
            <a:ext cx="484759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76885" y="1756410"/>
            <a:ext cx="77628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 Boot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是由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Pivotal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团队提供的全新框架其设计目的是用来简化新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 Boot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致力于在蓬勃发展的快速应用开发领域（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rapid application development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）成为领导者。 记住一句话：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推出</a:t>
            </a:r>
            <a:r>
              <a: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springboot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的初衷就是为了简化</a:t>
            </a:r>
            <a:r>
              <a: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spring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的配置，使得开发中集成新功能时更快，简化或减少相关的配置。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700405" y="1529080"/>
            <a:ext cx="1100836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创建独立的Spring应用程序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嵌入的Tomcat，无需部署WAR文件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简化Maven配置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自动配置Spring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提供生产就绪型功能，如指标，健康检查和外部配置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绝对没有代码生成和对XML没有要求配置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自定义</PresentationFormat>
  <Paragraphs>124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Impact</vt:lpstr>
      <vt:lpstr>Calibri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133</cp:revision>
  <dcterms:created xsi:type="dcterms:W3CDTF">2016-08-30T15:34:00Z</dcterms:created>
  <dcterms:modified xsi:type="dcterms:W3CDTF">2019-03-05T06:08:14Z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