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455" r:id="rId5"/>
    <p:sldId id="297" r:id="rId6"/>
    <p:sldId id="467" r:id="rId8"/>
    <p:sldId id="468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237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61600" y="1521027"/>
            <a:ext cx="8256917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endParaRPr lang="en-US" altLang="zh-CN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57340" cy="368300"/>
            <a:chOff x="1139058" y="5604513"/>
            <a:chExt cx="345734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09816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7.Hystrix 熔断机制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3575685"/>
            <a:ext cx="8343900" cy="22764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4990" y="31064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1"/>
              <a:t>服务的雪崩</a:t>
            </a:r>
            <a:endParaRPr lang="zh-CN" altLang="en-US" b="1"/>
          </a:p>
          <a:p>
            <a:pPr indent="0"/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993775" y="1243965"/>
            <a:ext cx="10114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当某个业务党员发生故障，通过断路器监控，向一个调用方返回一个错误相应，而不事长时间等待，避免了故障在分布式系统中的蔓延。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7.Hystrix 熔断机制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46430" y="1644650"/>
            <a:ext cx="5080000" cy="3291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1"/>
              <a:t>关注点：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服务提供方熔断</a:t>
            </a: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服务消费者降级</a:t>
            </a:r>
            <a:endParaRPr lang="zh-CN" altLang="en-US" b="1"/>
          </a:p>
          <a:p>
            <a:pPr indent="0"/>
            <a:endParaRPr lang="zh-CN" altLang="en-US" b="1"/>
          </a:p>
          <a:p>
            <a:pPr indent="0"/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80" y="932815"/>
            <a:ext cx="6477000" cy="1819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905" y="3466465"/>
            <a:ext cx="721995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2094865"/>
            <a:ext cx="598170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1274445"/>
            <a:ext cx="97485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800" b="0"/>
              <a:t>Zuul其实是一个API网关，类似于设计模式里面的Facade门面模式，他的存在就像是整个微服务的门面，所有的外部客户端访问都需要经过它来进行调度与过滤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274445"/>
            <a:ext cx="10579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800" b="0"/>
              <a:t>为了方便服务配置文件统一管理，更易于部署、维护，所以就需要分布式配置中心组件了，在spring cloud中，有分布式配置中心组件spring cloud config，外部配置文件就可以集中放置在一个git仓库里</a:t>
            </a:r>
            <a:endParaRPr lang="zh-CN" altLang="en-US" sz="1800" b="0"/>
          </a:p>
        </p:txBody>
      </p:sp>
      <p:pic>
        <p:nvPicPr>
          <p:cNvPr id="3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" y="2726055"/>
            <a:ext cx="8699500" cy="282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541210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SpringCloudStream 消息驱动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11200" y="1288415"/>
            <a:ext cx="1010793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1800" b="0"/>
              <a:t>在系统开发里面难免用到消息队列，但各个的消息队列又有所区别，SpringCloudStream的作用就是屏蔽各种消息队列的区别，对消息队列的API进行进一步的抽象，使得在springcloud里面能更加方便的集成各种消息系统</a:t>
            </a:r>
            <a:r>
              <a:rPr lang="en-US" altLang="zh-CN" sz="1800" b="0"/>
              <a:t>.</a:t>
            </a:r>
            <a:endParaRPr lang="en-US" altLang="zh-CN" sz="1800" b="0"/>
          </a:p>
        </p:txBody>
      </p:sp>
      <p:pic>
        <p:nvPicPr>
          <p:cNvPr id="5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5" y="2361565"/>
            <a:ext cx="6442710" cy="3961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541210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SpringCloudSleuth 链路跟踪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11200" y="1288415"/>
            <a:ext cx="101079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1800" b="0"/>
              <a:t>	</a:t>
            </a:r>
            <a:r>
              <a:rPr sz="1800" b="0"/>
              <a:t>在微服务的架构下，系统由大量服务组成，每个服务可能是由不同的团队开发，开发使用不同的语言，部署在几千台服务器上，并且横跨多个不同的数据中心，一次请求绝大多数情况会涉及多个服务，在系统发生故障的时候，想要快速定位和解决问题，就需要跟踪服务请求序列</a:t>
            </a:r>
            <a:endParaRPr sz="1800" b="0"/>
          </a:p>
          <a:p>
            <a:pPr algn="l"/>
            <a:endParaRPr sz="1800" b="0"/>
          </a:p>
          <a:p>
            <a:pPr algn="l"/>
            <a:r>
              <a:rPr sz="1800" b="0"/>
              <a:t>SpringCloudSleuth使用的核心组件是Twitter推出的Zipkin监控组件，zipkin就是一个分布式的跟踪系统，用户收集服务的数据</a:t>
            </a:r>
            <a:endParaRPr sz="1800" b="0"/>
          </a:p>
        </p:txBody>
      </p:sp>
      <p:pic>
        <p:nvPicPr>
          <p:cNvPr id="6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0" y="3533775"/>
            <a:ext cx="7891780" cy="243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315595"/>
            <a:ext cx="9119235" cy="622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为什么需要微服务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203960"/>
            <a:ext cx="5781675" cy="2419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4710" y="3623310"/>
            <a:ext cx="25260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/>
              <a:t>单一服务</a:t>
            </a:r>
            <a:r>
              <a:rPr lang="zh-CN" altLang="en-US" b="1"/>
              <a:t>的问题</a:t>
            </a:r>
            <a:endParaRPr lang="zh-CN" altLang="en-US" b="1"/>
          </a:p>
          <a:p>
            <a:pPr algn="l"/>
            <a:endParaRPr lang="zh-CN" altLang="en-US" b="1"/>
          </a:p>
          <a:p>
            <a:pPr marL="742950" lvl="1" indent="-285750" algn="l"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/>
              <a:t>复杂性扩散</a:t>
            </a:r>
            <a:endParaRPr lang="zh-CN" altLang="en-US" b="1"/>
          </a:p>
          <a:p>
            <a:pPr marL="742950" lvl="1" indent="-285750" algn="l"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b="1"/>
          </a:p>
          <a:p>
            <a:pPr marL="742950" lvl="1" indent="-285750" algn="l"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/>
              <a:t>库的复用与耦合</a:t>
            </a:r>
            <a:endParaRPr lang="zh-CN" altLang="en-US" b="1"/>
          </a:p>
          <a:p>
            <a:pPr marL="742950" lvl="1" indent="-285750" algn="l"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b="1"/>
          </a:p>
          <a:p>
            <a:pPr marL="742950" lvl="1" indent="-285750" algn="l"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/>
              <a:t>可替代成本太高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942965" y="1305560"/>
            <a:ext cx="59474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服务粒度细分带来的好处</a:t>
            </a: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>
                <a:sym typeface="+mn-ea"/>
              </a:rPr>
              <a:t>单一职责功能，每个服务都很简单</a:t>
            </a: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>
                <a:sym typeface="+mn-ea"/>
              </a:rPr>
              <a:t>易于规模化开发，单独团队维护、工作分明，职责清晰</a:t>
            </a: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>
                <a:sym typeface="+mn-ea"/>
              </a:rPr>
              <a:t>改善故障隔离。一个服务宕机不会影响其他的服务</a:t>
            </a: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b="1"/>
          </a:p>
          <a:p>
            <a:pPr marL="742950" lvl="1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b="1">
                <a:sym typeface="+mn-ea"/>
              </a:rPr>
              <a:t>架构上系统更加清晰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2.RestFul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3" y="1629728"/>
            <a:ext cx="5272405" cy="2837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596890" y="132207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1"/>
              <a:t>RestFul却是基于WebService演进而来。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994400" y="2599690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/>
            <a:r>
              <a:rPr lang="zh-CN" altLang="en-US" sz="1800" b="1">
                <a:sym typeface="+mn-ea"/>
              </a:rPr>
              <a:t>WebService</a:t>
            </a:r>
            <a:r>
              <a:rPr lang="zh-CN" altLang="en-US" sz="1800" b="1">
                <a:sym typeface="+mn-ea"/>
              </a:rPr>
              <a:t>的问题</a:t>
            </a:r>
            <a:endParaRPr lang="zh-CN" altLang="en-US" sz="1800" b="1">
              <a:sym typeface="+mn-ea"/>
            </a:endParaRPr>
          </a:p>
          <a:p>
            <a:pPr lvl="0" algn="l"/>
            <a:endParaRPr lang="zh-CN" altLang="en-US" sz="18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ym typeface="+mn-ea"/>
              </a:rPr>
              <a:t>处理的效率太低</a:t>
            </a:r>
            <a:endParaRPr lang="zh-CN" altLang="en-US" sz="18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zh-CN" altLang="en-US" sz="18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ym typeface="+mn-ea"/>
              </a:rPr>
              <a:t>开发特别繁琐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85775" y="131254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1"/>
              <a:t>为什么要使用</a:t>
            </a:r>
            <a:r>
              <a:rPr lang="en-US" altLang="zh-CN" b="1"/>
              <a:t>SpringSecurity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38810" y="1868805"/>
            <a:ext cx="90373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/>
            <a:r>
              <a:rPr lang="zh-CN" altLang="en-US" sz="1600" b="1">
                <a:sym typeface="+mn-ea"/>
              </a:rPr>
              <a:t>RestTemplate进行远程接口调用，但要注意，这些Rest服务最终都可能暴露在公网的，任何人都可能调用，如果你的Rest服务属于一些私密信息，这样会导致信息的泄露。</a:t>
            </a:r>
            <a:endParaRPr lang="zh-CN" altLang="en-US" sz="16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4.Eureka服务注册与发现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85775" y="131254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1"/>
              <a:t>服务注册与发现流程回顾</a:t>
            </a:r>
            <a:endParaRPr lang="zh-CN" altLang="en-US" b="1"/>
          </a:p>
        </p:txBody>
      </p:sp>
      <p:pic>
        <p:nvPicPr>
          <p:cNvPr id="4" name="图片 3" descr="混乱的水平扩展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10" y="1767205"/>
            <a:ext cx="5461000" cy="4117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7360" y="1680845"/>
            <a:ext cx="4640580" cy="2722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注册中心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产品把信息录入系统（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服务注册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订单查询技师列表（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服务发现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订单从中筛选一个调用服务（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负载算法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Eureka服务注册与发现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5" y="2918460"/>
            <a:ext cx="5029200" cy="2343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160" y="1377315"/>
            <a:ext cx="9037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/>
            <a:r>
              <a:rPr lang="en-US" altLang="zh-CN" sz="1600" b="1">
                <a:sym typeface="+mn-ea"/>
              </a:rPr>
              <a:t>Eureka</a:t>
            </a:r>
            <a:r>
              <a:rPr lang="zh-CN" altLang="en-US" sz="1600" b="1">
                <a:sym typeface="+mn-ea"/>
              </a:rPr>
              <a:t>是一个</a:t>
            </a:r>
            <a:r>
              <a:rPr lang="en-US" altLang="zh-CN" sz="1600" b="1">
                <a:sym typeface="+mn-ea"/>
              </a:rPr>
              <a:t>RestFul</a:t>
            </a:r>
            <a:r>
              <a:rPr lang="zh-CN" altLang="en-US" sz="1600" b="1">
                <a:sym typeface="+mn-ea"/>
              </a:rPr>
              <a:t>风格的服务注册与发现的基础组件，它由两部分组成</a:t>
            </a:r>
            <a:endParaRPr lang="zh-CN" altLang="en-US" sz="16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Eureka Server</a:t>
            </a:r>
            <a:r>
              <a:rPr lang="zh-CN" altLang="en-US" sz="1600" b="1">
                <a:sym typeface="+mn-ea"/>
              </a:rPr>
              <a:t>：服务端，提供注册和发现功能</a:t>
            </a:r>
            <a:endParaRPr lang="en-US" altLang="zh-CN" sz="16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Eureka Client</a:t>
            </a:r>
            <a:r>
              <a:rPr lang="zh-CN" altLang="en-US" sz="1600" b="1">
                <a:sym typeface="+mn-ea"/>
              </a:rPr>
              <a:t>：客户方，提供消费者</a:t>
            </a:r>
            <a:r>
              <a:rPr lang="zh-CN" altLang="en-US" sz="1600" b="1">
                <a:sym typeface="+mn-ea"/>
              </a:rPr>
              <a:t>信息</a:t>
            </a:r>
            <a:endParaRPr lang="zh-CN" altLang="en-US" sz="16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.Ribbon负载均衡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340610"/>
            <a:ext cx="6772275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5" y="1509395"/>
            <a:ext cx="8872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Spring Cloud Ribbon是一个基于HTTP和TCP的客户端负载均衡工具，它基于Netflix Ribbon实现。</a:t>
            </a:r>
            <a:endParaRPr lang="zh-CN" altLang="en-US"/>
          </a:p>
          <a:p>
            <a:r>
              <a:rPr lang="zh-CN" altLang="en-US"/>
              <a:t>Ribbon只是一个工具类框架，它不像服务注册中心、配置中心、API网关那样需要独立部署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6.Feign接口服务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5" y="2414905"/>
            <a:ext cx="8429625" cy="320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3775" y="1243965"/>
            <a:ext cx="101142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提供了一种声明是的Web服务客户端定义的方式</a:t>
            </a:r>
            <a:endParaRPr lang="zh-CN" altLang="en-US"/>
          </a:p>
          <a:p>
            <a:r>
              <a:rPr lang="zh-CN" altLang="en-US"/>
              <a:t>SpringCloudFeign在NetFixFeign的基础上扩展了对SpringMVC注解的支持，在其实现下，我们只需创建一个接口并用注解的方式来配置它，即可完成对服务提供方的接口绑定。简化了SpringCloudRibbon自行封装服务调用客户端的开发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演示</Application>
  <PresentationFormat>自定义</PresentationFormat>
  <Paragraphs>118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Impact</vt:lpstr>
      <vt:lpstr>Calibri</vt:lpstr>
      <vt:lpstr>Arial Unicode MS</vt:lpstr>
      <vt:lpstr>等线</vt:lpstr>
      <vt:lpstr>等线 Light</vt:lpstr>
      <vt:lpstr>Wingdings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142</cp:revision>
  <dcterms:created xsi:type="dcterms:W3CDTF">2016-08-30T15:34:00Z</dcterms:created>
  <dcterms:modified xsi:type="dcterms:W3CDTF">2019-03-06T09:02:19Z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