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23" r:id="rId2"/>
    <p:sldId id="1446" r:id="rId3"/>
    <p:sldId id="1447" r:id="rId4"/>
    <p:sldId id="1448" r:id="rId5"/>
    <p:sldId id="1449" r:id="rId6"/>
    <p:sldId id="1425" r:id="rId7"/>
  </p:sldIdLst>
  <p:sldSz cx="10440988" cy="7200900"/>
  <p:notesSz cx="6858000" cy="9144000"/>
  <p:defaultTextStyle>
    <a:defPPr>
      <a:defRPr lang="zh-CN"/>
    </a:defPPr>
    <a:lvl1pPr marL="0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3621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7242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0863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4485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18106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1111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4732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48353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203" autoAdjust="0"/>
    <p:restoredTop sz="93354" autoAdjust="0"/>
  </p:normalViewPr>
  <p:slideViewPr>
    <p:cSldViewPr>
      <p:cViewPr>
        <p:scale>
          <a:sx n="90" d="100"/>
          <a:sy n="90" d="100"/>
        </p:scale>
        <p:origin x="-149" y="192"/>
      </p:cViewPr>
      <p:guideLst>
        <p:guide orient="horz" pos="2158"/>
        <p:guide pos="3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40"/>
        <p:guide pos="220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685800"/>
            <a:ext cx="4972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3621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7242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0863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4485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18106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1111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4732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48353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" y="225006"/>
            <a:ext cx="696067" cy="85344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125" y="1178481"/>
            <a:ext cx="7830741" cy="250698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125" y="3782141"/>
            <a:ext cx="7830741" cy="1738551"/>
          </a:xfrm>
        </p:spPr>
        <p:txBody>
          <a:bodyPr/>
          <a:lstStyle>
            <a:lvl1pPr marL="0" indent="0" algn="ctr">
              <a:buNone/>
              <a:defRPr sz="2300"/>
            </a:lvl1pPr>
            <a:lvl2pPr marL="443621" indent="0" algn="ctr">
              <a:buNone/>
              <a:defRPr sz="1900"/>
            </a:lvl2pPr>
            <a:lvl3pPr marL="887242" indent="0" algn="ctr">
              <a:buNone/>
              <a:defRPr sz="1700"/>
            </a:lvl3pPr>
            <a:lvl4pPr marL="1330863" indent="0" algn="ctr">
              <a:buNone/>
              <a:defRPr sz="1600"/>
            </a:lvl4pPr>
            <a:lvl5pPr marL="1774485" indent="0" algn="ctr">
              <a:buNone/>
              <a:defRPr sz="1600"/>
            </a:lvl5pPr>
            <a:lvl6pPr marL="2218106" indent="0" algn="ctr">
              <a:buNone/>
              <a:defRPr sz="1600"/>
            </a:lvl6pPr>
            <a:lvl7pPr marL="2661727" indent="0" algn="ctr">
              <a:buNone/>
              <a:defRPr sz="1600"/>
            </a:lvl7pPr>
            <a:lvl8pPr marL="3105348" indent="0" algn="ctr">
              <a:buNone/>
              <a:defRPr sz="1600"/>
            </a:lvl8pPr>
            <a:lvl9pPr marL="354896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982" y="130926"/>
            <a:ext cx="794638" cy="97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651013"/>
            <a:ext cx="10440988" cy="54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24" tIns="44362" rIns="88724" bIns="44362" rtlCol="0" anchor="ctr"/>
          <a:lstStyle/>
          <a:p>
            <a:pPr algn="ctr"/>
            <a:endParaRPr lang="zh-CN" altLang="en-US" sz="1300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20" y="6715007"/>
            <a:ext cx="3281842" cy="2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24" tIns="44362" rIns="88724" bIns="4436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z="1300" dirty="0" smtClean="0">
                <a:hlinkClick r:id="rId3"/>
              </a:rPr>
              <a:t>http://enjoy.ke.qq.com/</a:t>
            </a:r>
            <a:endParaRPr lang="zh-CN" altLang="en-US" sz="1300" dirty="0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096610" y="6731767"/>
            <a:ext cx="3281842" cy="2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24" tIns="44362" rIns="88724" bIns="4436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z="1300" dirty="0" smtClean="0"/>
              <a:t>684504192</a:t>
            </a:r>
            <a:endParaRPr lang="zh-CN" altLang="en-US" sz="1300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2" y="288371"/>
            <a:ext cx="9396889" cy="1200150"/>
          </a:xfrm>
          <a:prstGeom prst="rect">
            <a:avLst/>
          </a:prstGeom>
        </p:spPr>
        <p:txBody>
          <a:bodyPr vert="horz" lIns="88713" tIns="44356" rIns="88713" bIns="4435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2" y="1680213"/>
            <a:ext cx="9396889" cy="4752261"/>
          </a:xfrm>
          <a:prstGeom prst="rect">
            <a:avLst/>
          </a:prstGeom>
        </p:spPr>
        <p:txBody>
          <a:bodyPr vert="horz" lIns="88713" tIns="44356" rIns="88713" bIns="4435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52" y="6674171"/>
            <a:ext cx="2436231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38" y="6674171"/>
            <a:ext cx="3306313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11" y="6674171"/>
            <a:ext cx="2436231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transition/>
  <p:txStyles>
    <p:titleStyle>
      <a:lvl1pPr algn="ctr" defTabSz="118237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621" indent="-443621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61179" indent="-369684" algn="l" defTabSz="1182374" rtl="0" eaLnBrk="1" latinLnBrk="0" hangingPunct="1">
        <a:spcBef>
          <a:spcPts val="126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8737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70232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61727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606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101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35595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27090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1495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99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74485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598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7474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48353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39848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31343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zh/topics/automation/whats-it-autom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localhost:8080/jenki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833104" y="2917367"/>
            <a:ext cx="8831336" cy="559014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pPr algn="ctr" defTabSz="1182374">
              <a:lnSpc>
                <a:spcPct val="130000"/>
              </a:lnSpc>
            </a:pPr>
            <a:r>
              <a:rPr lang="zh-CN" altLang="en-US" sz="26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配置即代码</a:t>
            </a:r>
            <a:r>
              <a:rPr lang="en-US" altLang="zh-CN" sz="26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600" dirty="0" err="1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Jekins</a:t>
            </a:r>
            <a:endParaRPr lang="en-US" altLang="zh-CN" sz="26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610248" y="4632851"/>
            <a:ext cx="5222284" cy="2434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8724" tIns="44362" rIns="88724" bIns="44362">
            <a:spAutoFit/>
          </a:bodyPr>
          <a:lstStyle/>
          <a:p>
            <a:pPr algn="dist" defTabSz="1182374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6020" y="2175262"/>
            <a:ext cx="3744259" cy="45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724" tIns="44362" rIns="88724" bIns="44362">
            <a:spAutoFit/>
          </a:bodyPr>
          <a:lstStyle/>
          <a:p>
            <a:pPr defTabSz="1182374"/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3689" y="5473969"/>
            <a:ext cx="3453787" cy="300082"/>
            <a:chOff x="4060522" y="5762295"/>
            <a:chExt cx="4033006" cy="381057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182374"/>
                <a:endParaRPr lang="zh-CN" altLang="en-US" sz="16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182374"/>
                  <a:endParaRPr lang="zh-CN" altLang="en-US" sz="1600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182374"/>
                  <a:endParaRPr lang="zh-CN" altLang="en-US" sz="1600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762295"/>
              <a:ext cx="3682274" cy="381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182374"/>
              <a:r>
                <a:rPr lang="zh-CN" altLang="en-US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00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14037"/>
            <a:ext cx="10440988" cy="567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892" y="951776"/>
            <a:ext cx="1141266" cy="104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2081946" cy="351201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Jenkins</a:t>
            </a:r>
            <a:r>
              <a:rPr lang="zh-CN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148" y="1100120"/>
            <a:ext cx="9625353" cy="393713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Jenkins</a:t>
            </a:r>
            <a:r>
              <a:rPr lang="zh-CN" altLang="en-US" dirty="0" smtClean="0"/>
              <a:t>是一款开源 </a:t>
            </a:r>
            <a:r>
              <a:rPr lang="en-US" altLang="zh-CN" dirty="0" smtClean="0"/>
              <a:t>CI/CD </a:t>
            </a:r>
            <a:r>
              <a:rPr lang="zh-CN" altLang="en-US" dirty="0" smtClean="0"/>
              <a:t>软件，用于自动化各种任务，包括构建、测试和部署软件。</a:t>
            </a:r>
            <a:endParaRPr lang="zh-CN" altLang="en-US" dirty="0"/>
          </a:p>
        </p:txBody>
      </p:sp>
      <p:sp>
        <p:nvSpPr>
          <p:cNvPr id="6" name="文本框 1"/>
          <p:cNvSpPr txBox="1"/>
          <p:nvPr/>
        </p:nvSpPr>
        <p:spPr>
          <a:xfrm>
            <a:off x="148396" y="2028814"/>
            <a:ext cx="7000924" cy="828254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 marL="277263" indent="-277263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CI/CD</a:t>
            </a:r>
            <a:r>
              <a:rPr lang="zh-CN" altLang="en-US" sz="1600" dirty="0" smtClean="0">
                <a:latin typeface="+mn-ea"/>
              </a:rPr>
              <a:t>是一种通过在应用开发阶段引入</a:t>
            </a:r>
            <a:r>
              <a:rPr lang="zh-CN" altLang="en-US" sz="1600" dirty="0" smtClean="0">
                <a:latin typeface="+mn-ea"/>
                <a:hlinkClick r:id="rId3"/>
              </a:rPr>
              <a:t>自动化</a:t>
            </a:r>
            <a:r>
              <a:rPr lang="zh-CN" altLang="en-US" sz="1600" dirty="0" smtClean="0">
                <a:latin typeface="+mn-ea"/>
              </a:rPr>
              <a:t>来频繁向客户交付应用的方法。它的核心概念是持续集成、持续交付和持续部署 </a:t>
            </a:r>
            <a:endParaRPr lang="en-US" sz="1600" b="1" dirty="0" smtClean="0">
              <a:latin typeface="+mn-ea"/>
              <a:cs typeface="宋体" panose="02010600030101010101" pitchFamily="2" charset="-122"/>
            </a:endParaRPr>
          </a:p>
        </p:txBody>
      </p:sp>
      <p:pic>
        <p:nvPicPr>
          <p:cNvPr id="1026" name="Picture 2" descr="E:\VIP课\jenkins\jenki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272" y="2879589"/>
            <a:ext cx="9519474" cy="43213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4" y="525044"/>
            <a:ext cx="1863937" cy="351201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Jenkins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79506" y="1125122"/>
            <a:ext cx="9398706" cy="2213249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zh-CN" altLang="en-US" sz="1800" dirty="0" smtClean="0">
                <a:latin typeface="+mn-ea"/>
              </a:rPr>
              <a:t>官网地址 </a:t>
            </a:r>
            <a:r>
              <a:rPr lang="en-US" sz="1800" u="sng" dirty="0" smtClean="0">
                <a:latin typeface="+mn-ea"/>
                <a:hlinkClick r:id="rId3"/>
              </a:rPr>
              <a:t>https://jenkins.io/</a:t>
            </a:r>
            <a:endParaRPr lang="zh-CN" altLang="en-US" sz="18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Jenkins</a:t>
            </a:r>
            <a:r>
              <a:rPr lang="zh-CN" altLang="en-US" sz="1400" dirty="0" smtClean="0">
                <a:latin typeface="+mn-ea"/>
              </a:rPr>
              <a:t>有两种版本，一种安装版，一种</a:t>
            </a:r>
            <a:r>
              <a:rPr lang="en-US" sz="1400" dirty="0" smtClean="0">
                <a:latin typeface="+mn-ea"/>
              </a:rPr>
              <a:t>war</a:t>
            </a:r>
            <a:r>
              <a:rPr lang="zh-CN" altLang="en-US" sz="1400" dirty="0" smtClean="0">
                <a:latin typeface="+mn-ea"/>
              </a:rPr>
              <a:t>包。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+mn-ea"/>
              </a:rPr>
              <a:t>各种版本的安装版的安装方法：</a:t>
            </a:r>
            <a:r>
              <a:rPr lang="en-US" altLang="zh-CN" sz="1400" dirty="0" smtClean="0">
                <a:latin typeface="+mn-ea"/>
              </a:rPr>
              <a:t> https://jenkins.io/zh/doc/book/installing/</a:t>
            </a:r>
            <a:endParaRPr lang="zh-CN" altLang="en-US" sz="1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+mn-ea"/>
              </a:rPr>
              <a:t>war</a:t>
            </a:r>
            <a:r>
              <a:rPr lang="zh-CN" altLang="en-US" sz="1400" dirty="0" smtClean="0">
                <a:latin typeface="+mn-ea"/>
              </a:rPr>
              <a:t>包：部署在</a:t>
            </a:r>
            <a:r>
              <a:rPr lang="en-US" sz="1400" dirty="0" smtClean="0">
                <a:latin typeface="+mn-ea"/>
              </a:rPr>
              <a:t>Tomcat</a:t>
            </a:r>
            <a:r>
              <a:rPr lang="zh-CN" altLang="en-US" sz="1400" dirty="0" smtClean="0">
                <a:latin typeface="+mn-ea"/>
              </a:rPr>
              <a:t>上（放入</a:t>
            </a:r>
            <a:r>
              <a:rPr lang="en-US" sz="1400" dirty="0" err="1" smtClean="0">
                <a:latin typeface="+mn-ea"/>
              </a:rPr>
              <a:t>webapps</a:t>
            </a:r>
            <a:r>
              <a:rPr lang="zh-CN" altLang="en-US" sz="1400" dirty="0" smtClean="0">
                <a:latin typeface="+mn-ea"/>
              </a:rPr>
              <a:t>目录下即可</a:t>
            </a:r>
            <a:r>
              <a:rPr lang="en-US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访问：</a:t>
            </a:r>
            <a:r>
              <a:rPr lang="en-US" sz="1400" dirty="0" smtClean="0">
                <a:latin typeface="+mn-ea"/>
                <a:hlinkClick r:id="rId4"/>
              </a:rPr>
              <a:t>http://localhost:8080/jenkins/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1600" dirty="0" smtClean="0">
              <a:latin typeface="+mn-ea"/>
            </a:endParaRPr>
          </a:p>
          <a:p>
            <a:r>
              <a:rPr lang="zh-CN" altLang="en-US" sz="1800" dirty="0" smtClean="0"/>
              <a:t>解锁 </a:t>
            </a:r>
            <a:r>
              <a:rPr lang="en-US" sz="1800" dirty="0" smtClean="0"/>
              <a:t>Jenkins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+mn-ea"/>
              </a:rPr>
              <a:t>当您第一次访问新的</a:t>
            </a:r>
            <a:r>
              <a:rPr lang="en-US" altLang="zh-CN" sz="1400" dirty="0" smtClean="0">
                <a:latin typeface="+mn-ea"/>
              </a:rPr>
              <a:t>Jenkins</a:t>
            </a:r>
            <a:r>
              <a:rPr lang="zh-CN" altLang="en-US" sz="1400" dirty="0" smtClean="0">
                <a:latin typeface="+mn-ea"/>
              </a:rPr>
              <a:t>实例时，系统会要求您使用自动生成的密码对其进行解锁。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+mn-ea"/>
              </a:rPr>
              <a:t>解锁完成后需要创建第一个管理用户及密码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9386" y="4886334"/>
            <a:ext cx="2392362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1863937" cy="351201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Jenkins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148" y="3028946"/>
            <a:ext cx="3774524" cy="874421"/>
          </a:xfrm>
          <a:prstGeom prst="rect">
            <a:avLst/>
          </a:prstGeom>
          <a:noFill/>
        </p:spPr>
        <p:txBody>
          <a:bodyPr wrap="none" lIns="88724" tIns="44362" rIns="88724" bIns="44362" rtlCol="0">
            <a:spAutoFit/>
          </a:bodyPr>
          <a:lstStyle/>
          <a:p>
            <a:r>
              <a:rPr lang="zh-CN" altLang="en-US" dirty="0" smtClean="0"/>
              <a:t>插件安装：</a:t>
            </a:r>
            <a:endParaRPr lang="en-US" dirty="0" smtClean="0"/>
          </a:p>
          <a:p>
            <a:r>
              <a:rPr lang="en-US" dirty="0" smtClean="0"/>
              <a:t>Maven</a:t>
            </a:r>
            <a:r>
              <a:rPr lang="zh-CN" altLang="en-US" dirty="0" smtClean="0"/>
              <a:t>插件：</a:t>
            </a:r>
            <a:r>
              <a:rPr lang="en-US" altLang="zh-CN" dirty="0" smtClean="0"/>
              <a:t>Maven Integration</a:t>
            </a:r>
            <a:endParaRPr lang="zh-CN" altLang="en-US" dirty="0" smtClean="0"/>
          </a:p>
          <a:p>
            <a:r>
              <a:rPr lang="zh-CN" altLang="en-US" dirty="0" smtClean="0"/>
              <a:t>动态部署插件：Deploy to container</a:t>
            </a:r>
            <a:endParaRPr lang="en-US" altLang="zh-CN" dirty="0"/>
          </a:p>
        </p:txBody>
      </p:sp>
      <p:sp>
        <p:nvSpPr>
          <p:cNvPr id="4" name="文本框 1"/>
          <p:cNvSpPr txBox="1"/>
          <p:nvPr/>
        </p:nvSpPr>
        <p:spPr>
          <a:xfrm>
            <a:off x="434148" y="1171558"/>
            <a:ext cx="9295380" cy="1386099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pPr algn="l"/>
            <a:r>
              <a:rPr lang="en-US" altLang="zh-CN" sz="1600" dirty="0" smtClean="0">
                <a:latin typeface="+mn-ea"/>
              </a:rPr>
              <a:t>Jenkins</a:t>
            </a:r>
            <a:r>
              <a:rPr lang="zh-CN" altLang="en-US" sz="1600" dirty="0" smtClean="0">
                <a:latin typeface="+mn-ea"/>
              </a:rPr>
              <a:t>基本配置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全局工具配置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latin typeface="+mn-ea"/>
              </a:rPr>
              <a:t>JDK</a:t>
            </a:r>
            <a:r>
              <a:rPr lang="zh-CN" altLang="en-US" sz="1600" dirty="0" smtClean="0">
                <a:latin typeface="+mn-ea"/>
              </a:rPr>
              <a:t>配置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latin typeface="+mn-ea"/>
              </a:rPr>
              <a:t>GIT</a:t>
            </a:r>
            <a:r>
              <a:rPr lang="zh-CN" altLang="en-US" sz="1600" dirty="0" smtClean="0">
                <a:latin typeface="+mn-ea"/>
              </a:rPr>
              <a:t>配置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latin typeface="+mn-ea"/>
              </a:rPr>
              <a:t>Maven</a:t>
            </a:r>
            <a:r>
              <a:rPr lang="zh-CN" altLang="en-US" sz="1600" dirty="0" smtClean="0">
                <a:latin typeface="+mn-ea"/>
              </a:rPr>
              <a:t>配置</a:t>
            </a: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2735971" cy="351201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Jenkins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自动构建部署</a:t>
            </a:r>
            <a:endParaRPr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34148" y="1171558"/>
            <a:ext cx="9295380" cy="1505363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源码管理</a:t>
            </a:r>
            <a:endParaRPr lang="en-US" altLang="zh-CN" sz="1600" dirty="0" smtClean="0"/>
          </a:p>
          <a:p>
            <a:r>
              <a:rPr lang="en-US" altLang="zh-CN" sz="1400" dirty="0" err="1" smtClean="0">
                <a:latin typeface="+mn-ea"/>
              </a:rPr>
              <a:t>github</a:t>
            </a:r>
            <a:endParaRPr lang="zh-CN" altLang="en-US" sz="1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构建触发器</a:t>
            </a:r>
            <a:endParaRPr lang="en-US" altLang="zh-CN" sz="1600" dirty="0" smtClean="0"/>
          </a:p>
          <a:p>
            <a:r>
              <a:rPr lang="zh-CN" altLang="en-US" sz="1400" dirty="0" smtClean="0">
                <a:latin typeface="+mn-ea"/>
              </a:rPr>
              <a:t>定时构建</a:t>
            </a:r>
            <a:endParaRPr lang="en-US" altLang="zh-CN" sz="1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构建后阶段</a:t>
            </a:r>
            <a:endParaRPr lang="en-US" altLang="zh-CN" sz="1600" dirty="0" smtClean="0"/>
          </a:p>
          <a:p>
            <a:r>
              <a:rPr lang="zh-CN" altLang="en-US" sz="1400" dirty="0" smtClean="0">
                <a:latin typeface="+mn-ea"/>
              </a:rPr>
              <a:t>使用</a:t>
            </a:r>
            <a:r>
              <a:rPr lang="en-US" altLang="zh-CN" sz="1400" dirty="0" smtClean="0">
                <a:latin typeface="+mn-ea"/>
              </a:rPr>
              <a:t>shell</a:t>
            </a:r>
            <a:r>
              <a:rPr lang="zh-CN" altLang="en-US" sz="1400" dirty="0" smtClean="0">
                <a:latin typeface="+mn-ea"/>
              </a:rPr>
              <a:t>脚本发布部署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5" name="Picture 2" descr="E:\VIP课\jenkins\jenk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272" y="2879589"/>
            <a:ext cx="9519474" cy="43213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2624386" y="2223280"/>
            <a:ext cx="4455365" cy="989837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1935" y="4113014"/>
            <a:ext cx="3654346" cy="649744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endPara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QQ：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2962938812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300" dirty="0"/>
          </a:p>
        </p:txBody>
      </p:sp>
      <p:sp>
        <p:nvSpPr>
          <p:cNvPr id="3" name="文本框 2"/>
          <p:cNvSpPr txBox="1"/>
          <p:nvPr/>
        </p:nvSpPr>
        <p:spPr>
          <a:xfrm>
            <a:off x="3412354" y="3463433"/>
            <a:ext cx="2582083" cy="412756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255</Words>
  <Application>WPS 演示</Application>
  <PresentationFormat>自定义</PresentationFormat>
  <Paragraphs>39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1522</cp:revision>
  <dcterms:created xsi:type="dcterms:W3CDTF">2014-11-09T01:07:00Z</dcterms:created>
  <dcterms:modified xsi:type="dcterms:W3CDTF">2019-04-03T10:00:56Z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</Properties>
</file>