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C108-C178-834E-915F-3F3B0CF7064D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50D8-176E-A847-B080-EF8F30DC6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63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C108-C178-834E-915F-3F3B0CF7064D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50D8-176E-A847-B080-EF8F30DC6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67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C108-C178-834E-915F-3F3B0CF7064D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50D8-176E-A847-B080-EF8F30DC6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5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C108-C178-834E-915F-3F3B0CF7064D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50D8-176E-A847-B080-EF8F30DC6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18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C108-C178-834E-915F-3F3B0CF7064D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50D8-176E-A847-B080-EF8F30DC6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96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C108-C178-834E-915F-3F3B0CF7064D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50D8-176E-A847-B080-EF8F30DC6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99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C108-C178-834E-915F-3F3B0CF7064D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50D8-176E-A847-B080-EF8F30DC6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43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C108-C178-834E-915F-3F3B0CF7064D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50D8-176E-A847-B080-EF8F30DC6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86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C108-C178-834E-915F-3F3B0CF7064D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50D8-176E-A847-B080-EF8F30DC6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17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C108-C178-834E-915F-3F3B0CF7064D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50D8-176E-A847-B080-EF8F30DC6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26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C108-C178-834E-915F-3F3B0CF7064D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550D8-176E-A847-B080-EF8F30DC6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4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9C108-C178-834E-915F-3F3B0CF7064D}" type="datetimeFigureOut">
              <a:rPr kumimoji="1" lang="ja-JP" altLang="en-US" smtClean="0"/>
              <a:t>2013/10/16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550D8-176E-A847-B080-EF8F30DC6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01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2068286" y="580571"/>
            <a:ext cx="0" cy="5757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600691" y="2464252"/>
            <a:ext cx="0" cy="6954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2600691" y="3643471"/>
            <a:ext cx="0" cy="6954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345706" y="1853535"/>
            <a:ext cx="541306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角丸四角形吹き出し 13"/>
          <p:cNvSpPr/>
          <p:nvPr/>
        </p:nvSpPr>
        <p:spPr>
          <a:xfrm>
            <a:off x="2494849" y="849659"/>
            <a:ext cx="1285225" cy="538177"/>
          </a:xfrm>
          <a:prstGeom prst="wedgeRoundRectCallout">
            <a:avLst>
              <a:gd name="adj1" fmla="val -80833"/>
              <a:gd name="adj2" fmla="val 12992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scrollTop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47366" y="39590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2068286" y="1853535"/>
            <a:ext cx="4690487" cy="716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2068286" y="1853535"/>
            <a:ext cx="4690488" cy="203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600691" y="5109938"/>
            <a:ext cx="0" cy="6954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2068286" y="1853535"/>
            <a:ext cx="4690488" cy="3664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6758773" y="1853535"/>
            <a:ext cx="0" cy="32564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2600691" y="5109938"/>
            <a:ext cx="41580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940217" y="3477189"/>
            <a:ext cx="210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offsetTop</a:t>
            </a:r>
            <a:r>
              <a:rPr kumimoji="1" lang="en-US" altLang="ja-JP" dirty="0" smtClean="0"/>
              <a:t> - </a:t>
            </a:r>
            <a:r>
              <a:rPr kumimoji="1" lang="en-US" altLang="ja-JP" dirty="0" err="1" smtClean="0"/>
              <a:t>scrollTop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2068286" y="5518148"/>
            <a:ext cx="5324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039747" y="5484648"/>
            <a:ext cx="7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depth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70453" y="510671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780074" y="1484203"/>
            <a:ext cx="23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780074" y="5694805"/>
            <a:ext cx="4567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(l – depth) : (</a:t>
            </a:r>
            <a:r>
              <a:rPr kumimoji="1" lang="en-US" altLang="ja-JP" dirty="0" err="1" smtClean="0"/>
              <a:t>offsetTop</a:t>
            </a:r>
            <a:r>
              <a:rPr kumimoji="1" lang="en-US" altLang="ja-JP" dirty="0" smtClean="0"/>
              <a:t> – </a:t>
            </a:r>
            <a:r>
              <a:rPr kumimoji="1" lang="en-US" altLang="ja-JP" dirty="0" err="1" smtClean="0"/>
              <a:t>scrollTop</a:t>
            </a:r>
            <a:r>
              <a:rPr kumimoji="1" lang="en-US" altLang="ja-JP" dirty="0" smtClean="0"/>
              <a:t>) = depth :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x = depth * (</a:t>
            </a:r>
            <a:r>
              <a:rPr kumimoji="1" lang="en-US" altLang="ja-JP" dirty="0" err="1" smtClean="0"/>
              <a:t>offsetTop</a:t>
            </a:r>
            <a:r>
              <a:rPr kumimoji="1" lang="en-US" altLang="ja-JP" dirty="0" smtClean="0"/>
              <a:t> – </a:t>
            </a:r>
            <a:r>
              <a:rPr kumimoji="1" lang="en-US" altLang="ja-JP" dirty="0" err="1" smtClean="0"/>
              <a:t>scrollTop</a:t>
            </a:r>
            <a:r>
              <a:rPr kumimoji="1" lang="en-US" altLang="ja-JP" dirty="0" smtClean="0"/>
              <a:t>) / (l – depth)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90365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23</Words>
  <Application>Microsoft Macintosh PowerPoint</Application>
  <PresentationFormat>画面に合わせる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吉岡 直人</dc:creator>
  <cp:lastModifiedBy>吉岡 直人</cp:lastModifiedBy>
  <cp:revision>12</cp:revision>
  <dcterms:created xsi:type="dcterms:W3CDTF">2013-10-15T01:17:38Z</dcterms:created>
  <dcterms:modified xsi:type="dcterms:W3CDTF">2013-10-16T04:40:21Z</dcterms:modified>
</cp:coreProperties>
</file>