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890D-E031-1443-A94A-4940B92A765E}" type="datetimeFigureOut">
              <a:rPr kumimoji="1" lang="ja-JP" altLang="en-US" smtClean="0"/>
              <a:t>2014/07/19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E207-5B84-8643-9098-D41A53AF0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99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890D-E031-1443-A94A-4940B92A765E}" type="datetimeFigureOut">
              <a:rPr kumimoji="1" lang="ja-JP" altLang="en-US" smtClean="0"/>
              <a:t>2014/07/19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E207-5B84-8643-9098-D41A53AF0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82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890D-E031-1443-A94A-4940B92A765E}" type="datetimeFigureOut">
              <a:rPr kumimoji="1" lang="ja-JP" altLang="en-US" smtClean="0"/>
              <a:t>2014/07/19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E207-5B84-8643-9098-D41A53AF0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13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890D-E031-1443-A94A-4940B92A765E}" type="datetimeFigureOut">
              <a:rPr kumimoji="1" lang="ja-JP" altLang="en-US" smtClean="0"/>
              <a:t>2014/07/19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E207-5B84-8643-9098-D41A53AF0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97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890D-E031-1443-A94A-4940B92A765E}" type="datetimeFigureOut">
              <a:rPr kumimoji="1" lang="ja-JP" altLang="en-US" smtClean="0"/>
              <a:t>2014/07/19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E207-5B84-8643-9098-D41A53AF0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82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890D-E031-1443-A94A-4940B92A765E}" type="datetimeFigureOut">
              <a:rPr kumimoji="1" lang="ja-JP" altLang="en-US" smtClean="0"/>
              <a:t>2014/07/19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E207-5B84-8643-9098-D41A53AF0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693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890D-E031-1443-A94A-4940B92A765E}" type="datetimeFigureOut">
              <a:rPr kumimoji="1" lang="ja-JP" altLang="en-US" smtClean="0"/>
              <a:t>2014/07/19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E207-5B84-8643-9098-D41A53AF0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37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890D-E031-1443-A94A-4940B92A765E}" type="datetimeFigureOut">
              <a:rPr kumimoji="1" lang="ja-JP" altLang="en-US" smtClean="0"/>
              <a:t>2014/07/19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E207-5B84-8643-9098-D41A53AF0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80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890D-E031-1443-A94A-4940B92A765E}" type="datetimeFigureOut">
              <a:rPr kumimoji="1" lang="ja-JP" altLang="en-US" smtClean="0"/>
              <a:t>2014/07/19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E207-5B84-8643-9098-D41A53AF0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01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890D-E031-1443-A94A-4940B92A765E}" type="datetimeFigureOut">
              <a:rPr kumimoji="1" lang="ja-JP" altLang="en-US" smtClean="0"/>
              <a:t>2014/07/19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E207-5B84-8643-9098-D41A53AF0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134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890D-E031-1443-A94A-4940B92A765E}" type="datetimeFigureOut">
              <a:rPr kumimoji="1" lang="ja-JP" altLang="en-US" smtClean="0"/>
              <a:t>2014/07/19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E207-5B84-8643-9098-D41A53AF0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19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3890D-E031-1443-A94A-4940B92A765E}" type="datetimeFigureOut">
              <a:rPr kumimoji="1" lang="ja-JP" altLang="en-US" smtClean="0"/>
              <a:t>2014/07/19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AE207-5B84-8643-9098-D41A53AF0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4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PS13</a:t>
            </a:r>
            <a:r>
              <a:rPr kumimoji="1" lang="ja-JP" altLang="en-US" dirty="0" smtClean="0"/>
              <a:t>ネット接続問題解決！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49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髙木さんの遅れて来た作戦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皆の</a:t>
            </a:r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を初期化してみる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511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高倉さんの作戦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r>
              <a:rPr lang="ja-JP" altLang="en-US" dirty="0" smtClean="0"/>
              <a:t>台ずつ繋いでみる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問題点の特定に至らず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18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中野さんの奇跡の作戦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今日の出席者の中に原因がいるかどうかを検査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問題点の特定に至らず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066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寺口さんの素敵な作戦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クラスを半分に分けて接続・非接続を試験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7838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平塚さんの慎重な作戦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平塚さんが責任者になる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715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三宅さんの勇ましい作戦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全員のネットワーク設定を洗い出して、違う人を見つけて試験する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202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宮本さんの夢見がちな作戦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神様に聞く（ランダムにやる）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82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山田さんの充実した作戦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ネットワーク負荷が原因である可能性を検査するために</a:t>
            </a:r>
            <a:r>
              <a:rPr lang="ja-JP" altLang="en-US" dirty="0" smtClean="0"/>
              <a:t>でかいデータを</a:t>
            </a:r>
            <a:r>
              <a:rPr lang="en-US" altLang="ja-JP" dirty="0" smtClean="0"/>
              <a:t>DL</a:t>
            </a:r>
            <a:r>
              <a:rPr kumimoji="1" lang="ja-JP" altLang="en-US" dirty="0" smtClean="0"/>
              <a:t>してみる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3859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山本さんの瑛介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パターンを探したい</a:t>
            </a:r>
            <a:endParaRPr kumimoji="1" lang="en-US" altLang="ja-JP" dirty="0" smtClean="0"/>
          </a:p>
          <a:p>
            <a:r>
              <a:rPr lang="ja-JP" altLang="en-US" dirty="0" smtClean="0"/>
              <a:t>他の授業での事例を集める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912465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158</Words>
  <Application>Microsoft Macintosh PowerPoint</Application>
  <PresentationFormat>画面に合わせる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ホワイト</vt:lpstr>
      <vt:lpstr>PS13ネット接続問題解決！</vt:lpstr>
      <vt:lpstr>高倉さんの作戦</vt:lpstr>
      <vt:lpstr>中野さんの奇跡の作戦</vt:lpstr>
      <vt:lpstr>寺口さんの素敵な作戦</vt:lpstr>
      <vt:lpstr>平塚さんの慎重な作戦</vt:lpstr>
      <vt:lpstr>三宅さんの勇ましい作戦</vt:lpstr>
      <vt:lpstr>宮本さんの夢見がちな作戦</vt:lpstr>
      <vt:lpstr>山田さんの充実した作戦</vt:lpstr>
      <vt:lpstr>山本さんの瑛介</vt:lpstr>
      <vt:lpstr>髙木さんの遅れて来た作戦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PS13ネット接続問題解決！</dc:title>
  <dc:creator>吉岡 直人</dc:creator>
  <cp:lastModifiedBy>吉岡 直人</cp:lastModifiedBy>
  <cp:revision>6</cp:revision>
  <dcterms:created xsi:type="dcterms:W3CDTF">2014-07-19T02:38:51Z</dcterms:created>
  <dcterms:modified xsi:type="dcterms:W3CDTF">2014-07-19T08:23:40Z</dcterms:modified>
</cp:coreProperties>
</file>