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Titillium Web"/>
      <p:regular r:id="rId23"/>
      <p:bold r:id="rId24"/>
      <p:italic r:id="rId25"/>
      <p:boldItalic r:id="rId26"/>
    </p:embeddedFont>
    <p:embeddedFont>
      <p:font typeface="Squad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7" Type="http://schemas.openxmlformats.org/officeDocument/2006/relationships/font" Target="fonts/Squad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48774de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48774de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3cc3b62b8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3cc3b62b8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a48774def6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a48774def6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a48774def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a48774def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a48774def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a48774def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a48774def6_0_25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a48774def6_0_25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23cc3b62b8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23cc3b62b8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a48774def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a48774def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a48774def6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a48774def6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a4ac67c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a4ac67c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a4ac67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a4ac67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a48774de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a48774de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a48774de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a48774de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a4fd31017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a4fd31017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a48774def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a48774def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a4ac67c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a4ac67c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3cc3b62b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3cc3b62b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 rot="10800000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hasCustomPrompt="1" type="title"/>
          </p:nvPr>
        </p:nvSpPr>
        <p:spPr>
          <a:xfrm>
            <a:off x="720000" y="20489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/>
          <p:nvPr/>
        </p:nvSpPr>
        <p:spPr>
          <a:xfrm>
            <a:off x="-850" y="826075"/>
            <a:ext cx="4050100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229" name="Google Shape;229;p11"/>
          <p:cNvSpPr/>
          <p:nvPr/>
        </p:nvSpPr>
        <p:spPr>
          <a:xfrm flipH="1">
            <a:off x="5093900" y="826075"/>
            <a:ext cx="4050100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230" name="Google Shape;230;p11"/>
          <p:cNvCxnSpPr/>
          <p:nvPr/>
        </p:nvCxnSpPr>
        <p:spPr>
          <a:xfrm>
            <a:off x="6350" y="241775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231" name="Google Shape;231;p11"/>
          <p:cNvCxnSpPr>
            <a:endCxn id="227" idx="0"/>
          </p:cNvCxnSpPr>
          <p:nvPr/>
        </p:nvCxnSpPr>
        <p:spPr>
          <a:xfrm>
            <a:off x="4570800" y="234200"/>
            <a:ext cx="12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232" name="Google Shape;232;p11"/>
          <p:cNvSpPr txBox="1"/>
          <p:nvPr>
            <p:ph idx="1" type="subTitle"/>
          </p:nvPr>
        </p:nvSpPr>
        <p:spPr>
          <a:xfrm>
            <a:off x="729425" y="4090700"/>
            <a:ext cx="7704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33" name="Google Shape;233;p11"/>
          <p:cNvGrpSpPr/>
          <p:nvPr/>
        </p:nvGrpSpPr>
        <p:grpSpPr>
          <a:xfrm flipH="1" rot="10800000">
            <a:off x="5279706" y="97204"/>
            <a:ext cx="3748915" cy="3156397"/>
            <a:chOff x="5279706" y="1837129"/>
            <a:chExt cx="3748915" cy="3156397"/>
          </a:xfrm>
        </p:grpSpPr>
        <p:sp>
          <p:nvSpPr>
            <p:cNvPr id="234" name="Google Shape;234;p11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hasCustomPrompt="1"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idx="1" type="subTitle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idx="2" type="subTitle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3" type="title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idx="4" type="subTitle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5" type="subTitle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hasCustomPrompt="1" idx="6" type="title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7" type="title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rotWithShape="0" algn="bl">
              <a:srgbClr val="DFDE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idx="8" type="subTitle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9" type="subTitle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13" type="subTitle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idx="14" type="subTitle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idx="1" type="subTitle"/>
          </p:nvPr>
        </p:nvSpPr>
        <p:spPr>
          <a:xfrm>
            <a:off x="4537650" y="2010250"/>
            <a:ext cx="3886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06" name="Google Shape;306;p14"/>
          <p:cNvSpPr txBox="1"/>
          <p:nvPr>
            <p:ph idx="2" type="subTitle"/>
          </p:nvPr>
        </p:nvSpPr>
        <p:spPr>
          <a:xfrm>
            <a:off x="720000" y="3661263"/>
            <a:ext cx="3886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2311350" y="1766350"/>
            <a:ext cx="17691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08" name="Google Shape;308;p14"/>
          <p:cNvSpPr txBox="1"/>
          <p:nvPr>
            <p:ph idx="4" type="title"/>
          </p:nvPr>
        </p:nvSpPr>
        <p:spPr>
          <a:xfrm>
            <a:off x="5063400" y="3417375"/>
            <a:ext cx="1769100" cy="11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09" name="Google Shape;309;p14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" type="subTitle"/>
          </p:nvPr>
        </p:nvSpPr>
        <p:spPr>
          <a:xfrm>
            <a:off x="72000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2" type="subTitle"/>
          </p:nvPr>
        </p:nvSpPr>
        <p:spPr>
          <a:xfrm>
            <a:off x="72000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3" type="subTitle"/>
          </p:nvPr>
        </p:nvSpPr>
        <p:spPr>
          <a:xfrm>
            <a:off x="336975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4" type="subTitle"/>
          </p:nvPr>
        </p:nvSpPr>
        <p:spPr>
          <a:xfrm>
            <a:off x="336975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15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17" name="Google Shape;317;p15"/>
          <p:cNvSpPr txBox="1"/>
          <p:nvPr>
            <p:ph idx="5" type="subTitle"/>
          </p:nvPr>
        </p:nvSpPr>
        <p:spPr>
          <a:xfrm>
            <a:off x="601950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6" type="subTitle"/>
          </p:nvPr>
        </p:nvSpPr>
        <p:spPr>
          <a:xfrm>
            <a:off x="6019500" y="36006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1" name="Google Shape;321;p16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22" name="Google Shape;322;p16"/>
          <p:cNvSpPr txBox="1"/>
          <p:nvPr>
            <p:ph idx="1" type="subTitle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2" type="subTitle"/>
          </p:nvPr>
        </p:nvSpPr>
        <p:spPr>
          <a:xfrm>
            <a:off x="6187075" y="22542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3" type="subTitle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4" type="subTitle"/>
          </p:nvPr>
        </p:nvSpPr>
        <p:spPr>
          <a:xfrm>
            <a:off x="6187075" y="39052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5" type="subTitle"/>
          </p:nvPr>
        </p:nvSpPr>
        <p:spPr>
          <a:xfrm>
            <a:off x="2203850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6" type="subTitle"/>
          </p:nvPr>
        </p:nvSpPr>
        <p:spPr>
          <a:xfrm>
            <a:off x="2203850" y="22542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7" type="subTitle"/>
          </p:nvPr>
        </p:nvSpPr>
        <p:spPr>
          <a:xfrm>
            <a:off x="2203850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8" type="subTitle"/>
          </p:nvPr>
        </p:nvSpPr>
        <p:spPr>
          <a:xfrm>
            <a:off x="2203850" y="39052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idx="1" type="subTitle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17"/>
          <p:cNvSpPr txBox="1"/>
          <p:nvPr>
            <p:ph idx="2" type="subTitle"/>
          </p:nvPr>
        </p:nvSpPr>
        <p:spPr>
          <a:xfrm>
            <a:off x="720000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3" name="Google Shape;333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4" name="Google Shape;334;p17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2679832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4639665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7" type="subTitle"/>
          </p:nvPr>
        </p:nvSpPr>
        <p:spPr>
          <a:xfrm>
            <a:off x="6599489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0" name="Google Shape;340;p17"/>
          <p:cNvSpPr txBox="1"/>
          <p:nvPr>
            <p:ph idx="8" type="subTitle"/>
          </p:nvPr>
        </p:nvSpPr>
        <p:spPr>
          <a:xfrm>
            <a:off x="6599497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9" type="subTitle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17"/>
          <p:cNvSpPr txBox="1"/>
          <p:nvPr>
            <p:ph idx="13" type="subTitle"/>
          </p:nvPr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4" type="subTitle"/>
          </p:nvPr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15" type="subTitle"/>
          </p:nvPr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7" name="Google Shape;347;p18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48" name="Google Shape;348;p18"/>
          <p:cNvSpPr txBox="1"/>
          <p:nvPr>
            <p:ph idx="1" type="subTitle"/>
          </p:nvPr>
        </p:nvSpPr>
        <p:spPr>
          <a:xfrm>
            <a:off x="4954625" y="1522225"/>
            <a:ext cx="3468900" cy="30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1" type="subTitle"/>
          </p:nvPr>
        </p:nvSpPr>
        <p:spPr>
          <a:xfrm>
            <a:off x="72000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idx="2" type="subTitle"/>
          </p:nvPr>
        </p:nvSpPr>
        <p:spPr>
          <a:xfrm>
            <a:off x="72000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3" type="subTitle"/>
          </p:nvPr>
        </p:nvSpPr>
        <p:spPr>
          <a:xfrm>
            <a:off x="336975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4" type="subTitle"/>
          </p:nvPr>
        </p:nvSpPr>
        <p:spPr>
          <a:xfrm>
            <a:off x="336975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5" name="Google Shape;355;p19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56" name="Google Shape;356;p19"/>
          <p:cNvSpPr txBox="1"/>
          <p:nvPr>
            <p:ph idx="5" type="subTitle"/>
          </p:nvPr>
        </p:nvSpPr>
        <p:spPr>
          <a:xfrm>
            <a:off x="6019500" y="368665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6" type="subTitle"/>
          </p:nvPr>
        </p:nvSpPr>
        <p:spPr>
          <a:xfrm>
            <a:off x="6019500" y="4138200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8" name="Google Shape;358;p19"/>
          <p:cNvSpPr txBox="1"/>
          <p:nvPr>
            <p:ph idx="7" type="subTitle"/>
          </p:nvPr>
        </p:nvSpPr>
        <p:spPr>
          <a:xfrm>
            <a:off x="7200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8" type="subTitle"/>
          </p:nvPr>
        </p:nvSpPr>
        <p:spPr>
          <a:xfrm>
            <a:off x="72000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9" type="subTitle"/>
          </p:nvPr>
        </p:nvSpPr>
        <p:spPr>
          <a:xfrm>
            <a:off x="336975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idx="13" type="subTitle"/>
          </p:nvPr>
        </p:nvSpPr>
        <p:spPr>
          <a:xfrm>
            <a:off x="336975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14" type="subTitle"/>
          </p:nvPr>
        </p:nvSpPr>
        <p:spPr>
          <a:xfrm>
            <a:off x="6019500" y="20371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15" type="subTitle"/>
          </p:nvPr>
        </p:nvSpPr>
        <p:spPr>
          <a:xfrm>
            <a:off x="6019500" y="2488675"/>
            <a:ext cx="24045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>
            <p:ph hasCustomPrompt="1" type="title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0"/>
          <p:cNvSpPr txBox="1"/>
          <p:nvPr>
            <p:ph idx="1" type="subTitle"/>
          </p:nvPr>
        </p:nvSpPr>
        <p:spPr>
          <a:xfrm>
            <a:off x="7200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2" type="subTitle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68" name="Google Shape;368;p20"/>
          <p:cNvSpPr txBox="1"/>
          <p:nvPr>
            <p:ph idx="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9" name="Google Shape;369;p20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70" name="Google Shape;370;p20"/>
          <p:cNvSpPr txBox="1"/>
          <p:nvPr>
            <p:ph hasCustomPrompt="1" idx="4" type="title"/>
          </p:nvPr>
        </p:nvSpPr>
        <p:spPr>
          <a:xfrm>
            <a:off x="34536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0"/>
          <p:cNvSpPr txBox="1"/>
          <p:nvPr>
            <p:ph idx="5" type="subTitle"/>
          </p:nvPr>
        </p:nvSpPr>
        <p:spPr>
          <a:xfrm>
            <a:off x="34536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20"/>
          <p:cNvSpPr txBox="1"/>
          <p:nvPr>
            <p:ph idx="6" type="subTitle"/>
          </p:nvPr>
        </p:nvSpPr>
        <p:spPr>
          <a:xfrm>
            <a:off x="34536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hasCustomPrompt="1" idx="7" type="title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0"/>
          <p:cNvSpPr txBox="1"/>
          <p:nvPr>
            <p:ph idx="8" type="subTitle"/>
          </p:nvPr>
        </p:nvSpPr>
        <p:spPr>
          <a:xfrm>
            <a:off x="6187204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20"/>
          <p:cNvSpPr txBox="1"/>
          <p:nvPr>
            <p:ph idx="9" type="subTitle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450450" y="1841288"/>
            <a:ext cx="25497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3"/>
          <p:cNvSpPr/>
          <p:nvPr/>
        </p:nvSpPr>
        <p:spPr>
          <a:xfrm flipH="1" rot="-5400000">
            <a:off x="190897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190897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flipH="1" rot="-5400000">
            <a:off x="1264703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flipH="1" rot="10800000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3"/>
          <p:cNvSpPr txBox="1"/>
          <p:nvPr>
            <p:ph hasCustomPrompt="1" idx="2" type="title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5000">
                <a:solidFill>
                  <a:srgbClr val="775E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/>
          <p:nvPr>
            <p:ph idx="3" type="title"/>
          </p:nvPr>
        </p:nvSpPr>
        <p:spPr>
          <a:xfrm>
            <a:off x="4450450" y="2643713"/>
            <a:ext cx="25497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" type="subTitle"/>
          </p:nvPr>
        </p:nvSpPr>
        <p:spPr>
          <a:xfrm>
            <a:off x="7200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21"/>
          <p:cNvSpPr txBox="1"/>
          <p:nvPr>
            <p:ph idx="2" type="subTitle"/>
          </p:nvPr>
        </p:nvSpPr>
        <p:spPr>
          <a:xfrm>
            <a:off x="7200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79" name="Google Shape;379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21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81" name="Google Shape;381;p21"/>
          <p:cNvSpPr txBox="1"/>
          <p:nvPr>
            <p:ph idx="3" type="subTitle"/>
          </p:nvPr>
        </p:nvSpPr>
        <p:spPr>
          <a:xfrm>
            <a:off x="34536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2" name="Google Shape;382;p21"/>
          <p:cNvSpPr txBox="1"/>
          <p:nvPr>
            <p:ph idx="4" type="subTitle"/>
          </p:nvPr>
        </p:nvSpPr>
        <p:spPr>
          <a:xfrm>
            <a:off x="34536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383" name="Google Shape;383;p21"/>
          <p:cNvSpPr txBox="1"/>
          <p:nvPr>
            <p:ph idx="5" type="subTitle"/>
          </p:nvPr>
        </p:nvSpPr>
        <p:spPr>
          <a:xfrm>
            <a:off x="6187200" y="41838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6" type="subTitle"/>
          </p:nvPr>
        </p:nvSpPr>
        <p:spPr>
          <a:xfrm>
            <a:off x="6187200" y="3157750"/>
            <a:ext cx="2236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7" name="Google Shape;387;p22"/>
          <p:cNvSpPr txBox="1"/>
          <p:nvPr>
            <p:ph idx="1" type="subTitle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2"/>
          <p:cNvSpPr/>
          <p:nvPr/>
        </p:nvSpPr>
        <p:spPr>
          <a:xfrm flipH="1" rot="5400000">
            <a:off x="66797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66797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flipH="1" rot="5400000">
            <a:off x="7896100" y="1662731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82531" y="1916411"/>
            <a:ext cx="3748915" cy="3156397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1563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flipH="1" rot="-5400000">
            <a:off x="1563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230175" y="1662731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flipH="1" rot="10800000">
            <a:off x="5317381" y="71061"/>
            <a:ext cx="3748915" cy="3156397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4" name="Google Shape;444;p23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45" name="Google Shape;445;p23"/>
          <p:cNvSpPr txBox="1"/>
          <p:nvPr>
            <p:ph hasCustomPrompt="1" idx="2" type="title"/>
          </p:nvPr>
        </p:nvSpPr>
        <p:spPr>
          <a:xfrm>
            <a:off x="7200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/>
          <p:nvPr>
            <p:ph idx="1" type="subTitle"/>
          </p:nvPr>
        </p:nvSpPr>
        <p:spPr>
          <a:xfrm>
            <a:off x="720000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47" name="Google Shape;447;p23"/>
          <p:cNvSpPr txBox="1"/>
          <p:nvPr>
            <p:ph idx="3" type="subTitle"/>
          </p:nvPr>
        </p:nvSpPr>
        <p:spPr>
          <a:xfrm>
            <a:off x="7200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448" name="Google Shape;448;p23"/>
          <p:cNvSpPr txBox="1"/>
          <p:nvPr>
            <p:ph hasCustomPrompt="1" idx="4" type="title"/>
          </p:nvPr>
        </p:nvSpPr>
        <p:spPr>
          <a:xfrm>
            <a:off x="6187204" y="1900150"/>
            <a:ext cx="22368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3"/>
          <p:cNvSpPr txBox="1"/>
          <p:nvPr>
            <p:ph idx="5" type="subTitle"/>
          </p:nvPr>
        </p:nvSpPr>
        <p:spPr>
          <a:xfrm>
            <a:off x="6187200" y="3417475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23"/>
          <p:cNvSpPr txBox="1"/>
          <p:nvPr>
            <p:ph idx="6" type="subTitle"/>
          </p:nvPr>
        </p:nvSpPr>
        <p:spPr>
          <a:xfrm>
            <a:off x="6187200" y="3905400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3" name="Google Shape;453;p24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/>
          <p:nvPr>
            <p:ph idx="1" type="subTitle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flipH="1" rot="-5400000">
            <a:off x="190897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457" name="Google Shape;457;p25"/>
          <p:cNvSpPr/>
          <p:nvPr/>
        </p:nvSpPr>
        <p:spPr>
          <a:xfrm rot="-5400000">
            <a:off x="190897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458" name="Google Shape;458;p25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459" name="Google Shape;459;p25"/>
          <p:cNvCxnSpPr/>
          <p:nvPr/>
        </p:nvCxnSpPr>
        <p:spPr>
          <a:xfrm>
            <a:off x="357653" y="2569505"/>
            <a:ext cx="2698800" cy="24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460" name="Google Shape;460;p25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461" name="Google Shape;461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 flipH="1" rot="10800000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484" name="Google Shape;484;p25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5"/>
          <p:cNvSpPr txBox="1"/>
          <p:nvPr>
            <p:ph type="title"/>
          </p:nvPr>
        </p:nvSpPr>
        <p:spPr>
          <a:xfrm>
            <a:off x="4257300" y="2300800"/>
            <a:ext cx="41667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07" name="Google Shape;507;p25"/>
          <p:cNvSpPr txBox="1"/>
          <p:nvPr/>
        </p:nvSpPr>
        <p:spPr>
          <a:xfrm>
            <a:off x="4257300" y="3714200"/>
            <a:ext cx="416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This presentation template was created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infographics &amp; images by </a:t>
            </a:r>
            <a:r>
              <a:rPr b="1" lang="en" sz="1000">
                <a:solidFill>
                  <a:srgbClr val="8E8BD8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000">
              <a:solidFill>
                <a:srgbClr val="8E8BD8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8" name="Google Shape;508;p25"/>
          <p:cNvSpPr txBox="1"/>
          <p:nvPr>
            <p:ph idx="1" type="subTitle"/>
          </p:nvPr>
        </p:nvSpPr>
        <p:spPr>
          <a:xfrm>
            <a:off x="4260275" y="1591600"/>
            <a:ext cx="416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quada One"/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2" type="title"/>
          </p:nvPr>
        </p:nvSpPr>
        <p:spPr>
          <a:xfrm>
            <a:off x="3442376" y="540012"/>
            <a:ext cx="4981500" cy="1095600"/>
          </a:xfrm>
          <a:prstGeom prst="rect">
            <a:avLst/>
          </a:prstGeom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9000">
                <a:solidFill>
                  <a:srgbClr val="775EF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7000"/>
              <a:buNone/>
              <a:defRPr sz="7000">
                <a:solidFill>
                  <a:srgbClr val="775EF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/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1" type="subTitle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2" type="subTitle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3" type="subTitle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idx="4" type="subTitle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/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rect b="b" l="l" r="r" t="t"/>
            <a:pathLst>
              <a:path extrusionOk="0" h="7664" w="336817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flipH="1" rot="5400000">
            <a:off x="66797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-5400000">
            <a:off x="156369" y="742793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rect b="b" l="l" r="r" t="t"/>
            <a:pathLst>
              <a:path extrusionOk="0" h="30939" w="162004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flipH="1" rot="-5400000">
            <a:off x="1230175" y="1662455"/>
            <a:ext cx="600" cy="18147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rotWithShape="0" algn="bl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rect b="b" l="l" r="r" t="t"/>
            <a:pathLst>
              <a:path extrusionOk="0" h="7664" w="190921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28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cap="flat" cmpd="sng" w="28575">
            <a:solidFill>
              <a:srgbClr val="5B57DE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rgbClr val="DFDEFF">
                <a:alpha val="50000"/>
              </a:srgbClr>
            </a:outerShdw>
          </a:effectLst>
        </p:spPr>
      </p:cxnSp>
      <p:sp>
        <p:nvSpPr>
          <p:cNvPr id="575" name="Google Shape;575;p28"/>
          <p:cNvSpPr/>
          <p:nvPr/>
        </p:nvSpPr>
        <p:spPr>
          <a:xfrm>
            <a:off x="4197450" y="308447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28"/>
          <p:cNvPicPr preferRelativeResize="0"/>
          <p:nvPr/>
        </p:nvPicPr>
        <p:blipFill rotWithShape="1">
          <a:blip r:embed="rId3">
            <a:alphaModFix/>
          </a:blip>
          <a:srcRect b="13837" l="11841" r="6325" t="4328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 txBox="1"/>
          <p:nvPr>
            <p:ph type="ctrTitle"/>
          </p:nvPr>
        </p:nvSpPr>
        <p:spPr>
          <a:xfrm>
            <a:off x="4106275" y="1338275"/>
            <a:ext cx="5089200" cy="14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</a:t>
            </a:r>
            <a:endParaRPr/>
          </a:p>
        </p:txBody>
      </p:sp>
      <p:sp>
        <p:nvSpPr>
          <p:cNvPr id="578" name="Google Shape;578;p28"/>
          <p:cNvSpPr txBox="1"/>
          <p:nvPr>
            <p:ph idx="1" type="subTitle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Anastasia Yarovikova IU9-61B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network operation 1</a:t>
            </a:r>
            <a:endParaRPr/>
          </a:p>
        </p:txBody>
      </p:sp>
      <p:sp>
        <p:nvSpPr>
          <p:cNvPr id="1526" name="Google Shape;1526;p37"/>
          <p:cNvSpPr txBox="1"/>
          <p:nvPr>
            <p:ph idx="4294967295" type="subTitle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27" name="Google Shape;1527;p37"/>
          <p:cNvSpPr txBox="1"/>
          <p:nvPr>
            <p:ph idx="4294967295" type="subTitle"/>
          </p:nvPr>
        </p:nvSpPr>
        <p:spPr>
          <a:xfrm>
            <a:off x="2674655" y="38779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28" name="Google Shape;1528;p37"/>
          <p:cNvSpPr txBox="1"/>
          <p:nvPr>
            <p:ph idx="4294967295" type="subTitle"/>
          </p:nvPr>
        </p:nvSpPr>
        <p:spPr>
          <a:xfrm>
            <a:off x="4629084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29" name="Google Shape;1529;p37"/>
          <p:cNvSpPr/>
          <p:nvPr/>
        </p:nvSpPr>
        <p:spPr>
          <a:xfrm>
            <a:off x="1084525" y="1672250"/>
            <a:ext cx="1095000" cy="10950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7"/>
          <p:cNvSpPr/>
          <p:nvPr/>
        </p:nvSpPr>
        <p:spPr>
          <a:xfrm flipH="1" rot="10800000">
            <a:off x="3039627" y="354065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7"/>
          <p:cNvSpPr/>
          <p:nvPr/>
        </p:nvSpPr>
        <p:spPr>
          <a:xfrm>
            <a:off x="4994166" y="171985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2" name="Google Shape;1532;p37"/>
          <p:cNvCxnSpPr>
            <a:stCxn id="1529" idx="2"/>
          </p:cNvCxnSpPr>
          <p:nvPr/>
        </p:nvCxnSpPr>
        <p:spPr>
          <a:xfrm>
            <a:off x="1632025" y="27672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533" name="Google Shape;1533;p37"/>
          <p:cNvCxnSpPr>
            <a:stCxn id="1530" idx="2"/>
          </p:cNvCxnSpPr>
          <p:nvPr/>
        </p:nvCxnSpPr>
        <p:spPr>
          <a:xfrm rot="10800000">
            <a:off x="3586827" y="30054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534" name="Google Shape;1534;p37"/>
          <p:cNvCxnSpPr>
            <a:stCxn id="1531" idx="2"/>
          </p:cNvCxnSpPr>
          <p:nvPr/>
        </p:nvCxnSpPr>
        <p:spPr>
          <a:xfrm>
            <a:off x="5541366" y="28142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535" name="Google Shape;1535;p37"/>
          <p:cNvSpPr txBox="1"/>
          <p:nvPr>
            <p:ph idx="4294967295" type="subTitle"/>
          </p:nvPr>
        </p:nvSpPr>
        <p:spPr>
          <a:xfrm>
            <a:off x="6583505" y="385373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36" name="Google Shape;1536;p37"/>
          <p:cNvSpPr/>
          <p:nvPr/>
        </p:nvSpPr>
        <p:spPr>
          <a:xfrm flipH="1" rot="10800000">
            <a:off x="6948717" y="354065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7" name="Google Shape;1537;p37"/>
          <p:cNvCxnSpPr>
            <a:stCxn id="1536" idx="2"/>
          </p:cNvCxnSpPr>
          <p:nvPr/>
        </p:nvCxnSpPr>
        <p:spPr>
          <a:xfrm rot="10800000">
            <a:off x="7495917" y="30054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538" name="Google Shape;1538;p37"/>
          <p:cNvSpPr txBox="1"/>
          <p:nvPr>
            <p:ph idx="4294967295" type="subTitle"/>
          </p:nvPr>
        </p:nvSpPr>
        <p:spPr>
          <a:xfrm>
            <a:off x="720000" y="3421400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Request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39" name="Google Shape;1539;p37"/>
          <p:cNvSpPr txBox="1"/>
          <p:nvPr>
            <p:ph idx="4294967295" type="subTitle"/>
          </p:nvPr>
        </p:nvSpPr>
        <p:spPr>
          <a:xfrm>
            <a:off x="720000" y="3909325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requests transaction</a:t>
            </a:r>
            <a:endParaRPr/>
          </a:p>
        </p:txBody>
      </p:sp>
      <p:sp>
        <p:nvSpPr>
          <p:cNvPr id="1540" name="Google Shape;1540;p37"/>
          <p:cNvSpPr txBox="1"/>
          <p:nvPr>
            <p:ph idx="4294967295" type="subTitle"/>
          </p:nvPr>
        </p:nvSpPr>
        <p:spPr>
          <a:xfrm>
            <a:off x="2674538" y="1580913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P2p network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41" name="Google Shape;1541;p37"/>
          <p:cNvSpPr txBox="1"/>
          <p:nvPr>
            <p:ph idx="4294967295" type="subTitle"/>
          </p:nvPr>
        </p:nvSpPr>
        <p:spPr>
          <a:xfrm>
            <a:off x="2674538" y="2153975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requested </a:t>
            </a:r>
            <a:r>
              <a:rPr lang="en"/>
              <a:t>translation</a:t>
            </a:r>
            <a:r>
              <a:rPr lang="en"/>
              <a:t> is broadcast to the network</a:t>
            </a:r>
            <a:endParaRPr/>
          </a:p>
        </p:txBody>
      </p:sp>
      <p:sp>
        <p:nvSpPr>
          <p:cNvPr id="1542" name="Google Shape;1542;p37"/>
          <p:cNvSpPr txBox="1"/>
          <p:nvPr>
            <p:ph idx="4294967295" type="subTitle"/>
          </p:nvPr>
        </p:nvSpPr>
        <p:spPr>
          <a:xfrm>
            <a:off x="4629075" y="3421400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Validation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43" name="Google Shape;1543;p37"/>
          <p:cNvSpPr txBox="1"/>
          <p:nvPr>
            <p:ph idx="4294967295" type="subTitle"/>
          </p:nvPr>
        </p:nvSpPr>
        <p:spPr>
          <a:xfrm>
            <a:off x="4629075" y="3936950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validates the transaction</a:t>
            </a:r>
            <a:endParaRPr/>
          </a:p>
        </p:txBody>
      </p:sp>
      <p:sp>
        <p:nvSpPr>
          <p:cNvPr id="1544" name="Google Shape;1544;p37"/>
          <p:cNvSpPr txBox="1"/>
          <p:nvPr>
            <p:ph idx="4294967295" type="subTitle"/>
          </p:nvPr>
        </p:nvSpPr>
        <p:spPr>
          <a:xfrm>
            <a:off x="6583588" y="160183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Verified transaction</a:t>
            </a:r>
            <a:endParaRPr sz="2300" u="sng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45" name="Google Shape;1545;p37"/>
          <p:cNvSpPr txBox="1"/>
          <p:nvPr>
            <p:ph idx="4294967295" type="subTitle"/>
          </p:nvPr>
        </p:nvSpPr>
        <p:spPr>
          <a:xfrm>
            <a:off x="6583588" y="2222688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involves cryptocurrency and other information</a:t>
            </a:r>
            <a:endParaRPr/>
          </a:p>
        </p:txBody>
      </p:sp>
      <p:sp>
        <p:nvSpPr>
          <p:cNvPr id="1546" name="Google Shape;1546;p37"/>
          <p:cNvSpPr/>
          <p:nvPr/>
        </p:nvSpPr>
        <p:spPr>
          <a:xfrm>
            <a:off x="2187125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547" name="Google Shape;1547;p37"/>
          <p:cNvSpPr/>
          <p:nvPr/>
        </p:nvSpPr>
        <p:spPr>
          <a:xfrm>
            <a:off x="6092888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548" name="Google Shape;1548;p37"/>
          <p:cNvSpPr/>
          <p:nvPr/>
        </p:nvSpPr>
        <p:spPr>
          <a:xfrm flipH="1">
            <a:off x="4138463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grpSp>
        <p:nvGrpSpPr>
          <p:cNvPr id="1549" name="Google Shape;1549;p37"/>
          <p:cNvGrpSpPr/>
          <p:nvPr/>
        </p:nvGrpSpPr>
        <p:grpSpPr>
          <a:xfrm>
            <a:off x="398920" y="2043320"/>
            <a:ext cx="378327" cy="572691"/>
            <a:chOff x="6974158" y="2789537"/>
            <a:chExt cx="255247" cy="327458"/>
          </a:xfrm>
        </p:grpSpPr>
        <p:sp>
          <p:nvSpPr>
            <p:cNvPr id="1550" name="Google Shape;1550;p37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</p:grpSp>
      <p:grpSp>
        <p:nvGrpSpPr>
          <p:cNvPr id="1556" name="Google Shape;1556;p37"/>
          <p:cNvGrpSpPr/>
          <p:nvPr/>
        </p:nvGrpSpPr>
        <p:grpSpPr>
          <a:xfrm>
            <a:off x="221905" y="1855875"/>
            <a:ext cx="332012" cy="355454"/>
            <a:chOff x="7055134" y="2919170"/>
            <a:chExt cx="290321" cy="310820"/>
          </a:xfrm>
        </p:grpSpPr>
        <p:sp>
          <p:nvSpPr>
            <p:cNvPr id="1557" name="Google Shape;1557;p37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network operation 2</a:t>
            </a:r>
            <a:endParaRPr/>
          </a:p>
        </p:txBody>
      </p:sp>
      <p:sp>
        <p:nvSpPr>
          <p:cNvPr id="1576" name="Google Shape;1576;p38"/>
          <p:cNvSpPr txBox="1"/>
          <p:nvPr>
            <p:ph idx="4294967295" type="subTitle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77" name="Google Shape;1577;p38"/>
          <p:cNvSpPr txBox="1"/>
          <p:nvPr>
            <p:ph idx="4294967295" type="subTitle"/>
          </p:nvPr>
        </p:nvSpPr>
        <p:spPr>
          <a:xfrm>
            <a:off x="2674655" y="38779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5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78" name="Google Shape;1578;p38"/>
          <p:cNvSpPr txBox="1"/>
          <p:nvPr>
            <p:ph idx="4294967295" type="subTitle"/>
          </p:nvPr>
        </p:nvSpPr>
        <p:spPr>
          <a:xfrm>
            <a:off x="4629084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6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79" name="Google Shape;1579;p38"/>
          <p:cNvSpPr/>
          <p:nvPr/>
        </p:nvSpPr>
        <p:spPr>
          <a:xfrm>
            <a:off x="1084800" y="1672250"/>
            <a:ext cx="1095000" cy="10950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38"/>
          <p:cNvSpPr/>
          <p:nvPr/>
        </p:nvSpPr>
        <p:spPr>
          <a:xfrm flipH="1" rot="10800000">
            <a:off x="3041302" y="351640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8"/>
          <p:cNvSpPr/>
          <p:nvPr/>
        </p:nvSpPr>
        <p:spPr>
          <a:xfrm>
            <a:off x="4994178" y="171985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38"/>
          <p:cNvCxnSpPr>
            <a:stCxn id="1579" idx="2"/>
          </p:cNvCxnSpPr>
          <p:nvPr/>
        </p:nvCxnSpPr>
        <p:spPr>
          <a:xfrm>
            <a:off x="1632300" y="27672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583" name="Google Shape;1583;p38"/>
          <p:cNvCxnSpPr>
            <a:stCxn id="1580" idx="2"/>
          </p:cNvCxnSpPr>
          <p:nvPr/>
        </p:nvCxnSpPr>
        <p:spPr>
          <a:xfrm rot="10800000">
            <a:off x="3588502" y="298120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584" name="Google Shape;1584;p38"/>
          <p:cNvCxnSpPr>
            <a:stCxn id="1581" idx="2"/>
          </p:cNvCxnSpPr>
          <p:nvPr/>
        </p:nvCxnSpPr>
        <p:spPr>
          <a:xfrm>
            <a:off x="5541378" y="28142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585" name="Google Shape;1585;p38"/>
          <p:cNvSpPr txBox="1"/>
          <p:nvPr>
            <p:ph idx="4294967295" type="subTitle"/>
          </p:nvPr>
        </p:nvSpPr>
        <p:spPr>
          <a:xfrm>
            <a:off x="6583505" y="385373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7</a:t>
            </a:r>
            <a:endParaRPr sz="35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86" name="Google Shape;1586;p38"/>
          <p:cNvSpPr/>
          <p:nvPr/>
        </p:nvSpPr>
        <p:spPr>
          <a:xfrm flipH="1" rot="10800000">
            <a:off x="6948717" y="3540650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7" name="Google Shape;1587;p38"/>
          <p:cNvCxnSpPr>
            <a:stCxn id="1586" idx="2"/>
          </p:cNvCxnSpPr>
          <p:nvPr/>
        </p:nvCxnSpPr>
        <p:spPr>
          <a:xfrm rot="10800000">
            <a:off x="7495917" y="300545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588" name="Google Shape;1588;p38"/>
          <p:cNvSpPr txBox="1"/>
          <p:nvPr>
            <p:ph idx="4294967295" type="subTitle"/>
          </p:nvPr>
        </p:nvSpPr>
        <p:spPr>
          <a:xfrm>
            <a:off x="2674638" y="158093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New block for ledger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89" name="Google Shape;1589;p38"/>
          <p:cNvSpPr txBox="1"/>
          <p:nvPr>
            <p:ph idx="4294967295" type="subTitle"/>
          </p:nvPr>
        </p:nvSpPr>
        <p:spPr>
          <a:xfrm>
            <a:off x="2708638" y="2153988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transaction is combined with other transactions</a:t>
            </a:r>
            <a:endParaRPr/>
          </a:p>
        </p:txBody>
      </p:sp>
      <p:sp>
        <p:nvSpPr>
          <p:cNvPr id="1590" name="Google Shape;1590;p38"/>
          <p:cNvSpPr txBox="1"/>
          <p:nvPr>
            <p:ph idx="4294967295" type="subTitle"/>
          </p:nvPr>
        </p:nvSpPr>
        <p:spPr>
          <a:xfrm>
            <a:off x="4629075" y="3540650"/>
            <a:ext cx="1824600" cy="9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New block is added to the blockchain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91" name="Google Shape;1591;p38"/>
          <p:cNvSpPr txBox="1"/>
          <p:nvPr>
            <p:ph idx="4294967295" type="subTitle"/>
          </p:nvPr>
        </p:nvSpPr>
        <p:spPr>
          <a:xfrm>
            <a:off x="787913" y="3540650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Verified transaction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92" name="Google Shape;1592;p38"/>
          <p:cNvSpPr/>
          <p:nvPr/>
        </p:nvSpPr>
        <p:spPr>
          <a:xfrm>
            <a:off x="2187125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593" name="Google Shape;1593;p38"/>
          <p:cNvSpPr/>
          <p:nvPr/>
        </p:nvSpPr>
        <p:spPr>
          <a:xfrm>
            <a:off x="6092888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594" name="Google Shape;1594;p38"/>
          <p:cNvSpPr/>
          <p:nvPr/>
        </p:nvSpPr>
        <p:spPr>
          <a:xfrm flipH="1">
            <a:off x="4138463" y="2211325"/>
            <a:ext cx="851400" cy="1872450"/>
          </a:xfrm>
          <a:custGeom>
            <a:rect b="b" l="l" r="r" t="t"/>
            <a:pathLst>
              <a:path extrusionOk="0" h="74898" w="34056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cap="flat" cmpd="sng" w="19050">
            <a:solidFill>
              <a:srgbClr val="775EF5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sp>
      <p:sp>
        <p:nvSpPr>
          <p:cNvPr id="1595" name="Google Shape;1595;p38"/>
          <p:cNvSpPr txBox="1"/>
          <p:nvPr/>
        </p:nvSpPr>
        <p:spPr>
          <a:xfrm>
            <a:off x="6387125" y="1596350"/>
            <a:ext cx="2217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The</a:t>
            </a:r>
            <a:endParaRPr sz="2300" u="sng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transaction </a:t>
            </a:r>
            <a:endParaRPr sz="2300" u="sng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is completed</a:t>
            </a:r>
            <a:endParaRPr sz="2300" u="sng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596" name="Google Shape;1596;p38"/>
          <p:cNvGrpSpPr/>
          <p:nvPr/>
        </p:nvGrpSpPr>
        <p:grpSpPr>
          <a:xfrm>
            <a:off x="8537934" y="3801498"/>
            <a:ext cx="378334" cy="572714"/>
            <a:chOff x="7530697" y="2790299"/>
            <a:chExt cx="244291" cy="326314"/>
          </a:xfrm>
        </p:grpSpPr>
        <p:sp>
          <p:nvSpPr>
            <p:cNvPr id="1597" name="Google Shape;1597;p38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</p:grpSp>
      <p:sp>
        <p:nvSpPr>
          <p:cNvPr id="1603" name="Google Shape;1603;p38"/>
          <p:cNvSpPr/>
          <p:nvPr/>
        </p:nvSpPr>
        <p:spPr>
          <a:xfrm>
            <a:off x="8242559" y="4200302"/>
            <a:ext cx="362886" cy="434759"/>
          </a:xfrm>
          <a:custGeom>
            <a:rect b="b" l="l" r="r" t="t"/>
            <a:pathLst>
              <a:path extrusionOk="0" h="208768" w="174255">
                <a:moveTo>
                  <a:pt x="84909" y="6100"/>
                </a:moveTo>
                <a:lnTo>
                  <a:pt x="84909" y="14288"/>
                </a:lnTo>
                <a:cubicBezTo>
                  <a:pt x="84909" y="15266"/>
                  <a:pt x="84518" y="16147"/>
                  <a:pt x="83866" y="16767"/>
                </a:cubicBezTo>
                <a:cubicBezTo>
                  <a:pt x="83213" y="17419"/>
                  <a:pt x="82333" y="17810"/>
                  <a:pt x="81387" y="17810"/>
                </a:cubicBezTo>
                <a:lnTo>
                  <a:pt x="33990" y="17810"/>
                </a:lnTo>
                <a:cubicBezTo>
                  <a:pt x="33044" y="17810"/>
                  <a:pt x="32131" y="17419"/>
                  <a:pt x="31511" y="16767"/>
                </a:cubicBezTo>
                <a:cubicBezTo>
                  <a:pt x="30859" y="16147"/>
                  <a:pt x="30467" y="15266"/>
                  <a:pt x="30467" y="14288"/>
                </a:cubicBezTo>
                <a:lnTo>
                  <a:pt x="30467" y="6100"/>
                </a:lnTo>
                <a:close/>
                <a:moveTo>
                  <a:pt x="67295" y="50626"/>
                </a:moveTo>
                <a:cubicBezTo>
                  <a:pt x="69741" y="50626"/>
                  <a:pt x="71927" y="51474"/>
                  <a:pt x="73493" y="52844"/>
                </a:cubicBezTo>
                <a:cubicBezTo>
                  <a:pt x="74960" y="54149"/>
                  <a:pt x="75874" y="55910"/>
                  <a:pt x="75874" y="57802"/>
                </a:cubicBezTo>
                <a:cubicBezTo>
                  <a:pt x="75874" y="59694"/>
                  <a:pt x="74960" y="61423"/>
                  <a:pt x="73493" y="62728"/>
                </a:cubicBezTo>
                <a:cubicBezTo>
                  <a:pt x="71927" y="64098"/>
                  <a:pt x="69741" y="64979"/>
                  <a:pt x="67295" y="64979"/>
                </a:cubicBezTo>
                <a:lnTo>
                  <a:pt x="46875" y="64979"/>
                </a:lnTo>
                <a:lnTo>
                  <a:pt x="46875" y="50626"/>
                </a:lnTo>
                <a:close/>
                <a:moveTo>
                  <a:pt x="141113" y="56302"/>
                </a:moveTo>
                <a:cubicBezTo>
                  <a:pt x="144016" y="56302"/>
                  <a:pt x="146626" y="57476"/>
                  <a:pt x="148518" y="59368"/>
                </a:cubicBezTo>
                <a:cubicBezTo>
                  <a:pt x="150410" y="61260"/>
                  <a:pt x="151584" y="63870"/>
                  <a:pt x="151584" y="66773"/>
                </a:cubicBezTo>
                <a:cubicBezTo>
                  <a:pt x="151584" y="69676"/>
                  <a:pt x="150410" y="72286"/>
                  <a:pt x="148518" y="74178"/>
                </a:cubicBezTo>
                <a:cubicBezTo>
                  <a:pt x="146626" y="76070"/>
                  <a:pt x="144016" y="77244"/>
                  <a:pt x="141113" y="77244"/>
                </a:cubicBezTo>
                <a:cubicBezTo>
                  <a:pt x="138243" y="77244"/>
                  <a:pt x="135600" y="76070"/>
                  <a:pt x="133709" y="74178"/>
                </a:cubicBezTo>
                <a:cubicBezTo>
                  <a:pt x="131817" y="72286"/>
                  <a:pt x="130642" y="69676"/>
                  <a:pt x="130642" y="66773"/>
                </a:cubicBezTo>
                <a:cubicBezTo>
                  <a:pt x="130642" y="63870"/>
                  <a:pt x="131817" y="61260"/>
                  <a:pt x="133709" y="59368"/>
                </a:cubicBezTo>
                <a:cubicBezTo>
                  <a:pt x="135600" y="57476"/>
                  <a:pt x="138243" y="56302"/>
                  <a:pt x="141113" y="56302"/>
                </a:cubicBezTo>
                <a:close/>
                <a:moveTo>
                  <a:pt x="141113" y="50202"/>
                </a:moveTo>
                <a:cubicBezTo>
                  <a:pt x="136546" y="50202"/>
                  <a:pt x="132404" y="52029"/>
                  <a:pt x="129403" y="55030"/>
                </a:cubicBezTo>
                <a:cubicBezTo>
                  <a:pt x="126402" y="58063"/>
                  <a:pt x="124542" y="62173"/>
                  <a:pt x="124542" y="66773"/>
                </a:cubicBezTo>
                <a:cubicBezTo>
                  <a:pt x="124542" y="71340"/>
                  <a:pt x="126402" y="75482"/>
                  <a:pt x="129403" y="78483"/>
                </a:cubicBezTo>
                <a:cubicBezTo>
                  <a:pt x="132404" y="81484"/>
                  <a:pt x="136546" y="83344"/>
                  <a:pt x="141113" y="83344"/>
                </a:cubicBezTo>
                <a:cubicBezTo>
                  <a:pt x="145713" y="83344"/>
                  <a:pt x="149855" y="81484"/>
                  <a:pt x="152856" y="78483"/>
                </a:cubicBezTo>
                <a:cubicBezTo>
                  <a:pt x="155857" y="75482"/>
                  <a:pt x="157717" y="71340"/>
                  <a:pt x="157717" y="66773"/>
                </a:cubicBezTo>
                <a:cubicBezTo>
                  <a:pt x="157717" y="62173"/>
                  <a:pt x="155857" y="58063"/>
                  <a:pt x="152856" y="55030"/>
                </a:cubicBezTo>
                <a:cubicBezTo>
                  <a:pt x="149855" y="52029"/>
                  <a:pt x="145713" y="50202"/>
                  <a:pt x="141113" y="50202"/>
                </a:cubicBezTo>
                <a:close/>
                <a:moveTo>
                  <a:pt x="67295" y="71079"/>
                </a:moveTo>
                <a:cubicBezTo>
                  <a:pt x="69741" y="71079"/>
                  <a:pt x="71927" y="71927"/>
                  <a:pt x="73493" y="73329"/>
                </a:cubicBezTo>
                <a:cubicBezTo>
                  <a:pt x="74960" y="74602"/>
                  <a:pt x="75874" y="76363"/>
                  <a:pt x="75874" y="78255"/>
                </a:cubicBezTo>
                <a:cubicBezTo>
                  <a:pt x="75874" y="80147"/>
                  <a:pt x="74960" y="81908"/>
                  <a:pt x="73493" y="83213"/>
                </a:cubicBezTo>
                <a:cubicBezTo>
                  <a:pt x="71927" y="84583"/>
                  <a:pt x="69741" y="85431"/>
                  <a:pt x="67295" y="85431"/>
                </a:cubicBezTo>
                <a:lnTo>
                  <a:pt x="46875" y="85431"/>
                </a:lnTo>
                <a:lnTo>
                  <a:pt x="46875" y="71079"/>
                </a:lnTo>
                <a:close/>
                <a:moveTo>
                  <a:pt x="112310" y="50202"/>
                </a:moveTo>
                <a:cubicBezTo>
                  <a:pt x="110614" y="50202"/>
                  <a:pt x="109244" y="51539"/>
                  <a:pt x="109244" y="53236"/>
                </a:cubicBezTo>
                <a:lnTo>
                  <a:pt x="109244" y="93815"/>
                </a:lnTo>
                <a:cubicBezTo>
                  <a:pt x="109244" y="95511"/>
                  <a:pt x="110614" y="96881"/>
                  <a:pt x="112310" y="96881"/>
                </a:cubicBezTo>
                <a:cubicBezTo>
                  <a:pt x="114006" y="96881"/>
                  <a:pt x="115376" y="95511"/>
                  <a:pt x="115376" y="93815"/>
                </a:cubicBezTo>
                <a:lnTo>
                  <a:pt x="115376" y="53236"/>
                </a:lnTo>
                <a:cubicBezTo>
                  <a:pt x="115376" y="51539"/>
                  <a:pt x="114006" y="50202"/>
                  <a:pt x="112310" y="50202"/>
                </a:cubicBezTo>
                <a:close/>
                <a:moveTo>
                  <a:pt x="52551" y="37121"/>
                </a:moveTo>
                <a:cubicBezTo>
                  <a:pt x="50855" y="37121"/>
                  <a:pt x="49485" y="38491"/>
                  <a:pt x="49485" y="40155"/>
                </a:cubicBezTo>
                <a:lnTo>
                  <a:pt x="49485" y="44493"/>
                </a:lnTo>
                <a:lnTo>
                  <a:pt x="36437" y="44493"/>
                </a:lnTo>
                <a:cubicBezTo>
                  <a:pt x="34740" y="44493"/>
                  <a:pt x="33370" y="45864"/>
                  <a:pt x="33370" y="47560"/>
                </a:cubicBezTo>
                <a:cubicBezTo>
                  <a:pt x="33370" y="49223"/>
                  <a:pt x="34740" y="50626"/>
                  <a:pt x="36437" y="50626"/>
                </a:cubicBezTo>
                <a:lnTo>
                  <a:pt x="40775" y="50626"/>
                </a:lnTo>
                <a:lnTo>
                  <a:pt x="40775" y="85431"/>
                </a:lnTo>
                <a:lnTo>
                  <a:pt x="36437" y="85431"/>
                </a:lnTo>
                <a:cubicBezTo>
                  <a:pt x="34740" y="85431"/>
                  <a:pt x="33370" y="86801"/>
                  <a:pt x="33370" y="88498"/>
                </a:cubicBezTo>
                <a:cubicBezTo>
                  <a:pt x="33370" y="90194"/>
                  <a:pt x="34740" y="91564"/>
                  <a:pt x="36437" y="91564"/>
                </a:cubicBezTo>
                <a:lnTo>
                  <a:pt x="49485" y="91564"/>
                </a:lnTo>
                <a:lnTo>
                  <a:pt x="49485" y="95870"/>
                </a:lnTo>
                <a:cubicBezTo>
                  <a:pt x="49485" y="97566"/>
                  <a:pt x="50855" y="98936"/>
                  <a:pt x="52551" y="98936"/>
                </a:cubicBezTo>
                <a:cubicBezTo>
                  <a:pt x="54214" y="98936"/>
                  <a:pt x="55617" y="97566"/>
                  <a:pt x="55617" y="95870"/>
                </a:cubicBezTo>
                <a:lnTo>
                  <a:pt x="55617" y="91564"/>
                </a:lnTo>
                <a:lnTo>
                  <a:pt x="64261" y="91564"/>
                </a:lnTo>
                <a:lnTo>
                  <a:pt x="64261" y="95870"/>
                </a:lnTo>
                <a:cubicBezTo>
                  <a:pt x="64261" y="97566"/>
                  <a:pt x="65631" y="98936"/>
                  <a:pt x="67295" y="98936"/>
                </a:cubicBezTo>
                <a:cubicBezTo>
                  <a:pt x="68991" y="98936"/>
                  <a:pt x="70361" y="97566"/>
                  <a:pt x="70361" y="95870"/>
                </a:cubicBezTo>
                <a:lnTo>
                  <a:pt x="70361" y="91270"/>
                </a:lnTo>
                <a:cubicBezTo>
                  <a:pt x="73134" y="90748"/>
                  <a:pt x="75580" y="89509"/>
                  <a:pt x="77537" y="87780"/>
                </a:cubicBezTo>
                <a:cubicBezTo>
                  <a:pt x="80277" y="85366"/>
                  <a:pt x="82006" y="82006"/>
                  <a:pt x="82006" y="78255"/>
                </a:cubicBezTo>
                <a:cubicBezTo>
                  <a:pt x="82006" y="74145"/>
                  <a:pt x="79919" y="70459"/>
                  <a:pt x="76657" y="68012"/>
                </a:cubicBezTo>
                <a:cubicBezTo>
                  <a:pt x="79919" y="65566"/>
                  <a:pt x="82006" y="61913"/>
                  <a:pt x="82006" y="57802"/>
                </a:cubicBezTo>
                <a:cubicBezTo>
                  <a:pt x="82006" y="54051"/>
                  <a:pt x="80277" y="50691"/>
                  <a:pt x="77537" y="48277"/>
                </a:cubicBezTo>
                <a:cubicBezTo>
                  <a:pt x="75580" y="46549"/>
                  <a:pt x="73134" y="45309"/>
                  <a:pt x="70361" y="44787"/>
                </a:cubicBezTo>
                <a:lnTo>
                  <a:pt x="70361" y="40155"/>
                </a:lnTo>
                <a:cubicBezTo>
                  <a:pt x="70361" y="38491"/>
                  <a:pt x="68991" y="37121"/>
                  <a:pt x="67295" y="37121"/>
                </a:cubicBezTo>
                <a:cubicBezTo>
                  <a:pt x="65631" y="37121"/>
                  <a:pt x="64261" y="38491"/>
                  <a:pt x="64261" y="40155"/>
                </a:cubicBezTo>
                <a:lnTo>
                  <a:pt x="64261" y="44493"/>
                </a:lnTo>
                <a:lnTo>
                  <a:pt x="55617" y="44493"/>
                </a:lnTo>
                <a:lnTo>
                  <a:pt x="55617" y="40155"/>
                </a:lnTo>
                <a:cubicBezTo>
                  <a:pt x="55617" y="38491"/>
                  <a:pt x="54214" y="37121"/>
                  <a:pt x="52551" y="37121"/>
                </a:cubicBezTo>
                <a:close/>
                <a:moveTo>
                  <a:pt x="30957" y="108331"/>
                </a:moveTo>
                <a:cubicBezTo>
                  <a:pt x="29293" y="108331"/>
                  <a:pt x="27923" y="109701"/>
                  <a:pt x="27923" y="111397"/>
                </a:cubicBezTo>
                <a:cubicBezTo>
                  <a:pt x="27923" y="113060"/>
                  <a:pt x="29293" y="114430"/>
                  <a:pt x="30957" y="114430"/>
                </a:cubicBezTo>
                <a:lnTo>
                  <a:pt x="84420" y="114430"/>
                </a:lnTo>
                <a:cubicBezTo>
                  <a:pt x="86084" y="114430"/>
                  <a:pt x="87454" y="113060"/>
                  <a:pt x="87454" y="111397"/>
                </a:cubicBezTo>
                <a:cubicBezTo>
                  <a:pt x="87454" y="109701"/>
                  <a:pt x="86084" y="108331"/>
                  <a:pt x="84420" y="108331"/>
                </a:cubicBezTo>
                <a:close/>
                <a:moveTo>
                  <a:pt x="30957" y="123695"/>
                </a:moveTo>
                <a:cubicBezTo>
                  <a:pt x="29293" y="123695"/>
                  <a:pt x="27923" y="125065"/>
                  <a:pt x="27923" y="126761"/>
                </a:cubicBezTo>
                <a:cubicBezTo>
                  <a:pt x="27923" y="128424"/>
                  <a:pt x="29293" y="129794"/>
                  <a:pt x="30957" y="129794"/>
                </a:cubicBezTo>
                <a:lnTo>
                  <a:pt x="50757" y="129794"/>
                </a:lnTo>
                <a:cubicBezTo>
                  <a:pt x="52453" y="129794"/>
                  <a:pt x="53823" y="128424"/>
                  <a:pt x="53823" y="126761"/>
                </a:cubicBezTo>
                <a:cubicBezTo>
                  <a:pt x="53823" y="125065"/>
                  <a:pt x="52453" y="123695"/>
                  <a:pt x="50757" y="123695"/>
                </a:cubicBezTo>
                <a:close/>
                <a:moveTo>
                  <a:pt x="64620" y="123695"/>
                </a:moveTo>
                <a:cubicBezTo>
                  <a:pt x="62924" y="123695"/>
                  <a:pt x="61554" y="125065"/>
                  <a:pt x="61554" y="126761"/>
                </a:cubicBezTo>
                <a:cubicBezTo>
                  <a:pt x="61554" y="128424"/>
                  <a:pt x="62924" y="129794"/>
                  <a:pt x="64620" y="129794"/>
                </a:cubicBezTo>
                <a:lnTo>
                  <a:pt x="84420" y="129794"/>
                </a:lnTo>
                <a:cubicBezTo>
                  <a:pt x="86084" y="129794"/>
                  <a:pt x="87454" y="128424"/>
                  <a:pt x="87454" y="126761"/>
                </a:cubicBezTo>
                <a:cubicBezTo>
                  <a:pt x="87454" y="125065"/>
                  <a:pt x="86084" y="123695"/>
                  <a:pt x="84420" y="123695"/>
                </a:cubicBezTo>
                <a:close/>
                <a:moveTo>
                  <a:pt x="128098" y="128033"/>
                </a:moveTo>
                <a:lnTo>
                  <a:pt x="128098" y="139874"/>
                </a:lnTo>
                <a:lnTo>
                  <a:pt x="115376" y="139874"/>
                </a:lnTo>
                <a:lnTo>
                  <a:pt x="115376" y="128033"/>
                </a:lnTo>
                <a:close/>
                <a:moveTo>
                  <a:pt x="30957" y="139058"/>
                </a:moveTo>
                <a:cubicBezTo>
                  <a:pt x="29293" y="139058"/>
                  <a:pt x="27923" y="140429"/>
                  <a:pt x="27923" y="142125"/>
                </a:cubicBezTo>
                <a:cubicBezTo>
                  <a:pt x="27923" y="143788"/>
                  <a:pt x="29293" y="145158"/>
                  <a:pt x="30957" y="145158"/>
                </a:cubicBezTo>
                <a:lnTo>
                  <a:pt x="84420" y="145158"/>
                </a:lnTo>
                <a:cubicBezTo>
                  <a:pt x="86084" y="145158"/>
                  <a:pt x="87454" y="143788"/>
                  <a:pt x="87454" y="142125"/>
                </a:cubicBezTo>
                <a:cubicBezTo>
                  <a:pt x="87454" y="140429"/>
                  <a:pt x="86084" y="139058"/>
                  <a:pt x="84420" y="139058"/>
                </a:cubicBezTo>
                <a:close/>
                <a:moveTo>
                  <a:pt x="112310" y="121900"/>
                </a:moveTo>
                <a:cubicBezTo>
                  <a:pt x="110614" y="121900"/>
                  <a:pt x="109244" y="123270"/>
                  <a:pt x="109244" y="124967"/>
                </a:cubicBezTo>
                <a:lnTo>
                  <a:pt x="109244" y="142940"/>
                </a:lnTo>
                <a:cubicBezTo>
                  <a:pt x="109244" y="144636"/>
                  <a:pt x="110614" y="146007"/>
                  <a:pt x="112310" y="146007"/>
                </a:cubicBezTo>
                <a:lnTo>
                  <a:pt x="131132" y="146007"/>
                </a:lnTo>
                <a:cubicBezTo>
                  <a:pt x="132828" y="146007"/>
                  <a:pt x="134198" y="144636"/>
                  <a:pt x="134198" y="142940"/>
                </a:cubicBezTo>
                <a:lnTo>
                  <a:pt x="134198" y="124967"/>
                </a:lnTo>
                <a:cubicBezTo>
                  <a:pt x="134198" y="123270"/>
                  <a:pt x="132828" y="121900"/>
                  <a:pt x="131132" y="121900"/>
                </a:cubicBezTo>
                <a:close/>
                <a:moveTo>
                  <a:pt x="143364" y="105623"/>
                </a:moveTo>
                <a:cubicBezTo>
                  <a:pt x="141700" y="105623"/>
                  <a:pt x="140298" y="106993"/>
                  <a:pt x="140298" y="108657"/>
                </a:cubicBezTo>
                <a:lnTo>
                  <a:pt x="140298" y="142940"/>
                </a:lnTo>
                <a:cubicBezTo>
                  <a:pt x="140298" y="144636"/>
                  <a:pt x="141700" y="146007"/>
                  <a:pt x="143364" y="146007"/>
                </a:cubicBezTo>
                <a:cubicBezTo>
                  <a:pt x="145060" y="146007"/>
                  <a:pt x="146430" y="144636"/>
                  <a:pt x="146430" y="142940"/>
                </a:cubicBezTo>
                <a:lnTo>
                  <a:pt x="146430" y="108657"/>
                </a:lnTo>
                <a:cubicBezTo>
                  <a:pt x="146430" y="106993"/>
                  <a:pt x="145060" y="105623"/>
                  <a:pt x="143364" y="105623"/>
                </a:cubicBezTo>
                <a:close/>
                <a:moveTo>
                  <a:pt x="155596" y="105623"/>
                </a:moveTo>
                <a:cubicBezTo>
                  <a:pt x="153933" y="105623"/>
                  <a:pt x="152563" y="106993"/>
                  <a:pt x="152563" y="108657"/>
                </a:cubicBezTo>
                <a:lnTo>
                  <a:pt x="152563" y="142940"/>
                </a:lnTo>
                <a:cubicBezTo>
                  <a:pt x="152563" y="144636"/>
                  <a:pt x="153900" y="146007"/>
                  <a:pt x="155596" y="146007"/>
                </a:cubicBezTo>
                <a:cubicBezTo>
                  <a:pt x="157293" y="146007"/>
                  <a:pt x="158663" y="144636"/>
                  <a:pt x="158663" y="142940"/>
                </a:cubicBezTo>
                <a:lnTo>
                  <a:pt x="158663" y="108657"/>
                </a:lnTo>
                <a:cubicBezTo>
                  <a:pt x="158663" y="106993"/>
                  <a:pt x="157293" y="105623"/>
                  <a:pt x="155596" y="105623"/>
                </a:cubicBezTo>
                <a:close/>
                <a:moveTo>
                  <a:pt x="30957" y="154422"/>
                </a:moveTo>
                <a:cubicBezTo>
                  <a:pt x="29293" y="154422"/>
                  <a:pt x="27923" y="155792"/>
                  <a:pt x="27923" y="157456"/>
                </a:cubicBezTo>
                <a:cubicBezTo>
                  <a:pt x="27923" y="159152"/>
                  <a:pt x="29293" y="160522"/>
                  <a:pt x="30957" y="160522"/>
                </a:cubicBezTo>
                <a:lnTo>
                  <a:pt x="50757" y="160522"/>
                </a:lnTo>
                <a:cubicBezTo>
                  <a:pt x="52453" y="160522"/>
                  <a:pt x="53823" y="159152"/>
                  <a:pt x="53823" y="157456"/>
                </a:cubicBezTo>
                <a:cubicBezTo>
                  <a:pt x="53823" y="155792"/>
                  <a:pt x="52453" y="154422"/>
                  <a:pt x="50757" y="154422"/>
                </a:cubicBezTo>
                <a:close/>
                <a:moveTo>
                  <a:pt x="64620" y="154422"/>
                </a:moveTo>
                <a:cubicBezTo>
                  <a:pt x="62924" y="154422"/>
                  <a:pt x="61554" y="155792"/>
                  <a:pt x="61554" y="157456"/>
                </a:cubicBezTo>
                <a:cubicBezTo>
                  <a:pt x="61554" y="159152"/>
                  <a:pt x="62924" y="160522"/>
                  <a:pt x="64620" y="160522"/>
                </a:cubicBezTo>
                <a:lnTo>
                  <a:pt x="84420" y="160522"/>
                </a:lnTo>
                <a:cubicBezTo>
                  <a:pt x="86084" y="160522"/>
                  <a:pt x="87454" y="159152"/>
                  <a:pt x="87454" y="157456"/>
                </a:cubicBezTo>
                <a:cubicBezTo>
                  <a:pt x="87454" y="155792"/>
                  <a:pt x="86084" y="154422"/>
                  <a:pt x="84420" y="154422"/>
                </a:cubicBezTo>
                <a:close/>
                <a:moveTo>
                  <a:pt x="44624" y="190826"/>
                </a:moveTo>
                <a:cubicBezTo>
                  <a:pt x="42928" y="190826"/>
                  <a:pt x="41558" y="192196"/>
                  <a:pt x="41558" y="193892"/>
                </a:cubicBezTo>
                <a:cubicBezTo>
                  <a:pt x="41558" y="195556"/>
                  <a:pt x="42928" y="196959"/>
                  <a:pt x="44624" y="196959"/>
                </a:cubicBezTo>
                <a:lnTo>
                  <a:pt x="70753" y="196959"/>
                </a:lnTo>
                <a:cubicBezTo>
                  <a:pt x="72449" y="196959"/>
                  <a:pt x="73819" y="195556"/>
                  <a:pt x="73819" y="193892"/>
                </a:cubicBezTo>
                <a:cubicBezTo>
                  <a:pt x="73819" y="192196"/>
                  <a:pt x="72449" y="190826"/>
                  <a:pt x="70753" y="190826"/>
                </a:cubicBezTo>
                <a:close/>
                <a:moveTo>
                  <a:pt x="109244" y="185118"/>
                </a:moveTo>
                <a:lnTo>
                  <a:pt x="109244" y="193827"/>
                </a:lnTo>
                <a:cubicBezTo>
                  <a:pt x="109244" y="196274"/>
                  <a:pt x="108265" y="198459"/>
                  <a:pt x="106667" y="200058"/>
                </a:cubicBezTo>
                <a:cubicBezTo>
                  <a:pt x="105068" y="201656"/>
                  <a:pt x="102850" y="202667"/>
                  <a:pt x="100436" y="202667"/>
                </a:cubicBezTo>
                <a:lnTo>
                  <a:pt x="14940" y="202667"/>
                </a:lnTo>
                <a:cubicBezTo>
                  <a:pt x="12526" y="202667"/>
                  <a:pt x="10308" y="201656"/>
                  <a:pt x="8710" y="200058"/>
                </a:cubicBezTo>
                <a:cubicBezTo>
                  <a:pt x="7112" y="198459"/>
                  <a:pt x="6133" y="196274"/>
                  <a:pt x="6133" y="193827"/>
                </a:cubicBezTo>
                <a:lnTo>
                  <a:pt x="6133" y="185118"/>
                </a:lnTo>
                <a:close/>
                <a:moveTo>
                  <a:pt x="14940" y="0"/>
                </a:moveTo>
                <a:cubicBezTo>
                  <a:pt x="10830" y="0"/>
                  <a:pt x="7079" y="1664"/>
                  <a:pt x="4371" y="4371"/>
                </a:cubicBezTo>
                <a:cubicBezTo>
                  <a:pt x="1697" y="7079"/>
                  <a:pt x="0" y="10830"/>
                  <a:pt x="0" y="14940"/>
                </a:cubicBezTo>
                <a:lnTo>
                  <a:pt x="0" y="91270"/>
                </a:lnTo>
                <a:cubicBezTo>
                  <a:pt x="0" y="92967"/>
                  <a:pt x="1370" y="94337"/>
                  <a:pt x="3067" y="94337"/>
                </a:cubicBezTo>
                <a:cubicBezTo>
                  <a:pt x="4763" y="94337"/>
                  <a:pt x="6133" y="92967"/>
                  <a:pt x="6133" y="91270"/>
                </a:cubicBezTo>
                <a:lnTo>
                  <a:pt x="6133" y="14940"/>
                </a:lnTo>
                <a:cubicBezTo>
                  <a:pt x="6133" y="12526"/>
                  <a:pt x="7112" y="10308"/>
                  <a:pt x="8710" y="8710"/>
                </a:cubicBezTo>
                <a:cubicBezTo>
                  <a:pt x="10308" y="7111"/>
                  <a:pt x="12526" y="6100"/>
                  <a:pt x="14940" y="6100"/>
                </a:cubicBezTo>
                <a:lnTo>
                  <a:pt x="24335" y="6100"/>
                </a:lnTo>
                <a:lnTo>
                  <a:pt x="24335" y="14288"/>
                </a:lnTo>
                <a:cubicBezTo>
                  <a:pt x="24335" y="16930"/>
                  <a:pt x="25444" y="19344"/>
                  <a:pt x="27173" y="21105"/>
                </a:cubicBezTo>
                <a:cubicBezTo>
                  <a:pt x="28934" y="22834"/>
                  <a:pt x="31348" y="23943"/>
                  <a:pt x="33990" y="23943"/>
                </a:cubicBezTo>
                <a:lnTo>
                  <a:pt x="81387" y="23943"/>
                </a:lnTo>
                <a:cubicBezTo>
                  <a:pt x="84029" y="23943"/>
                  <a:pt x="86443" y="22834"/>
                  <a:pt x="88204" y="21105"/>
                </a:cubicBezTo>
                <a:cubicBezTo>
                  <a:pt x="89933" y="19344"/>
                  <a:pt x="91042" y="16930"/>
                  <a:pt x="91042" y="14288"/>
                </a:cubicBezTo>
                <a:lnTo>
                  <a:pt x="91042" y="6100"/>
                </a:lnTo>
                <a:lnTo>
                  <a:pt x="100436" y="6100"/>
                </a:lnTo>
                <a:cubicBezTo>
                  <a:pt x="102850" y="6100"/>
                  <a:pt x="105068" y="7111"/>
                  <a:pt x="106667" y="8710"/>
                </a:cubicBezTo>
                <a:cubicBezTo>
                  <a:pt x="108265" y="10308"/>
                  <a:pt x="109244" y="12526"/>
                  <a:pt x="109244" y="14940"/>
                </a:cubicBezTo>
                <a:lnTo>
                  <a:pt x="109244" y="35849"/>
                </a:lnTo>
                <a:lnTo>
                  <a:pt x="103568" y="35849"/>
                </a:lnTo>
                <a:cubicBezTo>
                  <a:pt x="100958" y="35849"/>
                  <a:pt x="98577" y="36926"/>
                  <a:pt x="96848" y="38655"/>
                </a:cubicBezTo>
                <a:cubicBezTo>
                  <a:pt x="95119" y="40383"/>
                  <a:pt x="94043" y="42765"/>
                  <a:pt x="94043" y="45374"/>
                </a:cubicBezTo>
                <a:lnTo>
                  <a:pt x="94043" y="91270"/>
                </a:lnTo>
                <a:cubicBezTo>
                  <a:pt x="94043" y="92967"/>
                  <a:pt x="95413" y="94337"/>
                  <a:pt x="97109" y="94337"/>
                </a:cubicBezTo>
                <a:cubicBezTo>
                  <a:pt x="98805" y="94337"/>
                  <a:pt x="100175" y="92967"/>
                  <a:pt x="100175" y="91270"/>
                </a:cubicBezTo>
                <a:lnTo>
                  <a:pt x="100175" y="45374"/>
                </a:lnTo>
                <a:cubicBezTo>
                  <a:pt x="100175" y="44461"/>
                  <a:pt x="100567" y="43613"/>
                  <a:pt x="101187" y="42993"/>
                </a:cubicBezTo>
                <a:cubicBezTo>
                  <a:pt x="101774" y="42373"/>
                  <a:pt x="102655" y="41982"/>
                  <a:pt x="103568" y="41982"/>
                </a:cubicBezTo>
                <a:lnTo>
                  <a:pt x="164730" y="41982"/>
                </a:lnTo>
                <a:cubicBezTo>
                  <a:pt x="165676" y="41982"/>
                  <a:pt x="166524" y="42373"/>
                  <a:pt x="167144" y="42993"/>
                </a:cubicBezTo>
                <a:cubicBezTo>
                  <a:pt x="167763" y="43613"/>
                  <a:pt x="168155" y="44461"/>
                  <a:pt x="168155" y="45374"/>
                </a:cubicBezTo>
                <a:lnTo>
                  <a:pt x="168155" y="150997"/>
                </a:lnTo>
                <a:cubicBezTo>
                  <a:pt x="168155" y="151943"/>
                  <a:pt x="167763" y="152791"/>
                  <a:pt x="167144" y="153411"/>
                </a:cubicBezTo>
                <a:cubicBezTo>
                  <a:pt x="166524" y="154031"/>
                  <a:pt x="165676" y="154422"/>
                  <a:pt x="164730" y="154422"/>
                </a:cubicBezTo>
                <a:lnTo>
                  <a:pt x="103568" y="154422"/>
                </a:lnTo>
                <a:cubicBezTo>
                  <a:pt x="102655" y="154422"/>
                  <a:pt x="101774" y="154031"/>
                  <a:pt x="101187" y="153411"/>
                </a:cubicBezTo>
                <a:cubicBezTo>
                  <a:pt x="100567" y="152791"/>
                  <a:pt x="100175" y="151943"/>
                  <a:pt x="100175" y="150997"/>
                </a:cubicBezTo>
                <a:lnTo>
                  <a:pt x="100175" y="105134"/>
                </a:lnTo>
                <a:cubicBezTo>
                  <a:pt x="100175" y="103438"/>
                  <a:pt x="98805" y="102068"/>
                  <a:pt x="97109" y="102068"/>
                </a:cubicBezTo>
                <a:cubicBezTo>
                  <a:pt x="95413" y="102068"/>
                  <a:pt x="94043" y="103438"/>
                  <a:pt x="94043" y="105134"/>
                </a:cubicBezTo>
                <a:lnTo>
                  <a:pt x="94043" y="150997"/>
                </a:lnTo>
                <a:cubicBezTo>
                  <a:pt x="94043" y="153640"/>
                  <a:pt x="95119" y="156021"/>
                  <a:pt x="96848" y="157750"/>
                </a:cubicBezTo>
                <a:cubicBezTo>
                  <a:pt x="98577" y="159446"/>
                  <a:pt x="100958" y="160522"/>
                  <a:pt x="103568" y="160522"/>
                </a:cubicBezTo>
                <a:lnTo>
                  <a:pt x="109244" y="160522"/>
                </a:lnTo>
                <a:lnTo>
                  <a:pt x="109244" y="178985"/>
                </a:lnTo>
                <a:lnTo>
                  <a:pt x="6133" y="178985"/>
                </a:lnTo>
                <a:lnTo>
                  <a:pt x="6133" y="105134"/>
                </a:lnTo>
                <a:cubicBezTo>
                  <a:pt x="6133" y="103438"/>
                  <a:pt x="4763" y="102068"/>
                  <a:pt x="3067" y="102068"/>
                </a:cubicBezTo>
                <a:cubicBezTo>
                  <a:pt x="1370" y="102068"/>
                  <a:pt x="0" y="103438"/>
                  <a:pt x="0" y="105134"/>
                </a:cubicBezTo>
                <a:lnTo>
                  <a:pt x="0" y="193827"/>
                </a:lnTo>
                <a:cubicBezTo>
                  <a:pt x="0" y="197937"/>
                  <a:pt x="1697" y="201689"/>
                  <a:pt x="4371" y="204396"/>
                </a:cubicBezTo>
                <a:cubicBezTo>
                  <a:pt x="7079" y="207104"/>
                  <a:pt x="10830" y="208767"/>
                  <a:pt x="14940" y="208767"/>
                </a:cubicBezTo>
                <a:lnTo>
                  <a:pt x="100436" y="208767"/>
                </a:lnTo>
                <a:cubicBezTo>
                  <a:pt x="104547" y="208767"/>
                  <a:pt x="108265" y="207104"/>
                  <a:pt x="110973" y="204396"/>
                </a:cubicBezTo>
                <a:cubicBezTo>
                  <a:pt x="113680" y="201689"/>
                  <a:pt x="115376" y="197937"/>
                  <a:pt x="115376" y="193827"/>
                </a:cubicBezTo>
                <a:lnTo>
                  <a:pt x="115376" y="160522"/>
                </a:lnTo>
                <a:lnTo>
                  <a:pt x="164730" y="160522"/>
                </a:lnTo>
                <a:cubicBezTo>
                  <a:pt x="167372" y="160522"/>
                  <a:pt x="169753" y="159446"/>
                  <a:pt x="171482" y="157750"/>
                </a:cubicBezTo>
                <a:cubicBezTo>
                  <a:pt x="173211" y="156021"/>
                  <a:pt x="174255" y="153640"/>
                  <a:pt x="174255" y="150997"/>
                </a:cubicBezTo>
                <a:lnTo>
                  <a:pt x="174255" y="45374"/>
                </a:lnTo>
                <a:cubicBezTo>
                  <a:pt x="174255" y="42765"/>
                  <a:pt x="173211" y="40383"/>
                  <a:pt x="171482" y="38655"/>
                </a:cubicBezTo>
                <a:cubicBezTo>
                  <a:pt x="169753" y="36926"/>
                  <a:pt x="167372" y="35849"/>
                  <a:pt x="164730" y="35849"/>
                </a:cubicBezTo>
                <a:lnTo>
                  <a:pt x="115376" y="35849"/>
                </a:lnTo>
                <a:lnTo>
                  <a:pt x="115376" y="14940"/>
                </a:lnTo>
                <a:cubicBezTo>
                  <a:pt x="115376" y="10830"/>
                  <a:pt x="113680" y="7079"/>
                  <a:pt x="110973" y="4371"/>
                </a:cubicBezTo>
                <a:cubicBezTo>
                  <a:pt x="108265" y="1664"/>
                  <a:pt x="104547" y="0"/>
                  <a:pt x="100436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9"/>
          <p:cNvSpPr/>
          <p:nvPr/>
        </p:nvSpPr>
        <p:spPr>
          <a:xfrm flipH="1" rot="10800000">
            <a:off x="1084725" y="3502238"/>
            <a:ext cx="1095000" cy="10950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9"/>
          <p:cNvSpPr/>
          <p:nvPr/>
        </p:nvSpPr>
        <p:spPr>
          <a:xfrm>
            <a:off x="3039752" y="1580913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39"/>
          <p:cNvSpPr/>
          <p:nvPr/>
        </p:nvSpPr>
        <p:spPr>
          <a:xfrm flipH="1" rot="10800000">
            <a:off x="4994178" y="3502463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39"/>
          <p:cNvSpPr/>
          <p:nvPr/>
        </p:nvSpPr>
        <p:spPr>
          <a:xfrm>
            <a:off x="6948605" y="1580913"/>
            <a:ext cx="1094400" cy="10944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 terms</a:t>
            </a:r>
            <a:endParaRPr/>
          </a:p>
        </p:txBody>
      </p:sp>
      <p:cxnSp>
        <p:nvCxnSpPr>
          <p:cNvPr id="1613" name="Google Shape;1613;p39"/>
          <p:cNvCxnSpPr>
            <a:stCxn id="1608" idx="2"/>
            <a:endCxn id="1614" idx="0"/>
          </p:cNvCxnSpPr>
          <p:nvPr/>
        </p:nvCxnSpPr>
        <p:spPr>
          <a:xfrm rot="10800000">
            <a:off x="1632225" y="3149738"/>
            <a:ext cx="0" cy="3525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615" name="Google Shape;1615;p39"/>
          <p:cNvCxnSpPr>
            <a:stCxn id="1609" idx="2"/>
            <a:endCxn id="1616" idx="2"/>
          </p:cNvCxnSpPr>
          <p:nvPr/>
        </p:nvCxnSpPr>
        <p:spPr>
          <a:xfrm flipH="1">
            <a:off x="3586652" y="2675313"/>
            <a:ext cx="300" cy="3393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617" name="Google Shape;1617;p39"/>
          <p:cNvCxnSpPr>
            <a:stCxn id="1610" idx="2"/>
            <a:endCxn id="1618" idx="0"/>
          </p:cNvCxnSpPr>
          <p:nvPr/>
        </p:nvCxnSpPr>
        <p:spPr>
          <a:xfrm rot="10800000">
            <a:off x="5541378" y="3149663"/>
            <a:ext cx="0" cy="3528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cxnSp>
        <p:nvCxnSpPr>
          <p:cNvPr id="1619" name="Google Shape;1619;p39"/>
          <p:cNvCxnSpPr>
            <a:stCxn id="1611" idx="2"/>
            <a:endCxn id="1620" idx="2"/>
          </p:cNvCxnSpPr>
          <p:nvPr/>
        </p:nvCxnSpPr>
        <p:spPr>
          <a:xfrm>
            <a:off x="7495805" y="2675313"/>
            <a:ext cx="0" cy="3393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621" name="Google Shape;1621;p39"/>
          <p:cNvSpPr txBox="1"/>
          <p:nvPr>
            <p:ph idx="4294967295" type="subTitle"/>
          </p:nvPr>
        </p:nvSpPr>
        <p:spPr>
          <a:xfrm>
            <a:off x="720000" y="15842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622" name="Google Shape;1622;p39"/>
          <p:cNvSpPr txBox="1"/>
          <p:nvPr>
            <p:ph idx="4294967295" type="subTitle"/>
          </p:nvPr>
        </p:nvSpPr>
        <p:spPr>
          <a:xfrm>
            <a:off x="720000" y="2072213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Bitcoins are in a wallet ( address 1),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Transaction,</a:t>
            </a:r>
            <a:br>
              <a:rPr lang="en"/>
            </a:br>
            <a:r>
              <a:rPr lang="en"/>
              <a:t>Its validation</a:t>
            </a:r>
            <a:endParaRPr/>
          </a:p>
        </p:txBody>
      </p:sp>
      <p:sp>
        <p:nvSpPr>
          <p:cNvPr id="1623" name="Google Shape;1623;p39"/>
          <p:cNvSpPr txBox="1"/>
          <p:nvPr>
            <p:ph idx="4294967295" type="subTitle"/>
          </p:nvPr>
        </p:nvSpPr>
        <p:spPr>
          <a:xfrm>
            <a:off x="2674538" y="3304171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624" name="Google Shape;1624;p39"/>
          <p:cNvSpPr txBox="1"/>
          <p:nvPr>
            <p:ph idx="4294967295" type="subTitle"/>
          </p:nvPr>
        </p:nvSpPr>
        <p:spPr>
          <a:xfrm>
            <a:off x="2674638" y="4013421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with transactions,</a:t>
            </a:r>
            <a:br>
              <a:rPr lang="en"/>
            </a:br>
            <a:r>
              <a:rPr lang="en"/>
              <a:t>New block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625" name="Google Shape;1625;p39"/>
          <p:cNvSpPr txBox="1"/>
          <p:nvPr>
            <p:ph idx="4294967295" type="subTitle"/>
          </p:nvPr>
        </p:nvSpPr>
        <p:spPr>
          <a:xfrm>
            <a:off x="4629075" y="15842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626" name="Google Shape;1626;p39"/>
          <p:cNvSpPr txBox="1"/>
          <p:nvPr>
            <p:ph idx="4294967295" type="subTitle"/>
          </p:nvPr>
        </p:nvSpPr>
        <p:spPr>
          <a:xfrm>
            <a:off x="4629075" y="2072213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to existing blockchain</a:t>
            </a:r>
            <a:endParaRPr/>
          </a:p>
        </p:txBody>
      </p:sp>
      <p:sp>
        <p:nvSpPr>
          <p:cNvPr id="1627" name="Google Shape;1627;p39"/>
          <p:cNvSpPr txBox="1"/>
          <p:nvPr>
            <p:ph idx="4294967295" type="subTitle"/>
          </p:nvPr>
        </p:nvSpPr>
        <p:spPr>
          <a:xfrm>
            <a:off x="6583588" y="3304171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3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628" name="Google Shape;1628;p39"/>
          <p:cNvSpPr txBox="1"/>
          <p:nvPr>
            <p:ph idx="4294967295" type="subTitle"/>
          </p:nvPr>
        </p:nvSpPr>
        <p:spPr>
          <a:xfrm>
            <a:off x="6583588" y="3792096"/>
            <a:ext cx="18246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transaction is completed,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Bitcoins are in a wallet ( address 2)</a:t>
            </a:r>
            <a:endParaRPr/>
          </a:p>
        </p:txBody>
      </p:sp>
      <p:sp>
        <p:nvSpPr>
          <p:cNvPr id="1629" name="Google Shape;1629;p39"/>
          <p:cNvSpPr/>
          <p:nvPr/>
        </p:nvSpPr>
        <p:spPr>
          <a:xfrm>
            <a:off x="7221000" y="1842363"/>
            <a:ext cx="549799" cy="571502"/>
          </a:xfrm>
          <a:custGeom>
            <a:rect b="b" l="l" r="r" t="t"/>
            <a:pathLst>
              <a:path extrusionOk="0" h="208768" w="200840">
                <a:moveTo>
                  <a:pt x="107156" y="32033"/>
                </a:moveTo>
                <a:cubicBezTo>
                  <a:pt x="108917" y="32033"/>
                  <a:pt x="110516" y="32652"/>
                  <a:pt x="111658" y="33664"/>
                </a:cubicBezTo>
                <a:cubicBezTo>
                  <a:pt x="112669" y="34577"/>
                  <a:pt x="113321" y="35784"/>
                  <a:pt x="113321" y="37121"/>
                </a:cubicBezTo>
                <a:cubicBezTo>
                  <a:pt x="113321" y="38426"/>
                  <a:pt x="112669" y="39633"/>
                  <a:pt x="111658" y="40546"/>
                </a:cubicBezTo>
                <a:cubicBezTo>
                  <a:pt x="110516" y="41558"/>
                  <a:pt x="108917" y="42177"/>
                  <a:pt x="107156" y="42177"/>
                </a:cubicBezTo>
                <a:lnTo>
                  <a:pt x="91564" y="42177"/>
                </a:lnTo>
                <a:lnTo>
                  <a:pt x="91564" y="32033"/>
                </a:lnTo>
                <a:close/>
                <a:moveTo>
                  <a:pt x="107156" y="48277"/>
                </a:moveTo>
                <a:cubicBezTo>
                  <a:pt x="108917" y="48277"/>
                  <a:pt x="110516" y="48930"/>
                  <a:pt x="111658" y="49908"/>
                </a:cubicBezTo>
                <a:cubicBezTo>
                  <a:pt x="112669" y="50822"/>
                  <a:pt x="113321" y="52061"/>
                  <a:pt x="113321" y="53366"/>
                </a:cubicBezTo>
                <a:cubicBezTo>
                  <a:pt x="113321" y="54671"/>
                  <a:pt x="112669" y="55910"/>
                  <a:pt x="111658" y="56824"/>
                </a:cubicBezTo>
                <a:cubicBezTo>
                  <a:pt x="110516" y="57802"/>
                  <a:pt x="108917" y="58422"/>
                  <a:pt x="107156" y="58422"/>
                </a:cubicBezTo>
                <a:lnTo>
                  <a:pt x="91564" y="58422"/>
                </a:lnTo>
                <a:lnTo>
                  <a:pt x="91564" y="48277"/>
                </a:lnTo>
                <a:close/>
                <a:moveTo>
                  <a:pt x="95413" y="20061"/>
                </a:moveTo>
                <a:cubicBezTo>
                  <a:pt x="93749" y="20061"/>
                  <a:pt x="92347" y="21431"/>
                  <a:pt x="92347" y="23127"/>
                </a:cubicBezTo>
                <a:lnTo>
                  <a:pt x="92347" y="25933"/>
                </a:lnTo>
                <a:lnTo>
                  <a:pt x="82626" y="25933"/>
                </a:lnTo>
                <a:cubicBezTo>
                  <a:pt x="80930" y="25933"/>
                  <a:pt x="79560" y="27303"/>
                  <a:pt x="79560" y="28999"/>
                </a:cubicBezTo>
                <a:cubicBezTo>
                  <a:pt x="79560" y="30663"/>
                  <a:pt x="80930" y="32033"/>
                  <a:pt x="82626" y="32033"/>
                </a:cubicBezTo>
                <a:lnTo>
                  <a:pt x="85431" y="32033"/>
                </a:lnTo>
                <a:lnTo>
                  <a:pt x="85431" y="58422"/>
                </a:lnTo>
                <a:lnTo>
                  <a:pt x="82626" y="58422"/>
                </a:lnTo>
                <a:cubicBezTo>
                  <a:pt x="80930" y="58422"/>
                  <a:pt x="79560" y="59792"/>
                  <a:pt x="79560" y="61488"/>
                </a:cubicBezTo>
                <a:cubicBezTo>
                  <a:pt x="79560" y="63185"/>
                  <a:pt x="80930" y="64555"/>
                  <a:pt x="82626" y="64555"/>
                </a:cubicBezTo>
                <a:lnTo>
                  <a:pt x="92347" y="64555"/>
                </a:lnTo>
                <a:lnTo>
                  <a:pt x="92347" y="67360"/>
                </a:lnTo>
                <a:cubicBezTo>
                  <a:pt x="92347" y="69024"/>
                  <a:pt x="93749" y="70426"/>
                  <a:pt x="95413" y="70426"/>
                </a:cubicBezTo>
                <a:cubicBezTo>
                  <a:pt x="97109" y="70426"/>
                  <a:pt x="98479" y="69024"/>
                  <a:pt x="98479" y="67360"/>
                </a:cubicBezTo>
                <a:lnTo>
                  <a:pt x="98479" y="64555"/>
                </a:lnTo>
                <a:lnTo>
                  <a:pt x="104090" y="64555"/>
                </a:lnTo>
                <a:lnTo>
                  <a:pt x="104090" y="67360"/>
                </a:lnTo>
                <a:cubicBezTo>
                  <a:pt x="104090" y="69024"/>
                  <a:pt x="105460" y="70426"/>
                  <a:pt x="107156" y="70426"/>
                </a:cubicBezTo>
                <a:cubicBezTo>
                  <a:pt x="108820" y="70426"/>
                  <a:pt x="110190" y="69024"/>
                  <a:pt x="110190" y="67360"/>
                </a:cubicBezTo>
                <a:lnTo>
                  <a:pt x="110190" y="64196"/>
                </a:lnTo>
                <a:cubicBezTo>
                  <a:pt x="112310" y="63707"/>
                  <a:pt x="114169" y="62728"/>
                  <a:pt x="115670" y="61391"/>
                </a:cubicBezTo>
                <a:cubicBezTo>
                  <a:pt x="117986" y="59368"/>
                  <a:pt x="119454" y="56530"/>
                  <a:pt x="119454" y="53366"/>
                </a:cubicBezTo>
                <a:cubicBezTo>
                  <a:pt x="119454" y="50169"/>
                  <a:pt x="117986" y="47331"/>
                  <a:pt x="115572" y="45244"/>
                </a:cubicBezTo>
                <a:cubicBezTo>
                  <a:pt x="117986" y="43156"/>
                  <a:pt x="119454" y="40318"/>
                  <a:pt x="119454" y="37121"/>
                </a:cubicBezTo>
                <a:cubicBezTo>
                  <a:pt x="119454" y="33957"/>
                  <a:pt x="117986" y="31119"/>
                  <a:pt x="115670" y="29097"/>
                </a:cubicBezTo>
                <a:cubicBezTo>
                  <a:pt x="114169" y="27760"/>
                  <a:pt x="112310" y="26781"/>
                  <a:pt x="110190" y="26292"/>
                </a:cubicBezTo>
                <a:lnTo>
                  <a:pt x="110190" y="23127"/>
                </a:lnTo>
                <a:cubicBezTo>
                  <a:pt x="110190" y="21431"/>
                  <a:pt x="108820" y="20061"/>
                  <a:pt x="107156" y="20061"/>
                </a:cubicBezTo>
                <a:cubicBezTo>
                  <a:pt x="105460" y="20061"/>
                  <a:pt x="104090" y="21431"/>
                  <a:pt x="104090" y="23127"/>
                </a:cubicBezTo>
                <a:lnTo>
                  <a:pt x="104090" y="25933"/>
                </a:lnTo>
                <a:lnTo>
                  <a:pt x="98479" y="25933"/>
                </a:lnTo>
                <a:lnTo>
                  <a:pt x="98479" y="23127"/>
                </a:lnTo>
                <a:cubicBezTo>
                  <a:pt x="98479" y="21431"/>
                  <a:pt x="97109" y="20061"/>
                  <a:pt x="95413" y="20061"/>
                </a:cubicBezTo>
                <a:close/>
                <a:moveTo>
                  <a:pt x="102622" y="6230"/>
                </a:moveTo>
                <a:cubicBezTo>
                  <a:pt x="111136" y="6883"/>
                  <a:pt x="118866" y="10275"/>
                  <a:pt x="124999" y="15494"/>
                </a:cubicBezTo>
                <a:lnTo>
                  <a:pt x="122683" y="17778"/>
                </a:lnTo>
                <a:cubicBezTo>
                  <a:pt x="121509" y="18985"/>
                  <a:pt x="121509" y="20909"/>
                  <a:pt x="122683" y="22116"/>
                </a:cubicBezTo>
                <a:cubicBezTo>
                  <a:pt x="123286" y="22703"/>
                  <a:pt x="124069" y="22997"/>
                  <a:pt x="124852" y="22997"/>
                </a:cubicBezTo>
                <a:cubicBezTo>
                  <a:pt x="125635" y="22997"/>
                  <a:pt x="126418" y="22703"/>
                  <a:pt x="127021" y="22116"/>
                </a:cubicBezTo>
                <a:lnTo>
                  <a:pt x="129305" y="19833"/>
                </a:lnTo>
                <a:cubicBezTo>
                  <a:pt x="134524" y="25933"/>
                  <a:pt x="137916" y="33696"/>
                  <a:pt x="138569" y="42177"/>
                </a:cubicBezTo>
                <a:lnTo>
                  <a:pt x="135339" y="42177"/>
                </a:lnTo>
                <a:cubicBezTo>
                  <a:pt x="133643" y="42177"/>
                  <a:pt x="132273" y="43548"/>
                  <a:pt x="132273" y="45244"/>
                </a:cubicBezTo>
                <a:cubicBezTo>
                  <a:pt x="132273" y="46940"/>
                  <a:pt x="133643" y="48277"/>
                  <a:pt x="135339" y="48277"/>
                </a:cubicBezTo>
                <a:lnTo>
                  <a:pt x="138569" y="48277"/>
                </a:lnTo>
                <a:cubicBezTo>
                  <a:pt x="137916" y="56791"/>
                  <a:pt x="134524" y="64555"/>
                  <a:pt x="129305" y="70655"/>
                </a:cubicBezTo>
                <a:lnTo>
                  <a:pt x="127021" y="68371"/>
                </a:lnTo>
                <a:cubicBezTo>
                  <a:pt x="126418" y="67768"/>
                  <a:pt x="125635" y="67466"/>
                  <a:pt x="124852" y="67466"/>
                </a:cubicBezTo>
                <a:cubicBezTo>
                  <a:pt x="124069" y="67466"/>
                  <a:pt x="123286" y="67768"/>
                  <a:pt x="122683" y="68371"/>
                </a:cubicBezTo>
                <a:cubicBezTo>
                  <a:pt x="121509" y="69578"/>
                  <a:pt x="121509" y="71503"/>
                  <a:pt x="122683" y="72677"/>
                </a:cubicBezTo>
                <a:lnTo>
                  <a:pt x="124999" y="74993"/>
                </a:lnTo>
                <a:cubicBezTo>
                  <a:pt x="118866" y="80212"/>
                  <a:pt x="111136" y="83572"/>
                  <a:pt x="102622" y="84224"/>
                </a:cubicBezTo>
                <a:lnTo>
                  <a:pt x="102622" y="81028"/>
                </a:lnTo>
                <a:cubicBezTo>
                  <a:pt x="102622" y="79332"/>
                  <a:pt x="101252" y="77961"/>
                  <a:pt x="99556" y="77961"/>
                </a:cubicBezTo>
                <a:cubicBezTo>
                  <a:pt x="97892" y="77961"/>
                  <a:pt x="96522" y="79332"/>
                  <a:pt x="96522" y="81028"/>
                </a:cubicBezTo>
                <a:lnTo>
                  <a:pt x="96522" y="84224"/>
                </a:lnTo>
                <a:cubicBezTo>
                  <a:pt x="88008" y="83572"/>
                  <a:pt x="80277" y="80212"/>
                  <a:pt x="74145" y="74993"/>
                </a:cubicBezTo>
                <a:lnTo>
                  <a:pt x="76428" y="72677"/>
                </a:lnTo>
                <a:cubicBezTo>
                  <a:pt x="77635" y="71503"/>
                  <a:pt x="77635" y="69578"/>
                  <a:pt x="76428" y="68371"/>
                </a:cubicBezTo>
                <a:cubicBezTo>
                  <a:pt x="75841" y="67768"/>
                  <a:pt x="75058" y="67466"/>
                  <a:pt x="74275" y="67466"/>
                </a:cubicBezTo>
                <a:cubicBezTo>
                  <a:pt x="73492" y="67466"/>
                  <a:pt x="72710" y="67768"/>
                  <a:pt x="72122" y="68371"/>
                </a:cubicBezTo>
                <a:lnTo>
                  <a:pt x="69839" y="70655"/>
                </a:lnTo>
                <a:cubicBezTo>
                  <a:pt x="64620" y="64555"/>
                  <a:pt x="61227" y="56791"/>
                  <a:pt x="60575" y="48277"/>
                </a:cubicBezTo>
                <a:lnTo>
                  <a:pt x="63804" y="48277"/>
                </a:lnTo>
                <a:cubicBezTo>
                  <a:pt x="65468" y="48277"/>
                  <a:pt x="66871" y="46940"/>
                  <a:pt x="66871" y="45244"/>
                </a:cubicBezTo>
                <a:cubicBezTo>
                  <a:pt x="66871" y="43548"/>
                  <a:pt x="65468" y="42177"/>
                  <a:pt x="63804" y="42177"/>
                </a:cubicBezTo>
                <a:lnTo>
                  <a:pt x="60575" y="42177"/>
                </a:lnTo>
                <a:cubicBezTo>
                  <a:pt x="61227" y="33696"/>
                  <a:pt x="64620" y="25933"/>
                  <a:pt x="69839" y="19833"/>
                </a:cubicBezTo>
                <a:lnTo>
                  <a:pt x="72122" y="22116"/>
                </a:lnTo>
                <a:cubicBezTo>
                  <a:pt x="72710" y="22703"/>
                  <a:pt x="73492" y="22997"/>
                  <a:pt x="74275" y="22997"/>
                </a:cubicBezTo>
                <a:cubicBezTo>
                  <a:pt x="75058" y="22997"/>
                  <a:pt x="75841" y="22703"/>
                  <a:pt x="76428" y="22116"/>
                </a:cubicBezTo>
                <a:cubicBezTo>
                  <a:pt x="77635" y="20909"/>
                  <a:pt x="77635" y="18985"/>
                  <a:pt x="76428" y="17778"/>
                </a:cubicBezTo>
                <a:lnTo>
                  <a:pt x="74145" y="15494"/>
                </a:lnTo>
                <a:cubicBezTo>
                  <a:pt x="80277" y="10275"/>
                  <a:pt x="88008" y="6883"/>
                  <a:pt x="96522" y="6230"/>
                </a:cubicBezTo>
                <a:lnTo>
                  <a:pt x="96522" y="9460"/>
                </a:lnTo>
                <a:cubicBezTo>
                  <a:pt x="96522" y="11156"/>
                  <a:pt x="97892" y="12526"/>
                  <a:pt x="99556" y="12526"/>
                </a:cubicBezTo>
                <a:cubicBezTo>
                  <a:pt x="101252" y="12526"/>
                  <a:pt x="102622" y="11156"/>
                  <a:pt x="102622" y="9460"/>
                </a:cubicBezTo>
                <a:lnTo>
                  <a:pt x="102622" y="6230"/>
                </a:lnTo>
                <a:close/>
                <a:moveTo>
                  <a:pt x="153443" y="82920"/>
                </a:moveTo>
                <a:cubicBezTo>
                  <a:pt x="154259" y="84159"/>
                  <a:pt x="155205" y="85334"/>
                  <a:pt x="156281" y="86377"/>
                </a:cubicBezTo>
                <a:cubicBezTo>
                  <a:pt x="157325" y="87454"/>
                  <a:pt x="158499" y="88400"/>
                  <a:pt x="159739" y="89215"/>
                </a:cubicBezTo>
                <a:cubicBezTo>
                  <a:pt x="158499" y="90031"/>
                  <a:pt x="157325" y="91009"/>
                  <a:pt x="156281" y="92053"/>
                </a:cubicBezTo>
                <a:cubicBezTo>
                  <a:pt x="155205" y="93130"/>
                  <a:pt x="154259" y="94304"/>
                  <a:pt x="153443" y="95544"/>
                </a:cubicBezTo>
                <a:cubicBezTo>
                  <a:pt x="152628" y="94304"/>
                  <a:pt x="151649" y="93130"/>
                  <a:pt x="150605" y="92053"/>
                </a:cubicBezTo>
                <a:cubicBezTo>
                  <a:pt x="149562" y="91009"/>
                  <a:pt x="148387" y="90031"/>
                  <a:pt x="147115" y="89215"/>
                </a:cubicBezTo>
                <a:cubicBezTo>
                  <a:pt x="148387" y="88400"/>
                  <a:pt x="149562" y="87454"/>
                  <a:pt x="150605" y="86377"/>
                </a:cubicBezTo>
                <a:cubicBezTo>
                  <a:pt x="151649" y="85334"/>
                  <a:pt x="152628" y="84159"/>
                  <a:pt x="153443" y="82920"/>
                </a:cubicBezTo>
                <a:close/>
                <a:moveTo>
                  <a:pt x="153443" y="70263"/>
                </a:moveTo>
                <a:cubicBezTo>
                  <a:pt x="151747" y="70263"/>
                  <a:pt x="150377" y="71633"/>
                  <a:pt x="150377" y="73329"/>
                </a:cubicBezTo>
                <a:cubicBezTo>
                  <a:pt x="150377" y="76428"/>
                  <a:pt x="148746" y="79625"/>
                  <a:pt x="146300" y="82072"/>
                </a:cubicBezTo>
                <a:cubicBezTo>
                  <a:pt x="143821" y="84518"/>
                  <a:pt x="140624" y="86182"/>
                  <a:pt x="137525" y="86182"/>
                </a:cubicBezTo>
                <a:cubicBezTo>
                  <a:pt x="135829" y="86182"/>
                  <a:pt x="134491" y="87519"/>
                  <a:pt x="134491" y="89215"/>
                </a:cubicBezTo>
                <a:cubicBezTo>
                  <a:pt x="134491" y="90912"/>
                  <a:pt x="135829" y="92282"/>
                  <a:pt x="137525" y="92282"/>
                </a:cubicBezTo>
                <a:cubicBezTo>
                  <a:pt x="140624" y="92282"/>
                  <a:pt x="143821" y="93913"/>
                  <a:pt x="146300" y="96392"/>
                </a:cubicBezTo>
                <a:cubicBezTo>
                  <a:pt x="148746" y="98838"/>
                  <a:pt x="150377" y="102035"/>
                  <a:pt x="150377" y="105134"/>
                </a:cubicBezTo>
                <a:cubicBezTo>
                  <a:pt x="150377" y="106830"/>
                  <a:pt x="151747" y="108200"/>
                  <a:pt x="153443" y="108200"/>
                </a:cubicBezTo>
                <a:cubicBezTo>
                  <a:pt x="155140" y="108200"/>
                  <a:pt x="156510" y="106830"/>
                  <a:pt x="156510" y="105134"/>
                </a:cubicBezTo>
                <a:cubicBezTo>
                  <a:pt x="156510" y="102035"/>
                  <a:pt x="158141" y="98838"/>
                  <a:pt x="160587" y="96392"/>
                </a:cubicBezTo>
                <a:cubicBezTo>
                  <a:pt x="163034" y="93913"/>
                  <a:pt x="166263" y="92282"/>
                  <a:pt x="169362" y="92282"/>
                </a:cubicBezTo>
                <a:cubicBezTo>
                  <a:pt x="171058" y="92282"/>
                  <a:pt x="172395" y="90912"/>
                  <a:pt x="172395" y="89215"/>
                </a:cubicBezTo>
                <a:cubicBezTo>
                  <a:pt x="172395" y="87519"/>
                  <a:pt x="171058" y="86182"/>
                  <a:pt x="169362" y="86182"/>
                </a:cubicBezTo>
                <a:cubicBezTo>
                  <a:pt x="166263" y="86182"/>
                  <a:pt x="163034" y="84518"/>
                  <a:pt x="160587" y="82072"/>
                </a:cubicBezTo>
                <a:cubicBezTo>
                  <a:pt x="158141" y="79625"/>
                  <a:pt x="156510" y="76428"/>
                  <a:pt x="156510" y="73329"/>
                </a:cubicBezTo>
                <a:cubicBezTo>
                  <a:pt x="156510" y="71633"/>
                  <a:pt x="155140" y="70263"/>
                  <a:pt x="153443" y="70263"/>
                </a:cubicBezTo>
                <a:close/>
                <a:moveTo>
                  <a:pt x="28640" y="92967"/>
                </a:moveTo>
                <a:cubicBezTo>
                  <a:pt x="30173" y="95870"/>
                  <a:pt x="32163" y="98577"/>
                  <a:pt x="34512" y="100926"/>
                </a:cubicBezTo>
                <a:cubicBezTo>
                  <a:pt x="36860" y="103274"/>
                  <a:pt x="39568" y="105297"/>
                  <a:pt x="42471" y="106797"/>
                </a:cubicBezTo>
                <a:cubicBezTo>
                  <a:pt x="39568" y="108298"/>
                  <a:pt x="36860" y="110320"/>
                  <a:pt x="34512" y="112669"/>
                </a:cubicBezTo>
                <a:cubicBezTo>
                  <a:pt x="32163" y="115018"/>
                  <a:pt x="30173" y="117725"/>
                  <a:pt x="28640" y="120628"/>
                </a:cubicBezTo>
                <a:cubicBezTo>
                  <a:pt x="27140" y="117725"/>
                  <a:pt x="25117" y="115018"/>
                  <a:pt x="22769" y="112669"/>
                </a:cubicBezTo>
                <a:cubicBezTo>
                  <a:pt x="20420" y="110320"/>
                  <a:pt x="17713" y="108298"/>
                  <a:pt x="14809" y="106797"/>
                </a:cubicBezTo>
                <a:cubicBezTo>
                  <a:pt x="17713" y="105297"/>
                  <a:pt x="20420" y="103274"/>
                  <a:pt x="22769" y="100926"/>
                </a:cubicBezTo>
                <a:cubicBezTo>
                  <a:pt x="25117" y="98577"/>
                  <a:pt x="27140" y="95870"/>
                  <a:pt x="28640" y="92967"/>
                </a:cubicBezTo>
                <a:close/>
                <a:moveTo>
                  <a:pt x="181855" y="122716"/>
                </a:moveTo>
                <a:cubicBezTo>
                  <a:pt x="182671" y="123988"/>
                  <a:pt x="183617" y="125130"/>
                  <a:pt x="184693" y="126206"/>
                </a:cubicBezTo>
                <a:cubicBezTo>
                  <a:pt x="185737" y="127283"/>
                  <a:pt x="186944" y="128229"/>
                  <a:pt x="188183" y="129044"/>
                </a:cubicBezTo>
                <a:cubicBezTo>
                  <a:pt x="186944" y="129860"/>
                  <a:pt x="185737" y="130806"/>
                  <a:pt x="184693" y="131882"/>
                </a:cubicBezTo>
                <a:cubicBezTo>
                  <a:pt x="183617" y="132926"/>
                  <a:pt x="182671" y="134100"/>
                  <a:pt x="181855" y="135372"/>
                </a:cubicBezTo>
                <a:cubicBezTo>
                  <a:pt x="181040" y="134100"/>
                  <a:pt x="180094" y="132926"/>
                  <a:pt x="179017" y="131882"/>
                </a:cubicBezTo>
                <a:cubicBezTo>
                  <a:pt x="177973" y="130806"/>
                  <a:pt x="176799" y="129860"/>
                  <a:pt x="175560" y="129044"/>
                </a:cubicBezTo>
                <a:cubicBezTo>
                  <a:pt x="176799" y="128229"/>
                  <a:pt x="177973" y="127283"/>
                  <a:pt x="179017" y="126206"/>
                </a:cubicBezTo>
                <a:cubicBezTo>
                  <a:pt x="180094" y="125130"/>
                  <a:pt x="181040" y="123988"/>
                  <a:pt x="181855" y="122716"/>
                </a:cubicBezTo>
                <a:close/>
                <a:moveTo>
                  <a:pt x="28640" y="78157"/>
                </a:moveTo>
                <a:cubicBezTo>
                  <a:pt x="26944" y="78157"/>
                  <a:pt x="25574" y="79527"/>
                  <a:pt x="25574" y="81223"/>
                </a:cubicBezTo>
                <a:cubicBezTo>
                  <a:pt x="25574" y="86704"/>
                  <a:pt x="22703" y="92314"/>
                  <a:pt x="18463" y="96620"/>
                </a:cubicBezTo>
                <a:cubicBezTo>
                  <a:pt x="14190" y="100861"/>
                  <a:pt x="8546" y="103731"/>
                  <a:pt x="3066" y="103731"/>
                </a:cubicBezTo>
                <a:cubicBezTo>
                  <a:pt x="1370" y="103731"/>
                  <a:pt x="0" y="105101"/>
                  <a:pt x="0" y="106797"/>
                </a:cubicBezTo>
                <a:cubicBezTo>
                  <a:pt x="0" y="108494"/>
                  <a:pt x="1370" y="109864"/>
                  <a:pt x="3066" y="109864"/>
                </a:cubicBezTo>
                <a:cubicBezTo>
                  <a:pt x="8546" y="109864"/>
                  <a:pt x="14190" y="112702"/>
                  <a:pt x="18463" y="117007"/>
                </a:cubicBezTo>
                <a:cubicBezTo>
                  <a:pt x="22703" y="121248"/>
                  <a:pt x="25574" y="126891"/>
                  <a:pt x="25574" y="132404"/>
                </a:cubicBezTo>
                <a:cubicBezTo>
                  <a:pt x="25574" y="134068"/>
                  <a:pt x="26944" y="135438"/>
                  <a:pt x="28640" y="135438"/>
                </a:cubicBezTo>
                <a:cubicBezTo>
                  <a:pt x="30336" y="135438"/>
                  <a:pt x="31706" y="134068"/>
                  <a:pt x="31706" y="132404"/>
                </a:cubicBezTo>
                <a:cubicBezTo>
                  <a:pt x="31706" y="126891"/>
                  <a:pt x="34577" y="121248"/>
                  <a:pt x="38850" y="117007"/>
                </a:cubicBezTo>
                <a:cubicBezTo>
                  <a:pt x="43123" y="112702"/>
                  <a:pt x="48734" y="109864"/>
                  <a:pt x="54214" y="109864"/>
                </a:cubicBezTo>
                <a:cubicBezTo>
                  <a:pt x="55943" y="109864"/>
                  <a:pt x="57280" y="108494"/>
                  <a:pt x="57280" y="106797"/>
                </a:cubicBezTo>
                <a:cubicBezTo>
                  <a:pt x="57280" y="105101"/>
                  <a:pt x="55943" y="103731"/>
                  <a:pt x="54214" y="103731"/>
                </a:cubicBezTo>
                <a:cubicBezTo>
                  <a:pt x="48734" y="103731"/>
                  <a:pt x="43123" y="100861"/>
                  <a:pt x="38850" y="96620"/>
                </a:cubicBezTo>
                <a:cubicBezTo>
                  <a:pt x="34577" y="92314"/>
                  <a:pt x="31706" y="86704"/>
                  <a:pt x="31706" y="81223"/>
                </a:cubicBezTo>
                <a:cubicBezTo>
                  <a:pt x="31706" y="79527"/>
                  <a:pt x="30336" y="78157"/>
                  <a:pt x="28640" y="78157"/>
                </a:cubicBezTo>
                <a:close/>
                <a:moveTo>
                  <a:pt x="181855" y="110059"/>
                </a:moveTo>
                <a:cubicBezTo>
                  <a:pt x="180159" y="110059"/>
                  <a:pt x="178789" y="111429"/>
                  <a:pt x="178789" y="113126"/>
                </a:cubicBezTo>
                <a:cubicBezTo>
                  <a:pt x="178789" y="116225"/>
                  <a:pt x="177158" y="119421"/>
                  <a:pt x="174711" y="121868"/>
                </a:cubicBezTo>
                <a:cubicBezTo>
                  <a:pt x="172265" y="124347"/>
                  <a:pt x="169036" y="125978"/>
                  <a:pt x="165937" y="125978"/>
                </a:cubicBezTo>
                <a:cubicBezTo>
                  <a:pt x="164273" y="125978"/>
                  <a:pt x="162871" y="127348"/>
                  <a:pt x="162871" y="129044"/>
                </a:cubicBezTo>
                <a:cubicBezTo>
                  <a:pt x="162871" y="130740"/>
                  <a:pt x="164273" y="132110"/>
                  <a:pt x="165937" y="132110"/>
                </a:cubicBezTo>
                <a:cubicBezTo>
                  <a:pt x="169036" y="132110"/>
                  <a:pt x="172265" y="133741"/>
                  <a:pt x="174711" y="136188"/>
                </a:cubicBezTo>
                <a:cubicBezTo>
                  <a:pt x="177158" y="138667"/>
                  <a:pt x="178789" y="141831"/>
                  <a:pt x="178789" y="144963"/>
                </a:cubicBezTo>
                <a:cubicBezTo>
                  <a:pt x="178789" y="146626"/>
                  <a:pt x="180159" y="148029"/>
                  <a:pt x="181855" y="148029"/>
                </a:cubicBezTo>
                <a:cubicBezTo>
                  <a:pt x="183551" y="148029"/>
                  <a:pt x="184921" y="146626"/>
                  <a:pt x="184921" y="144963"/>
                </a:cubicBezTo>
                <a:cubicBezTo>
                  <a:pt x="184921" y="141831"/>
                  <a:pt x="186552" y="138667"/>
                  <a:pt x="189032" y="136188"/>
                </a:cubicBezTo>
                <a:cubicBezTo>
                  <a:pt x="191478" y="133741"/>
                  <a:pt x="194675" y="132110"/>
                  <a:pt x="197774" y="132110"/>
                </a:cubicBezTo>
                <a:cubicBezTo>
                  <a:pt x="199470" y="132110"/>
                  <a:pt x="200840" y="130740"/>
                  <a:pt x="200840" y="129044"/>
                </a:cubicBezTo>
                <a:cubicBezTo>
                  <a:pt x="200840" y="127348"/>
                  <a:pt x="199470" y="125978"/>
                  <a:pt x="197774" y="125978"/>
                </a:cubicBezTo>
                <a:cubicBezTo>
                  <a:pt x="194675" y="125978"/>
                  <a:pt x="191478" y="124347"/>
                  <a:pt x="189032" y="121868"/>
                </a:cubicBezTo>
                <a:cubicBezTo>
                  <a:pt x="186552" y="119421"/>
                  <a:pt x="184921" y="116225"/>
                  <a:pt x="184921" y="113126"/>
                </a:cubicBezTo>
                <a:cubicBezTo>
                  <a:pt x="184921" y="111429"/>
                  <a:pt x="183551" y="110059"/>
                  <a:pt x="181855" y="110059"/>
                </a:cubicBezTo>
                <a:close/>
                <a:moveTo>
                  <a:pt x="107939" y="129892"/>
                </a:moveTo>
                <a:cubicBezTo>
                  <a:pt x="107123" y="131328"/>
                  <a:pt x="106471" y="132861"/>
                  <a:pt x="105851" y="134394"/>
                </a:cubicBezTo>
                <a:lnTo>
                  <a:pt x="99556" y="150410"/>
                </a:lnTo>
                <a:lnTo>
                  <a:pt x="93293" y="134394"/>
                </a:lnTo>
                <a:cubicBezTo>
                  <a:pt x="92673" y="132861"/>
                  <a:pt x="92020" y="131328"/>
                  <a:pt x="91205" y="129892"/>
                </a:cubicBezTo>
                <a:close/>
                <a:moveTo>
                  <a:pt x="81778" y="129892"/>
                </a:moveTo>
                <a:cubicBezTo>
                  <a:pt x="83115" y="129892"/>
                  <a:pt x="84126" y="130545"/>
                  <a:pt x="84909" y="131491"/>
                </a:cubicBezTo>
                <a:cubicBezTo>
                  <a:pt x="85986" y="132763"/>
                  <a:pt x="86834" y="134655"/>
                  <a:pt x="87617" y="136645"/>
                </a:cubicBezTo>
                <a:lnTo>
                  <a:pt x="96294" y="158728"/>
                </a:lnTo>
                <a:cubicBezTo>
                  <a:pt x="96652" y="159707"/>
                  <a:pt x="96587" y="160783"/>
                  <a:pt x="95967" y="161664"/>
                </a:cubicBezTo>
                <a:cubicBezTo>
                  <a:pt x="95543" y="162219"/>
                  <a:pt x="94989" y="162643"/>
                  <a:pt x="94271" y="162936"/>
                </a:cubicBezTo>
                <a:cubicBezTo>
                  <a:pt x="93782" y="163099"/>
                  <a:pt x="93227" y="163230"/>
                  <a:pt x="92608" y="163230"/>
                </a:cubicBezTo>
                <a:lnTo>
                  <a:pt x="44526" y="163230"/>
                </a:lnTo>
                <a:cubicBezTo>
                  <a:pt x="43906" y="163230"/>
                  <a:pt x="43352" y="163099"/>
                  <a:pt x="42830" y="162936"/>
                </a:cubicBezTo>
                <a:cubicBezTo>
                  <a:pt x="42145" y="162643"/>
                  <a:pt x="41558" y="162219"/>
                  <a:pt x="41166" y="161664"/>
                </a:cubicBezTo>
                <a:cubicBezTo>
                  <a:pt x="40807" y="161175"/>
                  <a:pt x="40612" y="160588"/>
                  <a:pt x="40612" y="159968"/>
                </a:cubicBezTo>
                <a:cubicBezTo>
                  <a:pt x="40612" y="159544"/>
                  <a:pt x="40677" y="159152"/>
                  <a:pt x="40840" y="158728"/>
                </a:cubicBezTo>
                <a:lnTo>
                  <a:pt x="49517" y="136645"/>
                </a:lnTo>
                <a:cubicBezTo>
                  <a:pt x="50300" y="134655"/>
                  <a:pt x="51148" y="132763"/>
                  <a:pt x="52224" y="131491"/>
                </a:cubicBezTo>
                <a:cubicBezTo>
                  <a:pt x="53007" y="130545"/>
                  <a:pt x="54018" y="129892"/>
                  <a:pt x="55356" y="129892"/>
                </a:cubicBezTo>
                <a:close/>
                <a:moveTo>
                  <a:pt x="143788" y="129892"/>
                </a:moveTo>
                <a:cubicBezTo>
                  <a:pt x="145125" y="129892"/>
                  <a:pt x="146104" y="130545"/>
                  <a:pt x="146919" y="131491"/>
                </a:cubicBezTo>
                <a:cubicBezTo>
                  <a:pt x="147996" y="132763"/>
                  <a:pt x="148844" y="134655"/>
                  <a:pt x="149627" y="136645"/>
                </a:cubicBezTo>
                <a:lnTo>
                  <a:pt x="158271" y="158728"/>
                </a:lnTo>
                <a:cubicBezTo>
                  <a:pt x="158434" y="159152"/>
                  <a:pt x="158532" y="159544"/>
                  <a:pt x="158532" y="159968"/>
                </a:cubicBezTo>
                <a:cubicBezTo>
                  <a:pt x="158532" y="160588"/>
                  <a:pt x="158304" y="161175"/>
                  <a:pt x="157978" y="161664"/>
                </a:cubicBezTo>
                <a:cubicBezTo>
                  <a:pt x="157586" y="162219"/>
                  <a:pt x="156999" y="162643"/>
                  <a:pt x="156281" y="162936"/>
                </a:cubicBezTo>
                <a:cubicBezTo>
                  <a:pt x="155792" y="163099"/>
                  <a:pt x="155237" y="163230"/>
                  <a:pt x="154618" y="163230"/>
                </a:cubicBezTo>
                <a:lnTo>
                  <a:pt x="106536" y="163230"/>
                </a:lnTo>
                <a:cubicBezTo>
                  <a:pt x="105916" y="163230"/>
                  <a:pt x="105362" y="163099"/>
                  <a:pt x="104840" y="162936"/>
                </a:cubicBezTo>
                <a:cubicBezTo>
                  <a:pt x="104155" y="162643"/>
                  <a:pt x="103568" y="162219"/>
                  <a:pt x="103176" y="161664"/>
                </a:cubicBezTo>
                <a:cubicBezTo>
                  <a:pt x="102524" y="160783"/>
                  <a:pt x="102491" y="159707"/>
                  <a:pt x="102850" y="158728"/>
                </a:cubicBezTo>
                <a:lnTo>
                  <a:pt x="111527" y="136645"/>
                </a:lnTo>
                <a:cubicBezTo>
                  <a:pt x="112310" y="134655"/>
                  <a:pt x="113158" y="132763"/>
                  <a:pt x="114234" y="131491"/>
                </a:cubicBezTo>
                <a:cubicBezTo>
                  <a:pt x="115017" y="130545"/>
                  <a:pt x="116029" y="129892"/>
                  <a:pt x="117366" y="129892"/>
                </a:cubicBezTo>
                <a:close/>
                <a:moveTo>
                  <a:pt x="76917" y="169330"/>
                </a:moveTo>
                <a:cubicBezTo>
                  <a:pt x="76135" y="170765"/>
                  <a:pt x="75450" y="172298"/>
                  <a:pt x="74862" y="173831"/>
                </a:cubicBezTo>
                <a:lnTo>
                  <a:pt x="68567" y="189848"/>
                </a:lnTo>
                <a:lnTo>
                  <a:pt x="62271" y="173831"/>
                </a:lnTo>
                <a:cubicBezTo>
                  <a:pt x="61684" y="172298"/>
                  <a:pt x="60999" y="170765"/>
                  <a:pt x="60216" y="169330"/>
                </a:cubicBezTo>
                <a:close/>
                <a:moveTo>
                  <a:pt x="138928" y="169330"/>
                </a:moveTo>
                <a:cubicBezTo>
                  <a:pt x="138112" y="170765"/>
                  <a:pt x="137460" y="172298"/>
                  <a:pt x="136840" y="173831"/>
                </a:cubicBezTo>
                <a:lnTo>
                  <a:pt x="130577" y="189848"/>
                </a:lnTo>
                <a:lnTo>
                  <a:pt x="124281" y="173831"/>
                </a:lnTo>
                <a:cubicBezTo>
                  <a:pt x="123694" y="172298"/>
                  <a:pt x="123009" y="170765"/>
                  <a:pt x="122226" y="169330"/>
                </a:cubicBezTo>
                <a:close/>
                <a:moveTo>
                  <a:pt x="112767" y="169330"/>
                </a:moveTo>
                <a:cubicBezTo>
                  <a:pt x="114137" y="169330"/>
                  <a:pt x="115115" y="169949"/>
                  <a:pt x="115898" y="170928"/>
                </a:cubicBezTo>
                <a:cubicBezTo>
                  <a:pt x="117007" y="172200"/>
                  <a:pt x="117855" y="174092"/>
                  <a:pt x="118606" y="176049"/>
                </a:cubicBezTo>
                <a:lnTo>
                  <a:pt x="127282" y="198166"/>
                </a:lnTo>
                <a:cubicBezTo>
                  <a:pt x="127641" y="199144"/>
                  <a:pt x="127609" y="200221"/>
                  <a:pt x="126956" y="201101"/>
                </a:cubicBezTo>
                <a:cubicBezTo>
                  <a:pt x="126565" y="201623"/>
                  <a:pt x="126010" y="202080"/>
                  <a:pt x="125293" y="202341"/>
                </a:cubicBezTo>
                <a:cubicBezTo>
                  <a:pt x="124803" y="202537"/>
                  <a:pt x="124216" y="202667"/>
                  <a:pt x="123629" y="202667"/>
                </a:cubicBezTo>
                <a:lnTo>
                  <a:pt x="75515" y="202667"/>
                </a:lnTo>
                <a:cubicBezTo>
                  <a:pt x="74895" y="202667"/>
                  <a:pt x="74341" y="202537"/>
                  <a:pt x="73851" y="202341"/>
                </a:cubicBezTo>
                <a:cubicBezTo>
                  <a:pt x="73134" y="202080"/>
                  <a:pt x="72579" y="201623"/>
                  <a:pt x="72188" y="201101"/>
                </a:cubicBezTo>
                <a:cubicBezTo>
                  <a:pt x="71535" y="200221"/>
                  <a:pt x="71470" y="199144"/>
                  <a:pt x="71861" y="198166"/>
                </a:cubicBezTo>
                <a:lnTo>
                  <a:pt x="80538" y="176049"/>
                </a:lnTo>
                <a:cubicBezTo>
                  <a:pt x="81289" y="174092"/>
                  <a:pt x="82137" y="172200"/>
                  <a:pt x="83213" y="170928"/>
                </a:cubicBezTo>
                <a:cubicBezTo>
                  <a:pt x="84029" y="169949"/>
                  <a:pt x="85007" y="169330"/>
                  <a:pt x="86345" y="169330"/>
                </a:cubicBezTo>
                <a:close/>
                <a:moveTo>
                  <a:pt x="174777" y="169330"/>
                </a:moveTo>
                <a:cubicBezTo>
                  <a:pt x="176147" y="169330"/>
                  <a:pt x="177125" y="169949"/>
                  <a:pt x="177908" y="170928"/>
                </a:cubicBezTo>
                <a:cubicBezTo>
                  <a:pt x="178985" y="172200"/>
                  <a:pt x="179833" y="174092"/>
                  <a:pt x="180616" y="176049"/>
                </a:cubicBezTo>
                <a:lnTo>
                  <a:pt x="189293" y="198166"/>
                </a:lnTo>
                <a:cubicBezTo>
                  <a:pt x="189456" y="198557"/>
                  <a:pt x="189521" y="198981"/>
                  <a:pt x="189521" y="199373"/>
                </a:cubicBezTo>
                <a:cubicBezTo>
                  <a:pt x="189521" y="200025"/>
                  <a:pt x="189325" y="200612"/>
                  <a:pt x="188966" y="201101"/>
                </a:cubicBezTo>
                <a:cubicBezTo>
                  <a:pt x="188575" y="201623"/>
                  <a:pt x="187988" y="202080"/>
                  <a:pt x="187303" y="202341"/>
                </a:cubicBezTo>
                <a:cubicBezTo>
                  <a:pt x="186813" y="202537"/>
                  <a:pt x="186226" y="202667"/>
                  <a:pt x="185606" y="202667"/>
                </a:cubicBezTo>
                <a:lnTo>
                  <a:pt x="137525" y="202667"/>
                </a:lnTo>
                <a:cubicBezTo>
                  <a:pt x="136905" y="202667"/>
                  <a:pt x="136351" y="202537"/>
                  <a:pt x="135861" y="202341"/>
                </a:cubicBezTo>
                <a:cubicBezTo>
                  <a:pt x="135144" y="202080"/>
                  <a:pt x="134589" y="201623"/>
                  <a:pt x="134198" y="201101"/>
                </a:cubicBezTo>
                <a:cubicBezTo>
                  <a:pt x="133545" y="200221"/>
                  <a:pt x="133480" y="199144"/>
                  <a:pt x="133872" y="198166"/>
                </a:cubicBezTo>
                <a:lnTo>
                  <a:pt x="142516" y="176049"/>
                </a:lnTo>
                <a:cubicBezTo>
                  <a:pt x="143299" y="174092"/>
                  <a:pt x="144147" y="172200"/>
                  <a:pt x="145223" y="170928"/>
                </a:cubicBezTo>
                <a:cubicBezTo>
                  <a:pt x="146039" y="169949"/>
                  <a:pt x="147017" y="169330"/>
                  <a:pt x="148355" y="169330"/>
                </a:cubicBezTo>
                <a:close/>
                <a:moveTo>
                  <a:pt x="99556" y="0"/>
                </a:moveTo>
                <a:cubicBezTo>
                  <a:pt x="87062" y="0"/>
                  <a:pt x="75776" y="5056"/>
                  <a:pt x="67588" y="13244"/>
                </a:cubicBezTo>
                <a:cubicBezTo>
                  <a:pt x="64359" y="16473"/>
                  <a:pt x="61586" y="20192"/>
                  <a:pt x="59466" y="24269"/>
                </a:cubicBezTo>
                <a:cubicBezTo>
                  <a:pt x="52942" y="36730"/>
                  <a:pt x="52616" y="51670"/>
                  <a:pt x="58585" y="64359"/>
                </a:cubicBezTo>
                <a:cubicBezTo>
                  <a:pt x="63054" y="73982"/>
                  <a:pt x="70850" y="81778"/>
                  <a:pt x="80473" y="86247"/>
                </a:cubicBezTo>
                <a:cubicBezTo>
                  <a:pt x="79788" y="86801"/>
                  <a:pt x="79136" y="87421"/>
                  <a:pt x="78548" y="88139"/>
                </a:cubicBezTo>
                <a:cubicBezTo>
                  <a:pt x="76917" y="90063"/>
                  <a:pt x="75808" y="92510"/>
                  <a:pt x="74862" y="94989"/>
                </a:cubicBezTo>
                <a:lnTo>
                  <a:pt x="74047" y="97044"/>
                </a:lnTo>
                <a:cubicBezTo>
                  <a:pt x="73427" y="98610"/>
                  <a:pt x="74210" y="100371"/>
                  <a:pt x="75776" y="100991"/>
                </a:cubicBezTo>
                <a:cubicBezTo>
                  <a:pt x="76140" y="101135"/>
                  <a:pt x="76516" y="101204"/>
                  <a:pt x="76885" y="101204"/>
                </a:cubicBezTo>
                <a:cubicBezTo>
                  <a:pt x="78100" y="101204"/>
                  <a:pt x="79247" y="100463"/>
                  <a:pt x="79723" y="99262"/>
                </a:cubicBezTo>
                <a:lnTo>
                  <a:pt x="80538" y="97207"/>
                </a:lnTo>
                <a:cubicBezTo>
                  <a:pt x="81289" y="95217"/>
                  <a:pt x="82137" y="93325"/>
                  <a:pt x="83213" y="92053"/>
                </a:cubicBezTo>
                <a:cubicBezTo>
                  <a:pt x="84029" y="91107"/>
                  <a:pt x="85007" y="90488"/>
                  <a:pt x="86345" y="90488"/>
                </a:cubicBezTo>
                <a:lnTo>
                  <a:pt x="112767" y="90488"/>
                </a:lnTo>
                <a:cubicBezTo>
                  <a:pt x="114137" y="90488"/>
                  <a:pt x="115115" y="91107"/>
                  <a:pt x="115931" y="92053"/>
                </a:cubicBezTo>
                <a:cubicBezTo>
                  <a:pt x="117007" y="93325"/>
                  <a:pt x="117855" y="95217"/>
                  <a:pt x="118606" y="97207"/>
                </a:cubicBezTo>
                <a:lnTo>
                  <a:pt x="127282" y="119291"/>
                </a:lnTo>
                <a:cubicBezTo>
                  <a:pt x="127445" y="119715"/>
                  <a:pt x="127511" y="120139"/>
                  <a:pt x="127511" y="120530"/>
                </a:cubicBezTo>
                <a:cubicBezTo>
                  <a:pt x="127511" y="121183"/>
                  <a:pt x="127315" y="121770"/>
                  <a:pt x="126956" y="122227"/>
                </a:cubicBezTo>
                <a:cubicBezTo>
                  <a:pt x="126565" y="122781"/>
                  <a:pt x="126010" y="123205"/>
                  <a:pt x="125293" y="123499"/>
                </a:cubicBezTo>
                <a:cubicBezTo>
                  <a:pt x="124803" y="123695"/>
                  <a:pt x="124216" y="123792"/>
                  <a:pt x="123629" y="123792"/>
                </a:cubicBezTo>
                <a:lnTo>
                  <a:pt x="75515" y="123792"/>
                </a:lnTo>
                <a:cubicBezTo>
                  <a:pt x="74895" y="123792"/>
                  <a:pt x="74341" y="123695"/>
                  <a:pt x="73851" y="123499"/>
                </a:cubicBezTo>
                <a:cubicBezTo>
                  <a:pt x="73134" y="123205"/>
                  <a:pt x="72579" y="122781"/>
                  <a:pt x="72188" y="122227"/>
                </a:cubicBezTo>
                <a:cubicBezTo>
                  <a:pt x="71829" y="121770"/>
                  <a:pt x="71633" y="121183"/>
                  <a:pt x="71633" y="120530"/>
                </a:cubicBezTo>
                <a:cubicBezTo>
                  <a:pt x="71633" y="120139"/>
                  <a:pt x="71698" y="119715"/>
                  <a:pt x="71861" y="119291"/>
                </a:cubicBezTo>
                <a:lnTo>
                  <a:pt x="74667" y="112147"/>
                </a:lnTo>
                <a:cubicBezTo>
                  <a:pt x="75286" y="110581"/>
                  <a:pt x="74504" y="108820"/>
                  <a:pt x="72938" y="108200"/>
                </a:cubicBezTo>
                <a:cubicBezTo>
                  <a:pt x="72578" y="108065"/>
                  <a:pt x="72206" y="108001"/>
                  <a:pt x="71840" y="108001"/>
                </a:cubicBezTo>
                <a:cubicBezTo>
                  <a:pt x="70611" y="108001"/>
                  <a:pt x="69443" y="108723"/>
                  <a:pt x="68991" y="109929"/>
                </a:cubicBezTo>
                <a:lnTo>
                  <a:pt x="66186" y="117073"/>
                </a:lnTo>
                <a:cubicBezTo>
                  <a:pt x="65729" y="118247"/>
                  <a:pt x="65501" y="119389"/>
                  <a:pt x="65501" y="120530"/>
                </a:cubicBezTo>
                <a:cubicBezTo>
                  <a:pt x="65501" y="121672"/>
                  <a:pt x="65729" y="122749"/>
                  <a:pt x="66120" y="123792"/>
                </a:cubicBezTo>
                <a:lnTo>
                  <a:pt x="55356" y="123792"/>
                </a:lnTo>
                <a:cubicBezTo>
                  <a:pt x="51931" y="123792"/>
                  <a:pt x="49452" y="125293"/>
                  <a:pt x="47527" y="127544"/>
                </a:cubicBezTo>
                <a:cubicBezTo>
                  <a:pt x="45929" y="129501"/>
                  <a:pt x="44820" y="131915"/>
                  <a:pt x="43841" y="134394"/>
                </a:cubicBezTo>
                <a:lnTo>
                  <a:pt x="35164" y="156510"/>
                </a:lnTo>
                <a:cubicBezTo>
                  <a:pt x="34708" y="157652"/>
                  <a:pt x="34512" y="158826"/>
                  <a:pt x="34512" y="159968"/>
                </a:cubicBezTo>
                <a:cubicBezTo>
                  <a:pt x="34512" y="161110"/>
                  <a:pt x="34740" y="162186"/>
                  <a:pt x="35132" y="163230"/>
                </a:cubicBezTo>
                <a:lnTo>
                  <a:pt x="24334" y="163230"/>
                </a:lnTo>
                <a:cubicBezTo>
                  <a:pt x="20909" y="163230"/>
                  <a:pt x="18430" y="164730"/>
                  <a:pt x="16538" y="166981"/>
                </a:cubicBezTo>
                <a:cubicBezTo>
                  <a:pt x="14907" y="168938"/>
                  <a:pt x="13798" y="171352"/>
                  <a:pt x="12852" y="173831"/>
                </a:cubicBezTo>
                <a:lnTo>
                  <a:pt x="12037" y="175919"/>
                </a:lnTo>
                <a:cubicBezTo>
                  <a:pt x="11417" y="177485"/>
                  <a:pt x="12200" y="179246"/>
                  <a:pt x="13766" y="179866"/>
                </a:cubicBezTo>
                <a:cubicBezTo>
                  <a:pt x="14130" y="180010"/>
                  <a:pt x="14506" y="180079"/>
                  <a:pt x="14875" y="180079"/>
                </a:cubicBezTo>
                <a:cubicBezTo>
                  <a:pt x="16090" y="180079"/>
                  <a:pt x="17237" y="179338"/>
                  <a:pt x="17713" y="178137"/>
                </a:cubicBezTo>
                <a:lnTo>
                  <a:pt x="18528" y="176049"/>
                </a:lnTo>
                <a:cubicBezTo>
                  <a:pt x="19311" y="174092"/>
                  <a:pt x="20126" y="172200"/>
                  <a:pt x="21203" y="170928"/>
                </a:cubicBezTo>
                <a:cubicBezTo>
                  <a:pt x="22018" y="169949"/>
                  <a:pt x="22997" y="169330"/>
                  <a:pt x="24334" y="169330"/>
                </a:cubicBezTo>
                <a:lnTo>
                  <a:pt x="50789" y="169330"/>
                </a:lnTo>
                <a:cubicBezTo>
                  <a:pt x="52126" y="169330"/>
                  <a:pt x="53105" y="169949"/>
                  <a:pt x="53888" y="170928"/>
                </a:cubicBezTo>
                <a:cubicBezTo>
                  <a:pt x="54997" y="172200"/>
                  <a:pt x="55845" y="174092"/>
                  <a:pt x="56595" y="176049"/>
                </a:cubicBezTo>
                <a:lnTo>
                  <a:pt x="65272" y="198166"/>
                </a:lnTo>
                <a:cubicBezTo>
                  <a:pt x="65664" y="199144"/>
                  <a:pt x="65598" y="200221"/>
                  <a:pt x="64946" y="201101"/>
                </a:cubicBezTo>
                <a:cubicBezTo>
                  <a:pt x="64555" y="201623"/>
                  <a:pt x="63967" y="202080"/>
                  <a:pt x="63282" y="202341"/>
                </a:cubicBezTo>
                <a:cubicBezTo>
                  <a:pt x="62793" y="202537"/>
                  <a:pt x="62239" y="202667"/>
                  <a:pt x="61619" y="202667"/>
                </a:cubicBezTo>
                <a:lnTo>
                  <a:pt x="13505" y="202667"/>
                </a:lnTo>
                <a:cubicBezTo>
                  <a:pt x="12885" y="202667"/>
                  <a:pt x="12330" y="202537"/>
                  <a:pt x="11841" y="202341"/>
                </a:cubicBezTo>
                <a:cubicBezTo>
                  <a:pt x="11123" y="202080"/>
                  <a:pt x="10569" y="201623"/>
                  <a:pt x="10177" y="201101"/>
                </a:cubicBezTo>
                <a:cubicBezTo>
                  <a:pt x="9819" y="200612"/>
                  <a:pt x="9623" y="200025"/>
                  <a:pt x="9623" y="199373"/>
                </a:cubicBezTo>
                <a:cubicBezTo>
                  <a:pt x="9623" y="198981"/>
                  <a:pt x="9688" y="198590"/>
                  <a:pt x="9851" y="198166"/>
                </a:cubicBezTo>
                <a:lnTo>
                  <a:pt x="12657" y="191022"/>
                </a:lnTo>
                <a:cubicBezTo>
                  <a:pt x="13276" y="189456"/>
                  <a:pt x="12493" y="187695"/>
                  <a:pt x="10928" y="187075"/>
                </a:cubicBezTo>
                <a:cubicBezTo>
                  <a:pt x="10563" y="186931"/>
                  <a:pt x="10186" y="186862"/>
                  <a:pt x="9815" y="186862"/>
                </a:cubicBezTo>
                <a:cubicBezTo>
                  <a:pt x="8592" y="186862"/>
                  <a:pt x="7431" y="187603"/>
                  <a:pt x="6981" y="188804"/>
                </a:cubicBezTo>
                <a:lnTo>
                  <a:pt x="4175" y="195948"/>
                </a:lnTo>
                <a:cubicBezTo>
                  <a:pt x="3719" y="197122"/>
                  <a:pt x="3490" y="198264"/>
                  <a:pt x="3490" y="199373"/>
                </a:cubicBezTo>
                <a:cubicBezTo>
                  <a:pt x="3490" y="201330"/>
                  <a:pt x="4143" y="203157"/>
                  <a:pt x="5252" y="204690"/>
                </a:cubicBezTo>
                <a:cubicBezTo>
                  <a:pt x="6328" y="206158"/>
                  <a:pt x="7829" y="207332"/>
                  <a:pt x="9623" y="208049"/>
                </a:cubicBezTo>
                <a:cubicBezTo>
                  <a:pt x="10830" y="208506"/>
                  <a:pt x="12135" y="208767"/>
                  <a:pt x="13505" y="208767"/>
                </a:cubicBezTo>
                <a:lnTo>
                  <a:pt x="61619" y="208767"/>
                </a:lnTo>
                <a:cubicBezTo>
                  <a:pt x="62989" y="208767"/>
                  <a:pt x="64294" y="208506"/>
                  <a:pt x="65501" y="208049"/>
                </a:cubicBezTo>
                <a:cubicBezTo>
                  <a:pt x="66642" y="207593"/>
                  <a:pt x="67686" y="206940"/>
                  <a:pt x="68567" y="206158"/>
                </a:cubicBezTo>
                <a:cubicBezTo>
                  <a:pt x="69448" y="206940"/>
                  <a:pt x="70491" y="207593"/>
                  <a:pt x="71633" y="208049"/>
                </a:cubicBezTo>
                <a:cubicBezTo>
                  <a:pt x="72840" y="208506"/>
                  <a:pt x="74145" y="208767"/>
                  <a:pt x="75515" y="208767"/>
                </a:cubicBezTo>
                <a:lnTo>
                  <a:pt x="123629" y="208767"/>
                </a:lnTo>
                <a:cubicBezTo>
                  <a:pt x="124999" y="208767"/>
                  <a:pt x="126304" y="208506"/>
                  <a:pt x="127511" y="208049"/>
                </a:cubicBezTo>
                <a:cubicBezTo>
                  <a:pt x="128652" y="207593"/>
                  <a:pt x="129696" y="206940"/>
                  <a:pt x="130577" y="206158"/>
                </a:cubicBezTo>
                <a:cubicBezTo>
                  <a:pt x="131458" y="206940"/>
                  <a:pt x="132502" y="207593"/>
                  <a:pt x="133643" y="208049"/>
                </a:cubicBezTo>
                <a:cubicBezTo>
                  <a:pt x="134850" y="208506"/>
                  <a:pt x="136155" y="208767"/>
                  <a:pt x="137525" y="208767"/>
                </a:cubicBezTo>
                <a:lnTo>
                  <a:pt x="185606" y="208767"/>
                </a:lnTo>
                <a:cubicBezTo>
                  <a:pt x="187009" y="208767"/>
                  <a:pt x="188314" y="208506"/>
                  <a:pt x="189521" y="208049"/>
                </a:cubicBezTo>
                <a:cubicBezTo>
                  <a:pt x="191282" y="207332"/>
                  <a:pt x="192815" y="206158"/>
                  <a:pt x="193892" y="204690"/>
                </a:cubicBezTo>
                <a:cubicBezTo>
                  <a:pt x="195001" y="203157"/>
                  <a:pt x="195653" y="201330"/>
                  <a:pt x="195653" y="199373"/>
                </a:cubicBezTo>
                <a:cubicBezTo>
                  <a:pt x="195653" y="198264"/>
                  <a:pt x="195425" y="197122"/>
                  <a:pt x="194968" y="195948"/>
                </a:cubicBezTo>
                <a:lnTo>
                  <a:pt x="186291" y="173831"/>
                </a:lnTo>
                <a:cubicBezTo>
                  <a:pt x="185346" y="171352"/>
                  <a:pt x="184236" y="168938"/>
                  <a:pt x="182605" y="166981"/>
                </a:cubicBezTo>
                <a:cubicBezTo>
                  <a:pt x="180714" y="164730"/>
                  <a:pt x="178234" y="163230"/>
                  <a:pt x="174777" y="163230"/>
                </a:cubicBezTo>
                <a:lnTo>
                  <a:pt x="164012" y="163230"/>
                </a:lnTo>
                <a:cubicBezTo>
                  <a:pt x="164404" y="162186"/>
                  <a:pt x="164632" y="161110"/>
                  <a:pt x="164632" y="159968"/>
                </a:cubicBezTo>
                <a:cubicBezTo>
                  <a:pt x="164632" y="158826"/>
                  <a:pt x="164436" y="157684"/>
                  <a:pt x="163980" y="156510"/>
                </a:cubicBezTo>
                <a:lnTo>
                  <a:pt x="155303" y="134394"/>
                </a:lnTo>
                <a:cubicBezTo>
                  <a:pt x="154324" y="131915"/>
                  <a:pt x="153215" y="129501"/>
                  <a:pt x="151584" y="127544"/>
                </a:cubicBezTo>
                <a:cubicBezTo>
                  <a:pt x="149692" y="125293"/>
                  <a:pt x="147213" y="123792"/>
                  <a:pt x="143788" y="123792"/>
                </a:cubicBezTo>
                <a:lnTo>
                  <a:pt x="133023" y="123792"/>
                </a:lnTo>
                <a:cubicBezTo>
                  <a:pt x="133415" y="122749"/>
                  <a:pt x="133643" y="121672"/>
                  <a:pt x="133643" y="120530"/>
                </a:cubicBezTo>
                <a:cubicBezTo>
                  <a:pt x="133643" y="119389"/>
                  <a:pt x="133415" y="118247"/>
                  <a:pt x="132958" y="117073"/>
                </a:cubicBezTo>
                <a:lnTo>
                  <a:pt x="124281" y="94989"/>
                </a:lnTo>
                <a:cubicBezTo>
                  <a:pt x="123335" y="92510"/>
                  <a:pt x="122226" y="90063"/>
                  <a:pt x="120595" y="88139"/>
                </a:cubicBezTo>
                <a:cubicBezTo>
                  <a:pt x="120008" y="87421"/>
                  <a:pt x="119356" y="86801"/>
                  <a:pt x="118671" y="86247"/>
                </a:cubicBezTo>
                <a:cubicBezTo>
                  <a:pt x="129044" y="81419"/>
                  <a:pt x="137264" y="72742"/>
                  <a:pt x="141570" y="62108"/>
                </a:cubicBezTo>
                <a:cubicBezTo>
                  <a:pt x="145810" y="51507"/>
                  <a:pt x="145876" y="39535"/>
                  <a:pt x="141766" y="28869"/>
                </a:cubicBezTo>
                <a:cubicBezTo>
                  <a:pt x="139482" y="22964"/>
                  <a:pt x="135959" y="17647"/>
                  <a:pt x="131556" y="13244"/>
                </a:cubicBezTo>
                <a:cubicBezTo>
                  <a:pt x="127511" y="9199"/>
                  <a:pt x="122683" y="5904"/>
                  <a:pt x="117333" y="3621"/>
                </a:cubicBezTo>
                <a:cubicBezTo>
                  <a:pt x="111886" y="1305"/>
                  <a:pt x="105884" y="0"/>
                  <a:pt x="99556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9"/>
          <p:cNvSpPr/>
          <p:nvPr/>
        </p:nvSpPr>
        <p:spPr>
          <a:xfrm>
            <a:off x="5230474" y="3765210"/>
            <a:ext cx="621837" cy="569080"/>
          </a:xfrm>
          <a:custGeom>
            <a:rect b="b" l="l" r="r" t="t"/>
            <a:pathLst>
              <a:path extrusionOk="0" h="207883" w="227155">
                <a:moveTo>
                  <a:pt x="84295" y="6638"/>
                </a:moveTo>
                <a:lnTo>
                  <a:pt x="84295" y="14482"/>
                </a:lnTo>
                <a:cubicBezTo>
                  <a:pt x="84295" y="15333"/>
                  <a:pt x="83941" y="16150"/>
                  <a:pt x="83373" y="16718"/>
                </a:cubicBezTo>
                <a:cubicBezTo>
                  <a:pt x="82769" y="17321"/>
                  <a:pt x="81988" y="17676"/>
                  <a:pt x="81101" y="17676"/>
                </a:cubicBezTo>
                <a:lnTo>
                  <a:pt x="47880" y="17676"/>
                </a:lnTo>
                <a:cubicBezTo>
                  <a:pt x="47028" y="17676"/>
                  <a:pt x="46212" y="17321"/>
                  <a:pt x="45644" y="16718"/>
                </a:cubicBezTo>
                <a:cubicBezTo>
                  <a:pt x="45040" y="16150"/>
                  <a:pt x="44685" y="15333"/>
                  <a:pt x="44685" y="14482"/>
                </a:cubicBezTo>
                <a:lnTo>
                  <a:pt x="44685" y="6638"/>
                </a:lnTo>
                <a:close/>
                <a:moveTo>
                  <a:pt x="182469" y="6638"/>
                </a:moveTo>
                <a:lnTo>
                  <a:pt x="182469" y="14482"/>
                </a:lnTo>
                <a:cubicBezTo>
                  <a:pt x="182469" y="15333"/>
                  <a:pt x="182114" y="16150"/>
                  <a:pt x="181546" y="16718"/>
                </a:cubicBezTo>
                <a:cubicBezTo>
                  <a:pt x="180943" y="17321"/>
                  <a:pt x="180162" y="17676"/>
                  <a:pt x="179274" y="17676"/>
                </a:cubicBezTo>
                <a:lnTo>
                  <a:pt x="146053" y="17676"/>
                </a:lnTo>
                <a:cubicBezTo>
                  <a:pt x="145166" y="17676"/>
                  <a:pt x="144385" y="17321"/>
                  <a:pt x="143782" y="16718"/>
                </a:cubicBezTo>
                <a:cubicBezTo>
                  <a:pt x="143214" y="16150"/>
                  <a:pt x="142859" y="15333"/>
                  <a:pt x="142859" y="14482"/>
                </a:cubicBezTo>
                <a:lnTo>
                  <a:pt x="142859" y="6638"/>
                </a:lnTo>
                <a:close/>
                <a:moveTo>
                  <a:pt x="171785" y="74003"/>
                </a:moveTo>
                <a:cubicBezTo>
                  <a:pt x="173986" y="74003"/>
                  <a:pt x="175974" y="74748"/>
                  <a:pt x="177393" y="75991"/>
                </a:cubicBezTo>
                <a:cubicBezTo>
                  <a:pt x="178671" y="77162"/>
                  <a:pt x="179487" y="78688"/>
                  <a:pt x="179487" y="80356"/>
                </a:cubicBezTo>
                <a:cubicBezTo>
                  <a:pt x="179487" y="82025"/>
                  <a:pt x="178671" y="83586"/>
                  <a:pt x="177393" y="84722"/>
                </a:cubicBezTo>
                <a:cubicBezTo>
                  <a:pt x="175974" y="85964"/>
                  <a:pt x="173986" y="86745"/>
                  <a:pt x="171785" y="86745"/>
                </a:cubicBezTo>
                <a:lnTo>
                  <a:pt x="152832" y="86745"/>
                </a:lnTo>
                <a:lnTo>
                  <a:pt x="152832" y="74003"/>
                </a:lnTo>
                <a:close/>
                <a:moveTo>
                  <a:pt x="171785" y="93418"/>
                </a:moveTo>
                <a:cubicBezTo>
                  <a:pt x="173986" y="93418"/>
                  <a:pt x="175974" y="94163"/>
                  <a:pt x="177393" y="95405"/>
                </a:cubicBezTo>
                <a:cubicBezTo>
                  <a:pt x="178671" y="96577"/>
                  <a:pt x="179487" y="98138"/>
                  <a:pt x="179487" y="99771"/>
                </a:cubicBezTo>
                <a:cubicBezTo>
                  <a:pt x="179487" y="101475"/>
                  <a:pt x="178671" y="103001"/>
                  <a:pt x="177393" y="104137"/>
                </a:cubicBezTo>
                <a:cubicBezTo>
                  <a:pt x="175974" y="105379"/>
                  <a:pt x="173986" y="106160"/>
                  <a:pt x="171785" y="106160"/>
                </a:cubicBezTo>
                <a:lnTo>
                  <a:pt x="152832" y="106160"/>
                </a:lnTo>
                <a:lnTo>
                  <a:pt x="152832" y="93418"/>
                </a:lnTo>
                <a:close/>
                <a:moveTo>
                  <a:pt x="64490" y="60338"/>
                </a:moveTo>
                <a:cubicBezTo>
                  <a:pt x="62645" y="60338"/>
                  <a:pt x="61154" y="61829"/>
                  <a:pt x="61154" y="63639"/>
                </a:cubicBezTo>
                <a:lnTo>
                  <a:pt x="61154" y="67401"/>
                </a:lnTo>
                <a:lnTo>
                  <a:pt x="55191" y="67401"/>
                </a:lnTo>
                <a:cubicBezTo>
                  <a:pt x="52423" y="67401"/>
                  <a:pt x="49903" y="68502"/>
                  <a:pt x="48057" y="70347"/>
                </a:cubicBezTo>
                <a:cubicBezTo>
                  <a:pt x="46247" y="72193"/>
                  <a:pt x="45111" y="74713"/>
                  <a:pt x="45111" y="77481"/>
                </a:cubicBezTo>
                <a:lnTo>
                  <a:pt x="45111" y="83515"/>
                </a:lnTo>
                <a:cubicBezTo>
                  <a:pt x="45111" y="86284"/>
                  <a:pt x="46247" y="88804"/>
                  <a:pt x="48057" y="90649"/>
                </a:cubicBezTo>
                <a:cubicBezTo>
                  <a:pt x="49903" y="92495"/>
                  <a:pt x="52423" y="93631"/>
                  <a:pt x="55191" y="93631"/>
                </a:cubicBezTo>
                <a:lnTo>
                  <a:pt x="73790" y="93631"/>
                </a:lnTo>
                <a:cubicBezTo>
                  <a:pt x="74748" y="93631"/>
                  <a:pt x="75600" y="94021"/>
                  <a:pt x="76239" y="94625"/>
                </a:cubicBezTo>
                <a:cubicBezTo>
                  <a:pt x="76842" y="95263"/>
                  <a:pt x="77232" y="96115"/>
                  <a:pt x="77232" y="97074"/>
                </a:cubicBezTo>
                <a:lnTo>
                  <a:pt x="77232" y="103072"/>
                </a:lnTo>
                <a:cubicBezTo>
                  <a:pt x="77232" y="104030"/>
                  <a:pt x="76842" y="104882"/>
                  <a:pt x="76239" y="105521"/>
                </a:cubicBezTo>
                <a:cubicBezTo>
                  <a:pt x="75600" y="106160"/>
                  <a:pt x="74748" y="106550"/>
                  <a:pt x="73790" y="106550"/>
                </a:cubicBezTo>
                <a:lnTo>
                  <a:pt x="55191" y="106550"/>
                </a:lnTo>
                <a:cubicBezTo>
                  <a:pt x="54269" y="106550"/>
                  <a:pt x="53417" y="106160"/>
                  <a:pt x="52778" y="105521"/>
                </a:cubicBezTo>
                <a:cubicBezTo>
                  <a:pt x="52139" y="104882"/>
                  <a:pt x="51749" y="104030"/>
                  <a:pt x="51749" y="103072"/>
                </a:cubicBezTo>
                <a:cubicBezTo>
                  <a:pt x="51749" y="101226"/>
                  <a:pt x="50258" y="99771"/>
                  <a:pt x="48412" y="99771"/>
                </a:cubicBezTo>
                <a:cubicBezTo>
                  <a:pt x="46567" y="99771"/>
                  <a:pt x="45111" y="101226"/>
                  <a:pt x="45111" y="103072"/>
                </a:cubicBezTo>
                <a:cubicBezTo>
                  <a:pt x="45111" y="105876"/>
                  <a:pt x="46247" y="108396"/>
                  <a:pt x="48057" y="110206"/>
                </a:cubicBezTo>
                <a:cubicBezTo>
                  <a:pt x="49903" y="112052"/>
                  <a:pt x="52423" y="113187"/>
                  <a:pt x="55191" y="113187"/>
                </a:cubicBezTo>
                <a:lnTo>
                  <a:pt x="61154" y="113187"/>
                </a:lnTo>
                <a:lnTo>
                  <a:pt x="61154" y="116488"/>
                </a:lnTo>
                <a:cubicBezTo>
                  <a:pt x="61154" y="118334"/>
                  <a:pt x="62645" y="119824"/>
                  <a:pt x="64490" y="119824"/>
                </a:cubicBezTo>
                <a:cubicBezTo>
                  <a:pt x="66336" y="119824"/>
                  <a:pt x="67827" y="118334"/>
                  <a:pt x="67827" y="116488"/>
                </a:cubicBezTo>
                <a:lnTo>
                  <a:pt x="67827" y="113187"/>
                </a:lnTo>
                <a:lnTo>
                  <a:pt x="73790" y="113187"/>
                </a:lnTo>
                <a:cubicBezTo>
                  <a:pt x="76594" y="113187"/>
                  <a:pt x="79114" y="112052"/>
                  <a:pt x="80924" y="110206"/>
                </a:cubicBezTo>
                <a:cubicBezTo>
                  <a:pt x="82769" y="108396"/>
                  <a:pt x="83905" y="105876"/>
                  <a:pt x="83905" y="103072"/>
                </a:cubicBezTo>
                <a:lnTo>
                  <a:pt x="83905" y="97074"/>
                </a:lnTo>
                <a:cubicBezTo>
                  <a:pt x="83905" y="94305"/>
                  <a:pt x="82769" y="91750"/>
                  <a:pt x="80924" y="89939"/>
                </a:cubicBezTo>
                <a:cubicBezTo>
                  <a:pt x="79114" y="88094"/>
                  <a:pt x="76594" y="86958"/>
                  <a:pt x="73790" y="86958"/>
                </a:cubicBezTo>
                <a:lnTo>
                  <a:pt x="55191" y="86958"/>
                </a:lnTo>
                <a:cubicBezTo>
                  <a:pt x="54269" y="86958"/>
                  <a:pt x="53381" y="86568"/>
                  <a:pt x="52778" y="85964"/>
                </a:cubicBezTo>
                <a:cubicBezTo>
                  <a:pt x="52139" y="85325"/>
                  <a:pt x="51749" y="84438"/>
                  <a:pt x="51749" y="83515"/>
                </a:cubicBezTo>
                <a:lnTo>
                  <a:pt x="51749" y="77517"/>
                </a:lnTo>
                <a:cubicBezTo>
                  <a:pt x="51749" y="76559"/>
                  <a:pt x="52139" y="75707"/>
                  <a:pt x="52778" y="75068"/>
                </a:cubicBezTo>
                <a:cubicBezTo>
                  <a:pt x="53381" y="74429"/>
                  <a:pt x="54269" y="74039"/>
                  <a:pt x="55191" y="74039"/>
                </a:cubicBezTo>
                <a:lnTo>
                  <a:pt x="73790" y="74039"/>
                </a:lnTo>
                <a:cubicBezTo>
                  <a:pt x="74748" y="74039"/>
                  <a:pt x="75600" y="74429"/>
                  <a:pt x="76239" y="75068"/>
                </a:cubicBezTo>
                <a:cubicBezTo>
                  <a:pt x="76842" y="75707"/>
                  <a:pt x="77232" y="76559"/>
                  <a:pt x="77232" y="77517"/>
                </a:cubicBezTo>
                <a:cubicBezTo>
                  <a:pt x="77232" y="79327"/>
                  <a:pt x="78723" y="80818"/>
                  <a:pt x="80569" y="80818"/>
                </a:cubicBezTo>
                <a:cubicBezTo>
                  <a:pt x="82414" y="80818"/>
                  <a:pt x="83905" y="79327"/>
                  <a:pt x="83905" y="77517"/>
                </a:cubicBezTo>
                <a:cubicBezTo>
                  <a:pt x="83905" y="74713"/>
                  <a:pt x="82769" y="72193"/>
                  <a:pt x="80924" y="70347"/>
                </a:cubicBezTo>
                <a:cubicBezTo>
                  <a:pt x="79114" y="68502"/>
                  <a:pt x="76594" y="67401"/>
                  <a:pt x="73790" y="67401"/>
                </a:cubicBezTo>
                <a:lnTo>
                  <a:pt x="67827" y="67401"/>
                </a:lnTo>
                <a:lnTo>
                  <a:pt x="67827" y="63639"/>
                </a:lnTo>
                <a:cubicBezTo>
                  <a:pt x="67827" y="61829"/>
                  <a:pt x="66336" y="60338"/>
                  <a:pt x="64490" y="60338"/>
                </a:cubicBezTo>
                <a:close/>
                <a:moveTo>
                  <a:pt x="157766" y="60338"/>
                </a:moveTo>
                <a:cubicBezTo>
                  <a:pt x="155956" y="60338"/>
                  <a:pt x="154465" y="61829"/>
                  <a:pt x="154465" y="63639"/>
                </a:cubicBezTo>
                <a:lnTo>
                  <a:pt x="154465" y="67330"/>
                </a:lnTo>
                <a:lnTo>
                  <a:pt x="142504" y="67330"/>
                </a:lnTo>
                <a:cubicBezTo>
                  <a:pt x="140658" y="67330"/>
                  <a:pt x="139167" y="68821"/>
                  <a:pt x="139167" y="70667"/>
                </a:cubicBezTo>
                <a:cubicBezTo>
                  <a:pt x="139167" y="72512"/>
                  <a:pt x="140658" y="74003"/>
                  <a:pt x="142504" y="74003"/>
                </a:cubicBezTo>
                <a:lnTo>
                  <a:pt x="146160" y="74003"/>
                </a:lnTo>
                <a:lnTo>
                  <a:pt x="146160" y="106160"/>
                </a:lnTo>
                <a:lnTo>
                  <a:pt x="142504" y="106160"/>
                </a:lnTo>
                <a:cubicBezTo>
                  <a:pt x="140658" y="106160"/>
                  <a:pt x="139167" y="107650"/>
                  <a:pt x="139167" y="109496"/>
                </a:cubicBezTo>
                <a:cubicBezTo>
                  <a:pt x="139167" y="111342"/>
                  <a:pt x="140658" y="112832"/>
                  <a:pt x="142504" y="112832"/>
                </a:cubicBezTo>
                <a:lnTo>
                  <a:pt x="154465" y="112832"/>
                </a:lnTo>
                <a:lnTo>
                  <a:pt x="154465" y="116488"/>
                </a:lnTo>
                <a:cubicBezTo>
                  <a:pt x="154465" y="118334"/>
                  <a:pt x="155956" y="119824"/>
                  <a:pt x="157766" y="119824"/>
                </a:cubicBezTo>
                <a:cubicBezTo>
                  <a:pt x="159611" y="119824"/>
                  <a:pt x="161102" y="118334"/>
                  <a:pt x="161102" y="116488"/>
                </a:cubicBezTo>
                <a:lnTo>
                  <a:pt x="161102" y="112832"/>
                </a:lnTo>
                <a:lnTo>
                  <a:pt x="168449" y="112832"/>
                </a:lnTo>
                <a:lnTo>
                  <a:pt x="168449" y="116488"/>
                </a:lnTo>
                <a:cubicBezTo>
                  <a:pt x="168449" y="118334"/>
                  <a:pt x="169940" y="119824"/>
                  <a:pt x="171785" y="119824"/>
                </a:cubicBezTo>
                <a:cubicBezTo>
                  <a:pt x="173631" y="119824"/>
                  <a:pt x="175122" y="118334"/>
                  <a:pt x="175122" y="116488"/>
                </a:cubicBezTo>
                <a:lnTo>
                  <a:pt x="175122" y="112477"/>
                </a:lnTo>
                <a:cubicBezTo>
                  <a:pt x="177677" y="111910"/>
                  <a:pt x="179949" y="110738"/>
                  <a:pt x="181794" y="109141"/>
                </a:cubicBezTo>
                <a:cubicBezTo>
                  <a:pt x="184492" y="106763"/>
                  <a:pt x="186160" y="103462"/>
                  <a:pt x="186160" y="99771"/>
                </a:cubicBezTo>
                <a:cubicBezTo>
                  <a:pt x="186160" y="95938"/>
                  <a:pt x="184314" y="92495"/>
                  <a:pt x="181368" y="90081"/>
                </a:cubicBezTo>
                <a:cubicBezTo>
                  <a:pt x="184314" y="87668"/>
                  <a:pt x="186160" y="84225"/>
                  <a:pt x="186160" y="80356"/>
                </a:cubicBezTo>
                <a:cubicBezTo>
                  <a:pt x="186160" y="76701"/>
                  <a:pt x="184492" y="73400"/>
                  <a:pt x="181794" y="71022"/>
                </a:cubicBezTo>
                <a:cubicBezTo>
                  <a:pt x="179949" y="69425"/>
                  <a:pt x="177677" y="68253"/>
                  <a:pt x="175122" y="67685"/>
                </a:cubicBezTo>
                <a:lnTo>
                  <a:pt x="175122" y="63639"/>
                </a:lnTo>
                <a:cubicBezTo>
                  <a:pt x="175122" y="61829"/>
                  <a:pt x="173631" y="60338"/>
                  <a:pt x="171785" y="60338"/>
                </a:cubicBezTo>
                <a:cubicBezTo>
                  <a:pt x="169940" y="60338"/>
                  <a:pt x="168449" y="61829"/>
                  <a:pt x="168449" y="63639"/>
                </a:cubicBezTo>
                <a:lnTo>
                  <a:pt x="168449" y="67330"/>
                </a:lnTo>
                <a:lnTo>
                  <a:pt x="161102" y="67330"/>
                </a:lnTo>
                <a:lnTo>
                  <a:pt x="161102" y="63639"/>
                </a:lnTo>
                <a:cubicBezTo>
                  <a:pt x="161102" y="61829"/>
                  <a:pt x="159611" y="60338"/>
                  <a:pt x="157766" y="60338"/>
                </a:cubicBezTo>
                <a:close/>
                <a:moveTo>
                  <a:pt x="155151" y="43784"/>
                </a:moveTo>
                <a:cubicBezTo>
                  <a:pt x="154960" y="43784"/>
                  <a:pt x="154767" y="43800"/>
                  <a:pt x="154571" y="43834"/>
                </a:cubicBezTo>
                <a:cubicBezTo>
                  <a:pt x="143462" y="45751"/>
                  <a:pt x="133702" y="51607"/>
                  <a:pt x="126709" y="59912"/>
                </a:cubicBezTo>
                <a:cubicBezTo>
                  <a:pt x="119859" y="68076"/>
                  <a:pt x="115707" y="78617"/>
                  <a:pt x="115707" y="90081"/>
                </a:cubicBezTo>
                <a:cubicBezTo>
                  <a:pt x="115707" y="103036"/>
                  <a:pt x="120960" y="114784"/>
                  <a:pt x="129478" y="123267"/>
                </a:cubicBezTo>
                <a:cubicBezTo>
                  <a:pt x="137961" y="131750"/>
                  <a:pt x="149709" y="137039"/>
                  <a:pt x="162664" y="137039"/>
                </a:cubicBezTo>
                <a:cubicBezTo>
                  <a:pt x="175619" y="137039"/>
                  <a:pt x="187367" y="131750"/>
                  <a:pt x="195849" y="123267"/>
                </a:cubicBezTo>
                <a:cubicBezTo>
                  <a:pt x="204368" y="114784"/>
                  <a:pt x="209621" y="103036"/>
                  <a:pt x="209621" y="90081"/>
                </a:cubicBezTo>
                <a:cubicBezTo>
                  <a:pt x="209621" y="78617"/>
                  <a:pt x="205468" y="68076"/>
                  <a:pt x="198618" y="59912"/>
                </a:cubicBezTo>
                <a:cubicBezTo>
                  <a:pt x="191626" y="51607"/>
                  <a:pt x="181865" y="45751"/>
                  <a:pt x="170721" y="43834"/>
                </a:cubicBezTo>
                <a:cubicBezTo>
                  <a:pt x="170529" y="43800"/>
                  <a:pt x="170339" y="43784"/>
                  <a:pt x="170151" y="43784"/>
                </a:cubicBezTo>
                <a:cubicBezTo>
                  <a:pt x="168565" y="43784"/>
                  <a:pt x="167173" y="44949"/>
                  <a:pt x="166887" y="46567"/>
                </a:cubicBezTo>
                <a:cubicBezTo>
                  <a:pt x="166568" y="48377"/>
                  <a:pt x="167810" y="50081"/>
                  <a:pt x="169620" y="50400"/>
                </a:cubicBezTo>
                <a:cubicBezTo>
                  <a:pt x="179168" y="52033"/>
                  <a:pt x="187580" y="57073"/>
                  <a:pt x="193542" y="64172"/>
                </a:cubicBezTo>
                <a:cubicBezTo>
                  <a:pt x="199399" y="71164"/>
                  <a:pt x="202948" y="80214"/>
                  <a:pt x="202948" y="90081"/>
                </a:cubicBezTo>
                <a:cubicBezTo>
                  <a:pt x="202948" y="101191"/>
                  <a:pt x="198440" y="111271"/>
                  <a:pt x="191164" y="118582"/>
                </a:cubicBezTo>
                <a:cubicBezTo>
                  <a:pt x="183853" y="125858"/>
                  <a:pt x="173808" y="130366"/>
                  <a:pt x="162664" y="130366"/>
                </a:cubicBezTo>
                <a:cubicBezTo>
                  <a:pt x="151519" y="130366"/>
                  <a:pt x="141474" y="125858"/>
                  <a:pt x="134163" y="118582"/>
                </a:cubicBezTo>
                <a:cubicBezTo>
                  <a:pt x="126887" y="111271"/>
                  <a:pt x="122379" y="101191"/>
                  <a:pt x="122379" y="90081"/>
                </a:cubicBezTo>
                <a:cubicBezTo>
                  <a:pt x="122379" y="80214"/>
                  <a:pt x="125929" y="71164"/>
                  <a:pt x="131785" y="64172"/>
                </a:cubicBezTo>
                <a:cubicBezTo>
                  <a:pt x="137748" y="57073"/>
                  <a:pt x="146160" y="52033"/>
                  <a:pt x="155707" y="50400"/>
                </a:cubicBezTo>
                <a:cubicBezTo>
                  <a:pt x="157517" y="50081"/>
                  <a:pt x="158724" y="48377"/>
                  <a:pt x="158440" y="46567"/>
                </a:cubicBezTo>
                <a:cubicBezTo>
                  <a:pt x="158154" y="44949"/>
                  <a:pt x="156762" y="43784"/>
                  <a:pt x="155151" y="43784"/>
                </a:cubicBezTo>
                <a:close/>
                <a:moveTo>
                  <a:pt x="65839" y="143791"/>
                </a:moveTo>
                <a:cubicBezTo>
                  <a:pt x="64987" y="143791"/>
                  <a:pt x="64136" y="144119"/>
                  <a:pt x="63497" y="144776"/>
                </a:cubicBezTo>
                <a:cubicBezTo>
                  <a:pt x="62183" y="146054"/>
                  <a:pt x="62183" y="148183"/>
                  <a:pt x="63497" y="149461"/>
                </a:cubicBezTo>
                <a:lnTo>
                  <a:pt x="65697" y="151697"/>
                </a:lnTo>
                <a:lnTo>
                  <a:pt x="30133" y="151697"/>
                </a:lnTo>
                <a:cubicBezTo>
                  <a:pt x="28288" y="151697"/>
                  <a:pt x="26797" y="153188"/>
                  <a:pt x="26797" y="155033"/>
                </a:cubicBezTo>
                <a:cubicBezTo>
                  <a:pt x="26797" y="156844"/>
                  <a:pt x="28288" y="158334"/>
                  <a:pt x="30133" y="158334"/>
                </a:cubicBezTo>
                <a:lnTo>
                  <a:pt x="65697" y="158334"/>
                </a:lnTo>
                <a:lnTo>
                  <a:pt x="63497" y="160570"/>
                </a:lnTo>
                <a:cubicBezTo>
                  <a:pt x="62183" y="161848"/>
                  <a:pt x="62183" y="163978"/>
                  <a:pt x="63497" y="165255"/>
                </a:cubicBezTo>
                <a:cubicBezTo>
                  <a:pt x="64136" y="165912"/>
                  <a:pt x="64987" y="166240"/>
                  <a:pt x="65839" y="166240"/>
                </a:cubicBezTo>
                <a:cubicBezTo>
                  <a:pt x="66691" y="166240"/>
                  <a:pt x="67543" y="165912"/>
                  <a:pt x="68182" y="165255"/>
                </a:cubicBezTo>
                <a:lnTo>
                  <a:pt x="76097" y="157376"/>
                </a:lnTo>
                <a:cubicBezTo>
                  <a:pt x="77374" y="156063"/>
                  <a:pt x="77374" y="153969"/>
                  <a:pt x="76097" y="152655"/>
                </a:cubicBezTo>
                <a:lnTo>
                  <a:pt x="68182" y="144776"/>
                </a:lnTo>
                <a:cubicBezTo>
                  <a:pt x="67543" y="144119"/>
                  <a:pt x="66691" y="143791"/>
                  <a:pt x="65839" y="143791"/>
                </a:cubicBezTo>
                <a:close/>
                <a:moveTo>
                  <a:pt x="161333" y="143791"/>
                </a:moveTo>
                <a:cubicBezTo>
                  <a:pt x="160481" y="143791"/>
                  <a:pt x="159629" y="144119"/>
                  <a:pt x="158972" y="144776"/>
                </a:cubicBezTo>
                <a:lnTo>
                  <a:pt x="151058" y="152655"/>
                </a:lnTo>
                <a:cubicBezTo>
                  <a:pt x="149780" y="153969"/>
                  <a:pt x="149780" y="156063"/>
                  <a:pt x="151058" y="157376"/>
                </a:cubicBezTo>
                <a:lnTo>
                  <a:pt x="158972" y="165255"/>
                </a:lnTo>
                <a:cubicBezTo>
                  <a:pt x="159629" y="165912"/>
                  <a:pt x="160481" y="166240"/>
                  <a:pt x="161333" y="166240"/>
                </a:cubicBezTo>
                <a:cubicBezTo>
                  <a:pt x="162185" y="166240"/>
                  <a:pt x="163036" y="165912"/>
                  <a:pt x="163693" y="165255"/>
                </a:cubicBezTo>
                <a:cubicBezTo>
                  <a:pt x="164971" y="163978"/>
                  <a:pt x="164971" y="161848"/>
                  <a:pt x="163693" y="160570"/>
                </a:cubicBezTo>
                <a:lnTo>
                  <a:pt x="161457" y="158334"/>
                </a:lnTo>
                <a:lnTo>
                  <a:pt x="197056" y="158334"/>
                </a:lnTo>
                <a:cubicBezTo>
                  <a:pt x="198866" y="158334"/>
                  <a:pt x="200357" y="156844"/>
                  <a:pt x="200357" y="155033"/>
                </a:cubicBezTo>
                <a:cubicBezTo>
                  <a:pt x="200357" y="153188"/>
                  <a:pt x="198866" y="151697"/>
                  <a:pt x="197056" y="151697"/>
                </a:cubicBezTo>
                <a:lnTo>
                  <a:pt x="161457" y="151697"/>
                </a:lnTo>
                <a:lnTo>
                  <a:pt x="163693" y="149461"/>
                </a:lnTo>
                <a:cubicBezTo>
                  <a:pt x="164971" y="148183"/>
                  <a:pt x="164971" y="146054"/>
                  <a:pt x="163693" y="144776"/>
                </a:cubicBezTo>
                <a:cubicBezTo>
                  <a:pt x="163036" y="144119"/>
                  <a:pt x="162185" y="143791"/>
                  <a:pt x="161333" y="143791"/>
                </a:cubicBezTo>
                <a:close/>
                <a:moveTo>
                  <a:pt x="51536" y="187119"/>
                </a:moveTo>
                <a:cubicBezTo>
                  <a:pt x="49690" y="187119"/>
                  <a:pt x="48199" y="188610"/>
                  <a:pt x="48199" y="190455"/>
                </a:cubicBezTo>
                <a:cubicBezTo>
                  <a:pt x="48199" y="192301"/>
                  <a:pt x="49690" y="193792"/>
                  <a:pt x="51536" y="193792"/>
                </a:cubicBezTo>
                <a:lnTo>
                  <a:pt x="77481" y="193792"/>
                </a:lnTo>
                <a:cubicBezTo>
                  <a:pt x="79291" y="193792"/>
                  <a:pt x="80782" y="192301"/>
                  <a:pt x="80782" y="190455"/>
                </a:cubicBezTo>
                <a:cubicBezTo>
                  <a:pt x="80782" y="188610"/>
                  <a:pt x="79291" y="187119"/>
                  <a:pt x="77481" y="187119"/>
                </a:cubicBezTo>
                <a:close/>
                <a:moveTo>
                  <a:pt x="149709" y="187119"/>
                </a:moveTo>
                <a:cubicBezTo>
                  <a:pt x="147863" y="187119"/>
                  <a:pt x="146372" y="188610"/>
                  <a:pt x="146372" y="190455"/>
                </a:cubicBezTo>
                <a:cubicBezTo>
                  <a:pt x="146372" y="192301"/>
                  <a:pt x="147863" y="193792"/>
                  <a:pt x="149709" y="193792"/>
                </a:cubicBezTo>
                <a:lnTo>
                  <a:pt x="175619" y="193792"/>
                </a:lnTo>
                <a:cubicBezTo>
                  <a:pt x="177464" y="193792"/>
                  <a:pt x="178955" y="192301"/>
                  <a:pt x="178955" y="190455"/>
                </a:cubicBezTo>
                <a:cubicBezTo>
                  <a:pt x="178955" y="188610"/>
                  <a:pt x="177464" y="187119"/>
                  <a:pt x="175619" y="187119"/>
                </a:cubicBezTo>
                <a:close/>
                <a:moveTo>
                  <a:pt x="98173" y="179665"/>
                </a:moveTo>
                <a:lnTo>
                  <a:pt x="98173" y="192762"/>
                </a:lnTo>
                <a:cubicBezTo>
                  <a:pt x="98173" y="195886"/>
                  <a:pt x="99132" y="198796"/>
                  <a:pt x="100764" y="201210"/>
                </a:cubicBezTo>
                <a:lnTo>
                  <a:pt x="15120" y="201210"/>
                </a:lnTo>
                <a:cubicBezTo>
                  <a:pt x="12777" y="201210"/>
                  <a:pt x="10683" y="200287"/>
                  <a:pt x="9157" y="198725"/>
                </a:cubicBezTo>
                <a:cubicBezTo>
                  <a:pt x="7595" y="197199"/>
                  <a:pt x="6637" y="195069"/>
                  <a:pt x="6637" y="192762"/>
                </a:cubicBezTo>
                <a:lnTo>
                  <a:pt x="6637" y="179665"/>
                </a:lnTo>
                <a:close/>
                <a:moveTo>
                  <a:pt x="220517" y="179665"/>
                </a:moveTo>
                <a:lnTo>
                  <a:pt x="220517" y="192762"/>
                </a:lnTo>
                <a:cubicBezTo>
                  <a:pt x="220517" y="195069"/>
                  <a:pt x="219559" y="197199"/>
                  <a:pt x="217997" y="198725"/>
                </a:cubicBezTo>
                <a:cubicBezTo>
                  <a:pt x="216471" y="200287"/>
                  <a:pt x="214377" y="201210"/>
                  <a:pt x="212034" y="201210"/>
                </a:cubicBezTo>
                <a:lnTo>
                  <a:pt x="113293" y="201210"/>
                </a:lnTo>
                <a:cubicBezTo>
                  <a:pt x="110951" y="201210"/>
                  <a:pt x="108857" y="200287"/>
                  <a:pt x="107330" y="198725"/>
                </a:cubicBezTo>
                <a:cubicBezTo>
                  <a:pt x="105769" y="197199"/>
                  <a:pt x="104810" y="195069"/>
                  <a:pt x="104810" y="192762"/>
                </a:cubicBezTo>
                <a:lnTo>
                  <a:pt x="104810" y="179665"/>
                </a:lnTo>
                <a:close/>
                <a:moveTo>
                  <a:pt x="15120" y="0"/>
                </a:moveTo>
                <a:cubicBezTo>
                  <a:pt x="10967" y="0"/>
                  <a:pt x="7170" y="1704"/>
                  <a:pt x="4437" y="4437"/>
                </a:cubicBezTo>
                <a:cubicBezTo>
                  <a:pt x="1704" y="7170"/>
                  <a:pt x="0" y="10932"/>
                  <a:pt x="0" y="15120"/>
                </a:cubicBezTo>
                <a:lnTo>
                  <a:pt x="0" y="129727"/>
                </a:lnTo>
                <a:cubicBezTo>
                  <a:pt x="0" y="131537"/>
                  <a:pt x="1491" y="133063"/>
                  <a:pt x="3336" y="133063"/>
                </a:cubicBezTo>
                <a:cubicBezTo>
                  <a:pt x="5182" y="133063"/>
                  <a:pt x="6637" y="131537"/>
                  <a:pt x="6637" y="129727"/>
                </a:cubicBezTo>
                <a:lnTo>
                  <a:pt x="6637" y="15120"/>
                </a:lnTo>
                <a:cubicBezTo>
                  <a:pt x="6637" y="12778"/>
                  <a:pt x="7595" y="10684"/>
                  <a:pt x="9157" y="9122"/>
                </a:cubicBezTo>
                <a:cubicBezTo>
                  <a:pt x="10683" y="7596"/>
                  <a:pt x="12777" y="6638"/>
                  <a:pt x="15120" y="6638"/>
                </a:cubicBezTo>
                <a:lnTo>
                  <a:pt x="38013" y="6638"/>
                </a:lnTo>
                <a:lnTo>
                  <a:pt x="38013" y="14482"/>
                </a:lnTo>
                <a:cubicBezTo>
                  <a:pt x="38013" y="17179"/>
                  <a:pt x="39149" y="19664"/>
                  <a:pt x="40923" y="21438"/>
                </a:cubicBezTo>
                <a:cubicBezTo>
                  <a:pt x="42698" y="23213"/>
                  <a:pt x="45182" y="24349"/>
                  <a:pt x="47880" y="24349"/>
                </a:cubicBezTo>
                <a:lnTo>
                  <a:pt x="81101" y="24349"/>
                </a:lnTo>
                <a:cubicBezTo>
                  <a:pt x="83799" y="24349"/>
                  <a:pt x="86283" y="23213"/>
                  <a:pt x="88058" y="21438"/>
                </a:cubicBezTo>
                <a:cubicBezTo>
                  <a:pt x="89868" y="19664"/>
                  <a:pt x="90968" y="17179"/>
                  <a:pt x="90968" y="14482"/>
                </a:cubicBezTo>
                <a:lnTo>
                  <a:pt x="90968" y="6638"/>
                </a:lnTo>
                <a:lnTo>
                  <a:pt x="100764" y="6638"/>
                </a:lnTo>
                <a:cubicBezTo>
                  <a:pt x="99132" y="9087"/>
                  <a:pt x="98173" y="11962"/>
                  <a:pt x="98173" y="15120"/>
                </a:cubicBezTo>
                <a:lnTo>
                  <a:pt x="98173" y="57392"/>
                </a:lnTo>
                <a:cubicBezTo>
                  <a:pt x="95902" y="55050"/>
                  <a:pt x="93382" y="52956"/>
                  <a:pt x="90684" y="51146"/>
                </a:cubicBezTo>
                <a:cubicBezTo>
                  <a:pt x="85325" y="47525"/>
                  <a:pt x="79185" y="44970"/>
                  <a:pt x="72583" y="43834"/>
                </a:cubicBezTo>
                <a:cubicBezTo>
                  <a:pt x="72388" y="43800"/>
                  <a:pt x="72194" y="43784"/>
                  <a:pt x="72003" y="43784"/>
                </a:cubicBezTo>
                <a:cubicBezTo>
                  <a:pt x="70392" y="43784"/>
                  <a:pt x="69000" y="44949"/>
                  <a:pt x="68714" y="46567"/>
                </a:cubicBezTo>
                <a:cubicBezTo>
                  <a:pt x="68430" y="48377"/>
                  <a:pt x="69637" y="50081"/>
                  <a:pt x="71447" y="50400"/>
                </a:cubicBezTo>
                <a:cubicBezTo>
                  <a:pt x="77126" y="51359"/>
                  <a:pt x="82379" y="53559"/>
                  <a:pt x="86993" y="56647"/>
                </a:cubicBezTo>
                <a:cubicBezTo>
                  <a:pt x="91430" y="59629"/>
                  <a:pt x="95227" y="63462"/>
                  <a:pt x="98173" y="67934"/>
                </a:cubicBezTo>
                <a:lnTo>
                  <a:pt x="98173" y="112229"/>
                </a:lnTo>
                <a:cubicBezTo>
                  <a:pt x="94588" y="117659"/>
                  <a:pt x="89726" y="122167"/>
                  <a:pt x="84012" y="125361"/>
                </a:cubicBezTo>
                <a:cubicBezTo>
                  <a:pt x="78226" y="128556"/>
                  <a:pt x="71589" y="130366"/>
                  <a:pt x="64490" y="130366"/>
                </a:cubicBezTo>
                <a:cubicBezTo>
                  <a:pt x="53381" y="130366"/>
                  <a:pt x="43301" y="125858"/>
                  <a:pt x="35990" y="118582"/>
                </a:cubicBezTo>
                <a:cubicBezTo>
                  <a:pt x="28714" y="111271"/>
                  <a:pt x="24206" y="101191"/>
                  <a:pt x="24206" y="90081"/>
                </a:cubicBezTo>
                <a:cubicBezTo>
                  <a:pt x="24206" y="80214"/>
                  <a:pt x="27755" y="71164"/>
                  <a:pt x="33612" y="64172"/>
                </a:cubicBezTo>
                <a:cubicBezTo>
                  <a:pt x="39610" y="57073"/>
                  <a:pt x="47986" y="52033"/>
                  <a:pt x="57534" y="50400"/>
                </a:cubicBezTo>
                <a:cubicBezTo>
                  <a:pt x="59344" y="50081"/>
                  <a:pt x="60586" y="48377"/>
                  <a:pt x="60267" y="46567"/>
                </a:cubicBezTo>
                <a:cubicBezTo>
                  <a:pt x="59981" y="44949"/>
                  <a:pt x="58589" y="43784"/>
                  <a:pt x="57003" y="43784"/>
                </a:cubicBezTo>
                <a:cubicBezTo>
                  <a:pt x="56816" y="43784"/>
                  <a:pt x="56625" y="43800"/>
                  <a:pt x="56434" y="43834"/>
                </a:cubicBezTo>
                <a:cubicBezTo>
                  <a:pt x="45324" y="45751"/>
                  <a:pt x="35528" y="51607"/>
                  <a:pt x="28536" y="59912"/>
                </a:cubicBezTo>
                <a:cubicBezTo>
                  <a:pt x="21686" y="68076"/>
                  <a:pt x="17569" y="78617"/>
                  <a:pt x="17569" y="90081"/>
                </a:cubicBezTo>
                <a:cubicBezTo>
                  <a:pt x="17569" y="103036"/>
                  <a:pt x="22822" y="114784"/>
                  <a:pt x="31305" y="123267"/>
                </a:cubicBezTo>
                <a:cubicBezTo>
                  <a:pt x="39787" y="131750"/>
                  <a:pt x="51536" y="137039"/>
                  <a:pt x="64490" y="137039"/>
                </a:cubicBezTo>
                <a:cubicBezTo>
                  <a:pt x="72725" y="137039"/>
                  <a:pt x="80462" y="134909"/>
                  <a:pt x="87206" y="131147"/>
                </a:cubicBezTo>
                <a:cubicBezTo>
                  <a:pt x="91288" y="128911"/>
                  <a:pt x="94979" y="126071"/>
                  <a:pt x="98173" y="122770"/>
                </a:cubicBezTo>
                <a:lnTo>
                  <a:pt x="98173" y="173028"/>
                </a:lnTo>
                <a:lnTo>
                  <a:pt x="6637" y="173028"/>
                </a:lnTo>
                <a:lnTo>
                  <a:pt x="6637" y="144811"/>
                </a:lnTo>
                <a:cubicBezTo>
                  <a:pt x="6637" y="142966"/>
                  <a:pt x="5182" y="141475"/>
                  <a:pt x="3336" y="141475"/>
                </a:cubicBezTo>
                <a:cubicBezTo>
                  <a:pt x="1491" y="141475"/>
                  <a:pt x="0" y="142966"/>
                  <a:pt x="0" y="144811"/>
                </a:cubicBezTo>
                <a:lnTo>
                  <a:pt x="0" y="192762"/>
                </a:lnTo>
                <a:cubicBezTo>
                  <a:pt x="0" y="196915"/>
                  <a:pt x="1704" y="200713"/>
                  <a:pt x="4437" y="203446"/>
                </a:cubicBezTo>
                <a:cubicBezTo>
                  <a:pt x="7170" y="206179"/>
                  <a:pt x="10967" y="207882"/>
                  <a:pt x="15120" y="207882"/>
                </a:cubicBezTo>
                <a:lnTo>
                  <a:pt x="212034" y="207882"/>
                </a:lnTo>
                <a:cubicBezTo>
                  <a:pt x="216187" y="207882"/>
                  <a:pt x="219985" y="206179"/>
                  <a:pt x="222718" y="203446"/>
                </a:cubicBezTo>
                <a:cubicBezTo>
                  <a:pt x="225451" y="200713"/>
                  <a:pt x="227154" y="196915"/>
                  <a:pt x="227154" y="192762"/>
                </a:cubicBezTo>
                <a:lnTo>
                  <a:pt x="227154" y="47632"/>
                </a:lnTo>
                <a:cubicBezTo>
                  <a:pt x="227154" y="45786"/>
                  <a:pt x="225663" y="44296"/>
                  <a:pt x="223818" y="44296"/>
                </a:cubicBezTo>
                <a:cubicBezTo>
                  <a:pt x="222008" y="44296"/>
                  <a:pt x="220517" y="45786"/>
                  <a:pt x="220517" y="47632"/>
                </a:cubicBezTo>
                <a:lnTo>
                  <a:pt x="220517" y="173028"/>
                </a:lnTo>
                <a:lnTo>
                  <a:pt x="104810" y="173028"/>
                </a:lnTo>
                <a:lnTo>
                  <a:pt x="104810" y="15120"/>
                </a:lnTo>
                <a:cubicBezTo>
                  <a:pt x="104810" y="12778"/>
                  <a:pt x="105769" y="10684"/>
                  <a:pt x="107330" y="9122"/>
                </a:cubicBezTo>
                <a:cubicBezTo>
                  <a:pt x="108857" y="7596"/>
                  <a:pt x="110951" y="6638"/>
                  <a:pt x="113293" y="6638"/>
                </a:cubicBezTo>
                <a:lnTo>
                  <a:pt x="136186" y="6638"/>
                </a:lnTo>
                <a:lnTo>
                  <a:pt x="136186" y="14482"/>
                </a:lnTo>
                <a:cubicBezTo>
                  <a:pt x="136186" y="17179"/>
                  <a:pt x="137322" y="19664"/>
                  <a:pt x="139096" y="21438"/>
                </a:cubicBezTo>
                <a:cubicBezTo>
                  <a:pt x="140871" y="23213"/>
                  <a:pt x="143356" y="24349"/>
                  <a:pt x="146053" y="24349"/>
                </a:cubicBezTo>
                <a:lnTo>
                  <a:pt x="179274" y="24349"/>
                </a:lnTo>
                <a:cubicBezTo>
                  <a:pt x="181972" y="24349"/>
                  <a:pt x="184456" y="23213"/>
                  <a:pt x="186231" y="21438"/>
                </a:cubicBezTo>
                <a:cubicBezTo>
                  <a:pt x="188006" y="19664"/>
                  <a:pt x="189141" y="17179"/>
                  <a:pt x="189141" y="14482"/>
                </a:cubicBezTo>
                <a:lnTo>
                  <a:pt x="189141" y="6638"/>
                </a:lnTo>
                <a:lnTo>
                  <a:pt x="212034" y="6638"/>
                </a:lnTo>
                <a:cubicBezTo>
                  <a:pt x="214377" y="6638"/>
                  <a:pt x="216471" y="7596"/>
                  <a:pt x="217997" y="9122"/>
                </a:cubicBezTo>
                <a:cubicBezTo>
                  <a:pt x="219559" y="10684"/>
                  <a:pt x="220517" y="12778"/>
                  <a:pt x="220517" y="15120"/>
                </a:cubicBezTo>
                <a:lnTo>
                  <a:pt x="220517" y="32583"/>
                </a:lnTo>
                <a:cubicBezTo>
                  <a:pt x="220517" y="34393"/>
                  <a:pt x="222008" y="35884"/>
                  <a:pt x="223818" y="35884"/>
                </a:cubicBezTo>
                <a:cubicBezTo>
                  <a:pt x="225663" y="35884"/>
                  <a:pt x="227154" y="34393"/>
                  <a:pt x="227154" y="32583"/>
                </a:cubicBezTo>
                <a:lnTo>
                  <a:pt x="227154" y="15120"/>
                </a:lnTo>
                <a:cubicBezTo>
                  <a:pt x="227154" y="10932"/>
                  <a:pt x="225451" y="7170"/>
                  <a:pt x="222718" y="4437"/>
                </a:cubicBezTo>
                <a:cubicBezTo>
                  <a:pt x="219985" y="1704"/>
                  <a:pt x="216187" y="0"/>
                  <a:pt x="21203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9"/>
          <p:cNvSpPr/>
          <p:nvPr/>
        </p:nvSpPr>
        <p:spPr>
          <a:xfrm>
            <a:off x="3288368" y="1842103"/>
            <a:ext cx="600265" cy="572058"/>
          </a:xfrm>
          <a:custGeom>
            <a:rect b="b" l="l" r="r" t="t"/>
            <a:pathLst>
              <a:path extrusionOk="0" h="208971" w="219275">
                <a:moveTo>
                  <a:pt x="71113" y="27811"/>
                </a:moveTo>
                <a:cubicBezTo>
                  <a:pt x="72955" y="27811"/>
                  <a:pt x="74593" y="28425"/>
                  <a:pt x="75753" y="29483"/>
                </a:cubicBezTo>
                <a:cubicBezTo>
                  <a:pt x="76811" y="30404"/>
                  <a:pt x="77460" y="31667"/>
                  <a:pt x="77460" y="32998"/>
                </a:cubicBezTo>
                <a:cubicBezTo>
                  <a:pt x="77460" y="34363"/>
                  <a:pt x="76811" y="35625"/>
                  <a:pt x="75753" y="36546"/>
                </a:cubicBezTo>
                <a:cubicBezTo>
                  <a:pt x="74593" y="37570"/>
                  <a:pt x="72955" y="38218"/>
                  <a:pt x="71113" y="38218"/>
                </a:cubicBezTo>
                <a:lnTo>
                  <a:pt x="55041" y="38218"/>
                </a:lnTo>
                <a:lnTo>
                  <a:pt x="55041" y="27811"/>
                </a:lnTo>
                <a:close/>
                <a:moveTo>
                  <a:pt x="71113" y="44600"/>
                </a:moveTo>
                <a:cubicBezTo>
                  <a:pt x="72955" y="44600"/>
                  <a:pt x="74593" y="45248"/>
                  <a:pt x="75753" y="46272"/>
                </a:cubicBezTo>
                <a:cubicBezTo>
                  <a:pt x="76811" y="47193"/>
                  <a:pt x="77460" y="48455"/>
                  <a:pt x="77460" y="49820"/>
                </a:cubicBezTo>
                <a:cubicBezTo>
                  <a:pt x="77460" y="51151"/>
                  <a:pt x="76811" y="52414"/>
                  <a:pt x="75753" y="53335"/>
                </a:cubicBezTo>
                <a:cubicBezTo>
                  <a:pt x="74593" y="54393"/>
                  <a:pt x="72955" y="55007"/>
                  <a:pt x="71113" y="55007"/>
                </a:cubicBezTo>
                <a:lnTo>
                  <a:pt x="55041" y="55007"/>
                </a:lnTo>
                <a:lnTo>
                  <a:pt x="55041" y="44600"/>
                </a:lnTo>
                <a:close/>
                <a:moveTo>
                  <a:pt x="58999" y="15322"/>
                </a:moveTo>
                <a:cubicBezTo>
                  <a:pt x="57225" y="15322"/>
                  <a:pt x="55791" y="16755"/>
                  <a:pt x="55791" y="18529"/>
                </a:cubicBezTo>
                <a:lnTo>
                  <a:pt x="55791" y="21396"/>
                </a:lnTo>
                <a:lnTo>
                  <a:pt x="45759" y="21396"/>
                </a:lnTo>
                <a:cubicBezTo>
                  <a:pt x="44019" y="21396"/>
                  <a:pt x="42586" y="22829"/>
                  <a:pt x="42586" y="24603"/>
                </a:cubicBezTo>
                <a:cubicBezTo>
                  <a:pt x="42586" y="26344"/>
                  <a:pt x="44019" y="27811"/>
                  <a:pt x="45759" y="27811"/>
                </a:cubicBezTo>
                <a:lnTo>
                  <a:pt x="48626" y="27811"/>
                </a:lnTo>
                <a:lnTo>
                  <a:pt x="48626" y="55007"/>
                </a:lnTo>
                <a:lnTo>
                  <a:pt x="45759" y="55007"/>
                </a:lnTo>
                <a:cubicBezTo>
                  <a:pt x="44019" y="55007"/>
                  <a:pt x="42586" y="56440"/>
                  <a:pt x="42586" y="58215"/>
                </a:cubicBezTo>
                <a:cubicBezTo>
                  <a:pt x="42586" y="59989"/>
                  <a:pt x="44019" y="61422"/>
                  <a:pt x="45759" y="61422"/>
                </a:cubicBezTo>
                <a:lnTo>
                  <a:pt x="55791" y="61422"/>
                </a:lnTo>
                <a:lnTo>
                  <a:pt x="55791" y="64289"/>
                </a:lnTo>
                <a:cubicBezTo>
                  <a:pt x="55791" y="66029"/>
                  <a:pt x="57225" y="67496"/>
                  <a:pt x="58999" y="67496"/>
                </a:cubicBezTo>
                <a:cubicBezTo>
                  <a:pt x="60773" y="67496"/>
                  <a:pt x="62207" y="66029"/>
                  <a:pt x="62207" y="64289"/>
                </a:cubicBezTo>
                <a:lnTo>
                  <a:pt x="62207" y="61422"/>
                </a:lnTo>
                <a:lnTo>
                  <a:pt x="67905" y="61422"/>
                </a:lnTo>
                <a:lnTo>
                  <a:pt x="67905" y="64289"/>
                </a:lnTo>
                <a:cubicBezTo>
                  <a:pt x="67905" y="66029"/>
                  <a:pt x="69372" y="67496"/>
                  <a:pt x="71113" y="67496"/>
                </a:cubicBezTo>
                <a:cubicBezTo>
                  <a:pt x="72887" y="67496"/>
                  <a:pt x="74320" y="66029"/>
                  <a:pt x="74320" y="64289"/>
                </a:cubicBezTo>
                <a:lnTo>
                  <a:pt x="74320" y="61047"/>
                </a:lnTo>
                <a:cubicBezTo>
                  <a:pt x="76470" y="60535"/>
                  <a:pt x="78415" y="59511"/>
                  <a:pt x="79985" y="58146"/>
                </a:cubicBezTo>
                <a:cubicBezTo>
                  <a:pt x="82373" y="56031"/>
                  <a:pt x="83875" y="53096"/>
                  <a:pt x="83875" y="49820"/>
                </a:cubicBezTo>
                <a:cubicBezTo>
                  <a:pt x="83875" y="46510"/>
                  <a:pt x="82373" y="43542"/>
                  <a:pt x="79916" y="41392"/>
                </a:cubicBezTo>
                <a:cubicBezTo>
                  <a:pt x="82373" y="39276"/>
                  <a:pt x="83875" y="36308"/>
                  <a:pt x="83875" y="32998"/>
                </a:cubicBezTo>
                <a:cubicBezTo>
                  <a:pt x="83875" y="29722"/>
                  <a:pt x="82373" y="26787"/>
                  <a:pt x="79985" y="24672"/>
                </a:cubicBezTo>
                <a:cubicBezTo>
                  <a:pt x="78415" y="23307"/>
                  <a:pt x="76470" y="22283"/>
                  <a:pt x="74320" y="21771"/>
                </a:cubicBezTo>
                <a:lnTo>
                  <a:pt x="74320" y="18529"/>
                </a:lnTo>
                <a:cubicBezTo>
                  <a:pt x="74320" y="16789"/>
                  <a:pt x="72887" y="15322"/>
                  <a:pt x="71113" y="15322"/>
                </a:cubicBezTo>
                <a:cubicBezTo>
                  <a:pt x="69372" y="15322"/>
                  <a:pt x="67905" y="16755"/>
                  <a:pt x="67905" y="18529"/>
                </a:cubicBezTo>
                <a:lnTo>
                  <a:pt x="67905" y="21396"/>
                </a:lnTo>
                <a:lnTo>
                  <a:pt x="62207" y="21396"/>
                </a:lnTo>
                <a:lnTo>
                  <a:pt x="62207" y="18529"/>
                </a:lnTo>
                <a:cubicBezTo>
                  <a:pt x="62207" y="16789"/>
                  <a:pt x="60773" y="15322"/>
                  <a:pt x="58999" y="15322"/>
                </a:cubicBezTo>
                <a:close/>
                <a:moveTo>
                  <a:pt x="156045" y="14605"/>
                </a:moveTo>
                <a:cubicBezTo>
                  <a:pt x="154270" y="14605"/>
                  <a:pt x="152837" y="16073"/>
                  <a:pt x="152837" y="17813"/>
                </a:cubicBezTo>
                <a:lnTo>
                  <a:pt x="152837" y="20918"/>
                </a:lnTo>
                <a:lnTo>
                  <a:pt x="147753" y="20918"/>
                </a:lnTo>
                <a:cubicBezTo>
                  <a:pt x="145228" y="20918"/>
                  <a:pt x="142873" y="21976"/>
                  <a:pt x="141235" y="23648"/>
                </a:cubicBezTo>
                <a:cubicBezTo>
                  <a:pt x="139529" y="25320"/>
                  <a:pt x="138506" y="27640"/>
                  <a:pt x="138506" y="30165"/>
                </a:cubicBezTo>
                <a:lnTo>
                  <a:pt x="138506" y="35557"/>
                </a:lnTo>
                <a:cubicBezTo>
                  <a:pt x="138506" y="38082"/>
                  <a:pt x="139529" y="40402"/>
                  <a:pt x="141235" y="42074"/>
                </a:cubicBezTo>
                <a:cubicBezTo>
                  <a:pt x="142873" y="43746"/>
                  <a:pt x="145228" y="44804"/>
                  <a:pt x="147753" y="44804"/>
                </a:cubicBezTo>
                <a:lnTo>
                  <a:pt x="164337" y="44804"/>
                </a:lnTo>
                <a:cubicBezTo>
                  <a:pt x="165121" y="44804"/>
                  <a:pt x="165838" y="45111"/>
                  <a:pt x="166350" y="45623"/>
                </a:cubicBezTo>
                <a:cubicBezTo>
                  <a:pt x="166862" y="46169"/>
                  <a:pt x="167203" y="46852"/>
                  <a:pt x="167203" y="47671"/>
                </a:cubicBezTo>
                <a:lnTo>
                  <a:pt x="167203" y="53028"/>
                </a:lnTo>
                <a:cubicBezTo>
                  <a:pt x="167203" y="53813"/>
                  <a:pt x="166862" y="54495"/>
                  <a:pt x="166350" y="55041"/>
                </a:cubicBezTo>
                <a:cubicBezTo>
                  <a:pt x="165838" y="55553"/>
                  <a:pt x="165121" y="55860"/>
                  <a:pt x="164337" y="55860"/>
                </a:cubicBezTo>
                <a:lnTo>
                  <a:pt x="147753" y="55860"/>
                </a:lnTo>
                <a:cubicBezTo>
                  <a:pt x="146968" y="55860"/>
                  <a:pt x="146251" y="55553"/>
                  <a:pt x="145740" y="55041"/>
                </a:cubicBezTo>
                <a:cubicBezTo>
                  <a:pt x="145228" y="54495"/>
                  <a:pt x="144887" y="53813"/>
                  <a:pt x="144887" y="53028"/>
                </a:cubicBezTo>
                <a:cubicBezTo>
                  <a:pt x="144887" y="51254"/>
                  <a:pt x="143453" y="49820"/>
                  <a:pt x="141713" y="49820"/>
                </a:cubicBezTo>
                <a:cubicBezTo>
                  <a:pt x="139939" y="49820"/>
                  <a:pt x="138506" y="51254"/>
                  <a:pt x="138506" y="53028"/>
                </a:cubicBezTo>
                <a:cubicBezTo>
                  <a:pt x="138506" y="55553"/>
                  <a:pt x="139529" y="57873"/>
                  <a:pt x="141235" y="59545"/>
                </a:cubicBezTo>
                <a:cubicBezTo>
                  <a:pt x="142873" y="61217"/>
                  <a:pt x="145228" y="62275"/>
                  <a:pt x="147753" y="62275"/>
                </a:cubicBezTo>
                <a:lnTo>
                  <a:pt x="152837" y="62275"/>
                </a:lnTo>
                <a:lnTo>
                  <a:pt x="152837" y="65005"/>
                </a:lnTo>
                <a:cubicBezTo>
                  <a:pt x="152837" y="66745"/>
                  <a:pt x="154270" y="68213"/>
                  <a:pt x="156045" y="68213"/>
                </a:cubicBezTo>
                <a:cubicBezTo>
                  <a:pt x="157819" y="68213"/>
                  <a:pt x="159252" y="66745"/>
                  <a:pt x="159252" y="65005"/>
                </a:cubicBezTo>
                <a:lnTo>
                  <a:pt x="159252" y="62275"/>
                </a:lnTo>
                <a:lnTo>
                  <a:pt x="164337" y="62275"/>
                </a:lnTo>
                <a:cubicBezTo>
                  <a:pt x="166896" y="62275"/>
                  <a:pt x="169216" y="61217"/>
                  <a:pt x="170888" y="59545"/>
                </a:cubicBezTo>
                <a:cubicBezTo>
                  <a:pt x="172560" y="57873"/>
                  <a:pt x="173584" y="55553"/>
                  <a:pt x="173584" y="53028"/>
                </a:cubicBezTo>
                <a:lnTo>
                  <a:pt x="173584" y="47671"/>
                </a:lnTo>
                <a:cubicBezTo>
                  <a:pt x="173584" y="45111"/>
                  <a:pt x="172560" y="42791"/>
                  <a:pt x="170888" y="41119"/>
                </a:cubicBezTo>
                <a:cubicBezTo>
                  <a:pt x="169216" y="39447"/>
                  <a:pt x="166896" y="38389"/>
                  <a:pt x="164337" y="38389"/>
                </a:cubicBezTo>
                <a:lnTo>
                  <a:pt x="147753" y="38389"/>
                </a:lnTo>
                <a:cubicBezTo>
                  <a:pt x="146968" y="38389"/>
                  <a:pt x="146251" y="38082"/>
                  <a:pt x="145740" y="37570"/>
                </a:cubicBezTo>
                <a:cubicBezTo>
                  <a:pt x="145228" y="37024"/>
                  <a:pt x="144887" y="36308"/>
                  <a:pt x="144887" y="35557"/>
                </a:cubicBezTo>
                <a:lnTo>
                  <a:pt x="144887" y="30165"/>
                </a:lnTo>
                <a:cubicBezTo>
                  <a:pt x="144887" y="29381"/>
                  <a:pt x="145228" y="28698"/>
                  <a:pt x="145740" y="28152"/>
                </a:cubicBezTo>
                <a:cubicBezTo>
                  <a:pt x="146251" y="27640"/>
                  <a:pt x="146968" y="27333"/>
                  <a:pt x="147753" y="27333"/>
                </a:cubicBezTo>
                <a:lnTo>
                  <a:pt x="164337" y="27333"/>
                </a:lnTo>
                <a:cubicBezTo>
                  <a:pt x="165121" y="27333"/>
                  <a:pt x="165838" y="27640"/>
                  <a:pt x="166350" y="28152"/>
                </a:cubicBezTo>
                <a:cubicBezTo>
                  <a:pt x="166862" y="28698"/>
                  <a:pt x="167203" y="29381"/>
                  <a:pt x="167203" y="30165"/>
                </a:cubicBezTo>
                <a:cubicBezTo>
                  <a:pt x="167203" y="31940"/>
                  <a:pt x="168636" y="33373"/>
                  <a:pt x="170411" y="33373"/>
                </a:cubicBezTo>
                <a:cubicBezTo>
                  <a:pt x="172151" y="33373"/>
                  <a:pt x="173584" y="31940"/>
                  <a:pt x="173584" y="30165"/>
                </a:cubicBezTo>
                <a:cubicBezTo>
                  <a:pt x="173584" y="27640"/>
                  <a:pt x="172560" y="25320"/>
                  <a:pt x="170888" y="23648"/>
                </a:cubicBezTo>
                <a:cubicBezTo>
                  <a:pt x="169216" y="21976"/>
                  <a:pt x="166896" y="20918"/>
                  <a:pt x="164337" y="20918"/>
                </a:cubicBezTo>
                <a:lnTo>
                  <a:pt x="159252" y="20918"/>
                </a:lnTo>
                <a:lnTo>
                  <a:pt x="159252" y="17813"/>
                </a:lnTo>
                <a:cubicBezTo>
                  <a:pt x="159252" y="16073"/>
                  <a:pt x="157819" y="14605"/>
                  <a:pt x="156045" y="14605"/>
                </a:cubicBezTo>
                <a:close/>
                <a:moveTo>
                  <a:pt x="63230" y="1"/>
                </a:moveTo>
                <a:cubicBezTo>
                  <a:pt x="51799" y="1"/>
                  <a:pt x="41426" y="4641"/>
                  <a:pt x="33953" y="12114"/>
                </a:cubicBezTo>
                <a:cubicBezTo>
                  <a:pt x="26446" y="19621"/>
                  <a:pt x="21805" y="29961"/>
                  <a:pt x="21805" y="41392"/>
                </a:cubicBezTo>
                <a:cubicBezTo>
                  <a:pt x="21805" y="52857"/>
                  <a:pt x="26446" y="63197"/>
                  <a:pt x="33953" y="70704"/>
                </a:cubicBezTo>
                <a:cubicBezTo>
                  <a:pt x="40743" y="77494"/>
                  <a:pt x="49888" y="81930"/>
                  <a:pt x="60023" y="82715"/>
                </a:cubicBezTo>
                <a:lnTo>
                  <a:pt x="60023" y="94010"/>
                </a:lnTo>
                <a:lnTo>
                  <a:pt x="55826" y="89813"/>
                </a:lnTo>
                <a:cubicBezTo>
                  <a:pt x="55194" y="89181"/>
                  <a:pt x="54375" y="88866"/>
                  <a:pt x="53561" y="88866"/>
                </a:cubicBezTo>
                <a:cubicBezTo>
                  <a:pt x="52746" y="88866"/>
                  <a:pt x="51936" y="89181"/>
                  <a:pt x="51321" y="89813"/>
                </a:cubicBezTo>
                <a:cubicBezTo>
                  <a:pt x="50059" y="91041"/>
                  <a:pt x="50059" y="93088"/>
                  <a:pt x="51321" y="94317"/>
                </a:cubicBezTo>
                <a:lnTo>
                  <a:pt x="60978" y="103974"/>
                </a:lnTo>
                <a:cubicBezTo>
                  <a:pt x="61592" y="104605"/>
                  <a:pt x="62403" y="104921"/>
                  <a:pt x="63217" y="104921"/>
                </a:cubicBezTo>
                <a:cubicBezTo>
                  <a:pt x="64032" y="104921"/>
                  <a:pt x="64851" y="104605"/>
                  <a:pt x="65482" y="103974"/>
                </a:cubicBezTo>
                <a:lnTo>
                  <a:pt x="75139" y="94317"/>
                </a:lnTo>
                <a:cubicBezTo>
                  <a:pt x="76402" y="93088"/>
                  <a:pt x="76402" y="91041"/>
                  <a:pt x="75139" y="89813"/>
                </a:cubicBezTo>
                <a:cubicBezTo>
                  <a:pt x="74525" y="89181"/>
                  <a:pt x="73706" y="88866"/>
                  <a:pt x="72887" y="88866"/>
                </a:cubicBezTo>
                <a:cubicBezTo>
                  <a:pt x="72068" y="88866"/>
                  <a:pt x="71249" y="89181"/>
                  <a:pt x="70635" y="89813"/>
                </a:cubicBezTo>
                <a:lnTo>
                  <a:pt x="66438" y="94010"/>
                </a:lnTo>
                <a:lnTo>
                  <a:pt x="66438" y="82715"/>
                </a:lnTo>
                <a:cubicBezTo>
                  <a:pt x="75173" y="82033"/>
                  <a:pt x="83192" y="78620"/>
                  <a:pt x="89573" y="73331"/>
                </a:cubicBezTo>
                <a:cubicBezTo>
                  <a:pt x="96876" y="67326"/>
                  <a:pt x="102062" y="58863"/>
                  <a:pt x="103905" y="49240"/>
                </a:cubicBezTo>
                <a:cubicBezTo>
                  <a:pt x="104246" y="47466"/>
                  <a:pt x="103086" y="45828"/>
                  <a:pt x="101380" y="45487"/>
                </a:cubicBezTo>
                <a:cubicBezTo>
                  <a:pt x="101170" y="45446"/>
                  <a:pt x="100961" y="45426"/>
                  <a:pt x="100756" y="45426"/>
                </a:cubicBezTo>
                <a:cubicBezTo>
                  <a:pt x="99256" y="45426"/>
                  <a:pt x="97926" y="46481"/>
                  <a:pt x="97626" y="48012"/>
                </a:cubicBezTo>
                <a:cubicBezTo>
                  <a:pt x="96057" y="56167"/>
                  <a:pt x="91655" y="63333"/>
                  <a:pt x="85513" y="68417"/>
                </a:cubicBezTo>
                <a:cubicBezTo>
                  <a:pt x="79473" y="73434"/>
                  <a:pt x="71693" y="76436"/>
                  <a:pt x="63230" y="76436"/>
                </a:cubicBezTo>
                <a:cubicBezTo>
                  <a:pt x="53573" y="76436"/>
                  <a:pt x="44804" y="72512"/>
                  <a:pt x="38457" y="66165"/>
                </a:cubicBezTo>
                <a:cubicBezTo>
                  <a:pt x="32144" y="59818"/>
                  <a:pt x="28186" y="51083"/>
                  <a:pt x="28186" y="41392"/>
                </a:cubicBezTo>
                <a:cubicBezTo>
                  <a:pt x="28186" y="31735"/>
                  <a:pt x="32144" y="23000"/>
                  <a:pt x="38457" y="16653"/>
                </a:cubicBezTo>
                <a:cubicBezTo>
                  <a:pt x="44804" y="10306"/>
                  <a:pt x="53573" y="6382"/>
                  <a:pt x="63230" y="6382"/>
                </a:cubicBezTo>
                <a:cubicBezTo>
                  <a:pt x="71693" y="6382"/>
                  <a:pt x="79473" y="9384"/>
                  <a:pt x="85513" y="14401"/>
                </a:cubicBezTo>
                <a:cubicBezTo>
                  <a:pt x="91655" y="19485"/>
                  <a:pt x="96057" y="26651"/>
                  <a:pt x="97626" y="34772"/>
                </a:cubicBezTo>
                <a:cubicBezTo>
                  <a:pt x="97926" y="36333"/>
                  <a:pt x="99256" y="37392"/>
                  <a:pt x="100757" y="37392"/>
                </a:cubicBezTo>
                <a:cubicBezTo>
                  <a:pt x="100962" y="37392"/>
                  <a:pt x="101170" y="37372"/>
                  <a:pt x="101380" y="37331"/>
                </a:cubicBezTo>
                <a:cubicBezTo>
                  <a:pt x="103086" y="36990"/>
                  <a:pt x="104246" y="35318"/>
                  <a:pt x="103905" y="33578"/>
                </a:cubicBezTo>
                <a:cubicBezTo>
                  <a:pt x="102062" y="23955"/>
                  <a:pt x="96876" y="15493"/>
                  <a:pt x="89573" y="9453"/>
                </a:cubicBezTo>
                <a:cubicBezTo>
                  <a:pt x="82407" y="3549"/>
                  <a:pt x="73228" y="1"/>
                  <a:pt x="63230" y="1"/>
                </a:cubicBezTo>
                <a:close/>
                <a:moveTo>
                  <a:pt x="156045" y="1"/>
                </a:moveTo>
                <a:cubicBezTo>
                  <a:pt x="144614" y="1"/>
                  <a:pt x="134240" y="4641"/>
                  <a:pt x="126767" y="12114"/>
                </a:cubicBezTo>
                <a:cubicBezTo>
                  <a:pt x="119260" y="19621"/>
                  <a:pt x="114619" y="29961"/>
                  <a:pt x="114619" y="41392"/>
                </a:cubicBezTo>
                <a:cubicBezTo>
                  <a:pt x="114619" y="52857"/>
                  <a:pt x="119260" y="63197"/>
                  <a:pt x="126767" y="70704"/>
                </a:cubicBezTo>
                <a:cubicBezTo>
                  <a:pt x="133558" y="77494"/>
                  <a:pt x="142703" y="81930"/>
                  <a:pt x="152837" y="82715"/>
                </a:cubicBezTo>
                <a:lnTo>
                  <a:pt x="152837" y="94010"/>
                </a:lnTo>
                <a:lnTo>
                  <a:pt x="148640" y="89813"/>
                </a:lnTo>
                <a:cubicBezTo>
                  <a:pt x="148026" y="89181"/>
                  <a:pt x="147207" y="88866"/>
                  <a:pt x="146388" y="88866"/>
                </a:cubicBezTo>
                <a:cubicBezTo>
                  <a:pt x="145569" y="88866"/>
                  <a:pt x="144750" y="89181"/>
                  <a:pt x="144136" y="89813"/>
                </a:cubicBezTo>
                <a:cubicBezTo>
                  <a:pt x="142873" y="91041"/>
                  <a:pt x="142873" y="93088"/>
                  <a:pt x="144136" y="94317"/>
                </a:cubicBezTo>
                <a:lnTo>
                  <a:pt x="153793" y="103974"/>
                </a:lnTo>
                <a:cubicBezTo>
                  <a:pt x="154424" y="104605"/>
                  <a:pt x="155243" y="104921"/>
                  <a:pt x="156062" y="104921"/>
                </a:cubicBezTo>
                <a:cubicBezTo>
                  <a:pt x="156881" y="104921"/>
                  <a:pt x="157700" y="104605"/>
                  <a:pt x="158331" y="103974"/>
                </a:cubicBezTo>
                <a:lnTo>
                  <a:pt x="167988" y="94317"/>
                </a:lnTo>
                <a:cubicBezTo>
                  <a:pt x="169216" y="93088"/>
                  <a:pt x="169216" y="91041"/>
                  <a:pt x="167988" y="89813"/>
                </a:cubicBezTo>
                <a:cubicBezTo>
                  <a:pt x="167357" y="89181"/>
                  <a:pt x="166538" y="88866"/>
                  <a:pt x="165719" y="88866"/>
                </a:cubicBezTo>
                <a:cubicBezTo>
                  <a:pt x="164900" y="88866"/>
                  <a:pt x="164081" y="89181"/>
                  <a:pt x="163449" y="89813"/>
                </a:cubicBezTo>
                <a:lnTo>
                  <a:pt x="159252" y="94010"/>
                </a:lnTo>
                <a:lnTo>
                  <a:pt x="159252" y="82715"/>
                </a:lnTo>
                <a:cubicBezTo>
                  <a:pt x="168022" y="82033"/>
                  <a:pt x="176007" y="78620"/>
                  <a:pt x="182388" y="73331"/>
                </a:cubicBezTo>
                <a:cubicBezTo>
                  <a:pt x="189690" y="67326"/>
                  <a:pt x="194877" y="58863"/>
                  <a:pt x="196719" y="49240"/>
                </a:cubicBezTo>
                <a:cubicBezTo>
                  <a:pt x="197061" y="47466"/>
                  <a:pt x="195935" y="45828"/>
                  <a:pt x="194194" y="45487"/>
                </a:cubicBezTo>
                <a:cubicBezTo>
                  <a:pt x="193985" y="45446"/>
                  <a:pt x="193776" y="45426"/>
                  <a:pt x="193570" y="45426"/>
                </a:cubicBezTo>
                <a:cubicBezTo>
                  <a:pt x="192070" y="45426"/>
                  <a:pt x="190741" y="46481"/>
                  <a:pt x="190441" y="48012"/>
                </a:cubicBezTo>
                <a:cubicBezTo>
                  <a:pt x="188905" y="56167"/>
                  <a:pt x="184503" y="63333"/>
                  <a:pt x="178327" y="68417"/>
                </a:cubicBezTo>
                <a:cubicBezTo>
                  <a:pt x="172287" y="73434"/>
                  <a:pt x="164507" y="76436"/>
                  <a:pt x="156045" y="76436"/>
                </a:cubicBezTo>
                <a:cubicBezTo>
                  <a:pt x="146388" y="76436"/>
                  <a:pt x="137618" y="72512"/>
                  <a:pt x="131306" y="66165"/>
                </a:cubicBezTo>
                <a:cubicBezTo>
                  <a:pt x="124959" y="59818"/>
                  <a:pt x="121035" y="51083"/>
                  <a:pt x="121035" y="41392"/>
                </a:cubicBezTo>
                <a:cubicBezTo>
                  <a:pt x="121035" y="31735"/>
                  <a:pt x="124959" y="23000"/>
                  <a:pt x="131306" y="16653"/>
                </a:cubicBezTo>
                <a:cubicBezTo>
                  <a:pt x="137618" y="10306"/>
                  <a:pt x="146388" y="6382"/>
                  <a:pt x="156045" y="6382"/>
                </a:cubicBezTo>
                <a:cubicBezTo>
                  <a:pt x="164507" y="6382"/>
                  <a:pt x="172287" y="9384"/>
                  <a:pt x="178327" y="14401"/>
                </a:cubicBezTo>
                <a:cubicBezTo>
                  <a:pt x="184503" y="19485"/>
                  <a:pt x="188905" y="26651"/>
                  <a:pt x="190441" y="34772"/>
                </a:cubicBezTo>
                <a:cubicBezTo>
                  <a:pt x="190741" y="36333"/>
                  <a:pt x="192071" y="37392"/>
                  <a:pt x="193571" y="37392"/>
                </a:cubicBezTo>
                <a:cubicBezTo>
                  <a:pt x="193776" y="37392"/>
                  <a:pt x="193985" y="37372"/>
                  <a:pt x="194194" y="37331"/>
                </a:cubicBezTo>
                <a:cubicBezTo>
                  <a:pt x="195935" y="36990"/>
                  <a:pt x="197061" y="35318"/>
                  <a:pt x="196719" y="33578"/>
                </a:cubicBezTo>
                <a:cubicBezTo>
                  <a:pt x="194877" y="23955"/>
                  <a:pt x="189690" y="15493"/>
                  <a:pt x="182388" y="9453"/>
                </a:cubicBezTo>
                <a:cubicBezTo>
                  <a:pt x="175256" y="3549"/>
                  <a:pt x="166043" y="1"/>
                  <a:pt x="156045" y="1"/>
                </a:cubicBezTo>
                <a:close/>
                <a:moveTo>
                  <a:pt x="109638" y="96535"/>
                </a:moveTo>
                <a:cubicBezTo>
                  <a:pt x="116326" y="96535"/>
                  <a:pt x="122570" y="98378"/>
                  <a:pt x="127893" y="101653"/>
                </a:cubicBezTo>
                <a:cubicBezTo>
                  <a:pt x="131852" y="104042"/>
                  <a:pt x="135264" y="107215"/>
                  <a:pt x="137994" y="110935"/>
                </a:cubicBezTo>
                <a:lnTo>
                  <a:pt x="81281" y="110935"/>
                </a:lnTo>
                <a:cubicBezTo>
                  <a:pt x="84011" y="107215"/>
                  <a:pt x="87423" y="104042"/>
                  <a:pt x="91382" y="101653"/>
                </a:cubicBezTo>
                <a:cubicBezTo>
                  <a:pt x="96671" y="98378"/>
                  <a:pt x="102949" y="96535"/>
                  <a:pt x="109638" y="96535"/>
                </a:cubicBezTo>
                <a:close/>
                <a:moveTo>
                  <a:pt x="21805" y="127723"/>
                </a:moveTo>
                <a:lnTo>
                  <a:pt x="21805" y="153759"/>
                </a:lnTo>
                <a:lnTo>
                  <a:pt x="8804" y="153759"/>
                </a:lnTo>
                <a:lnTo>
                  <a:pt x="21805" y="127723"/>
                </a:lnTo>
                <a:close/>
                <a:moveTo>
                  <a:pt x="47568" y="153759"/>
                </a:moveTo>
                <a:cubicBezTo>
                  <a:pt x="45793" y="153759"/>
                  <a:pt x="44360" y="155193"/>
                  <a:pt x="44360" y="156967"/>
                </a:cubicBezTo>
                <a:cubicBezTo>
                  <a:pt x="44360" y="158741"/>
                  <a:pt x="45793" y="160174"/>
                  <a:pt x="47568" y="160174"/>
                </a:cubicBezTo>
                <a:lnTo>
                  <a:pt x="75446" y="160174"/>
                </a:lnTo>
                <a:cubicBezTo>
                  <a:pt x="77221" y="160174"/>
                  <a:pt x="78654" y="158741"/>
                  <a:pt x="78654" y="156967"/>
                </a:cubicBezTo>
                <a:cubicBezTo>
                  <a:pt x="78654" y="155193"/>
                  <a:pt x="77221" y="153759"/>
                  <a:pt x="75446" y="153759"/>
                </a:cubicBezTo>
                <a:close/>
                <a:moveTo>
                  <a:pt x="47568" y="169729"/>
                </a:moveTo>
                <a:cubicBezTo>
                  <a:pt x="45793" y="169729"/>
                  <a:pt x="44360" y="171196"/>
                  <a:pt x="44360" y="172937"/>
                </a:cubicBezTo>
                <a:cubicBezTo>
                  <a:pt x="44360" y="174711"/>
                  <a:pt x="45793" y="176144"/>
                  <a:pt x="47568" y="176144"/>
                </a:cubicBezTo>
                <a:lnTo>
                  <a:pt x="75446" y="176144"/>
                </a:lnTo>
                <a:cubicBezTo>
                  <a:pt x="77221" y="176144"/>
                  <a:pt x="78654" y="174711"/>
                  <a:pt x="78654" y="172937"/>
                </a:cubicBezTo>
                <a:cubicBezTo>
                  <a:pt x="78654" y="171196"/>
                  <a:pt x="77221" y="169729"/>
                  <a:pt x="75446" y="169729"/>
                </a:cubicBezTo>
                <a:close/>
                <a:moveTo>
                  <a:pt x="148435" y="175564"/>
                </a:moveTo>
                <a:lnTo>
                  <a:pt x="148435" y="188053"/>
                </a:lnTo>
                <a:lnTo>
                  <a:pt x="122570" y="188053"/>
                </a:lnTo>
                <a:lnTo>
                  <a:pt x="122570" y="175564"/>
                </a:lnTo>
                <a:close/>
                <a:moveTo>
                  <a:pt x="47568" y="185733"/>
                </a:moveTo>
                <a:cubicBezTo>
                  <a:pt x="45793" y="185733"/>
                  <a:pt x="44360" y="187166"/>
                  <a:pt x="44360" y="188940"/>
                </a:cubicBezTo>
                <a:cubicBezTo>
                  <a:pt x="44360" y="190715"/>
                  <a:pt x="45793" y="192148"/>
                  <a:pt x="47568" y="192148"/>
                </a:cubicBezTo>
                <a:lnTo>
                  <a:pt x="61524" y="192148"/>
                </a:lnTo>
                <a:cubicBezTo>
                  <a:pt x="63264" y="192148"/>
                  <a:pt x="64698" y="190715"/>
                  <a:pt x="64698" y="188940"/>
                </a:cubicBezTo>
                <a:cubicBezTo>
                  <a:pt x="64698" y="187166"/>
                  <a:pt x="63264" y="185733"/>
                  <a:pt x="61524" y="185733"/>
                </a:cubicBezTo>
                <a:close/>
                <a:moveTo>
                  <a:pt x="119397" y="169183"/>
                </a:moveTo>
                <a:cubicBezTo>
                  <a:pt x="117622" y="169183"/>
                  <a:pt x="116189" y="170616"/>
                  <a:pt x="116189" y="172356"/>
                </a:cubicBezTo>
                <a:lnTo>
                  <a:pt x="116189" y="191261"/>
                </a:lnTo>
                <a:cubicBezTo>
                  <a:pt x="116189" y="193035"/>
                  <a:pt x="117622" y="194468"/>
                  <a:pt x="119397" y="194468"/>
                </a:cubicBezTo>
                <a:lnTo>
                  <a:pt x="151643" y="194468"/>
                </a:lnTo>
                <a:cubicBezTo>
                  <a:pt x="153383" y="194468"/>
                  <a:pt x="154850" y="193035"/>
                  <a:pt x="154850" y="191261"/>
                </a:cubicBezTo>
                <a:lnTo>
                  <a:pt x="154850" y="172356"/>
                </a:lnTo>
                <a:cubicBezTo>
                  <a:pt x="154850" y="170616"/>
                  <a:pt x="153383" y="169183"/>
                  <a:pt x="151643" y="169183"/>
                </a:cubicBezTo>
                <a:close/>
                <a:moveTo>
                  <a:pt x="94828" y="117350"/>
                </a:moveTo>
                <a:lnTo>
                  <a:pt x="94828" y="202555"/>
                </a:lnTo>
                <a:lnTo>
                  <a:pt x="28186" y="202555"/>
                </a:lnTo>
                <a:lnTo>
                  <a:pt x="28186" y="117350"/>
                </a:lnTo>
                <a:close/>
                <a:moveTo>
                  <a:pt x="192283" y="117350"/>
                </a:moveTo>
                <a:lnTo>
                  <a:pt x="210471" y="153759"/>
                </a:lnTo>
                <a:lnTo>
                  <a:pt x="159764" y="153759"/>
                </a:lnTo>
                <a:cubicBezTo>
                  <a:pt x="157990" y="153759"/>
                  <a:pt x="156557" y="155193"/>
                  <a:pt x="156557" y="156967"/>
                </a:cubicBezTo>
                <a:cubicBezTo>
                  <a:pt x="156557" y="158741"/>
                  <a:pt x="157990" y="160174"/>
                  <a:pt x="159764" y="160174"/>
                </a:cubicBezTo>
                <a:lnTo>
                  <a:pt x="191089" y="160174"/>
                </a:lnTo>
                <a:lnTo>
                  <a:pt x="191089" y="202555"/>
                </a:lnTo>
                <a:lnTo>
                  <a:pt x="101209" y="202555"/>
                </a:lnTo>
                <a:lnTo>
                  <a:pt x="101209" y="127723"/>
                </a:lnTo>
                <a:lnTo>
                  <a:pt x="116462" y="158264"/>
                </a:lnTo>
                <a:cubicBezTo>
                  <a:pt x="116940" y="159390"/>
                  <a:pt x="118066" y="160174"/>
                  <a:pt x="119397" y="160174"/>
                </a:cubicBezTo>
                <a:lnTo>
                  <a:pt x="145262" y="160174"/>
                </a:lnTo>
                <a:cubicBezTo>
                  <a:pt x="147036" y="160174"/>
                  <a:pt x="148469" y="158741"/>
                  <a:pt x="148469" y="156967"/>
                </a:cubicBezTo>
                <a:cubicBezTo>
                  <a:pt x="148469" y="155193"/>
                  <a:pt x="147036" y="153759"/>
                  <a:pt x="145262" y="153759"/>
                </a:cubicBezTo>
                <a:lnTo>
                  <a:pt x="121342" y="153759"/>
                </a:lnTo>
                <a:lnTo>
                  <a:pt x="103188" y="117350"/>
                </a:lnTo>
                <a:close/>
                <a:moveTo>
                  <a:pt x="109638" y="90120"/>
                </a:moveTo>
                <a:cubicBezTo>
                  <a:pt x="101755" y="90120"/>
                  <a:pt x="94350" y="92338"/>
                  <a:pt x="88072" y="96194"/>
                </a:cubicBezTo>
                <a:cubicBezTo>
                  <a:pt x="82134" y="99811"/>
                  <a:pt x="77187" y="104895"/>
                  <a:pt x="73706" y="110935"/>
                </a:cubicBezTo>
                <a:lnTo>
                  <a:pt x="25013" y="110935"/>
                </a:lnTo>
                <a:cubicBezTo>
                  <a:pt x="23545" y="110935"/>
                  <a:pt x="22624" y="111754"/>
                  <a:pt x="22010" y="112982"/>
                </a:cubicBezTo>
                <a:lnTo>
                  <a:pt x="785" y="155534"/>
                </a:lnTo>
                <a:cubicBezTo>
                  <a:pt x="0" y="157138"/>
                  <a:pt x="649" y="159048"/>
                  <a:pt x="2218" y="159833"/>
                </a:cubicBezTo>
                <a:cubicBezTo>
                  <a:pt x="2696" y="160038"/>
                  <a:pt x="3174" y="160174"/>
                  <a:pt x="3652" y="160174"/>
                </a:cubicBezTo>
                <a:lnTo>
                  <a:pt x="21805" y="160174"/>
                </a:lnTo>
                <a:lnTo>
                  <a:pt x="21805" y="205763"/>
                </a:lnTo>
                <a:cubicBezTo>
                  <a:pt x="21805" y="207537"/>
                  <a:pt x="23238" y="208971"/>
                  <a:pt x="25013" y="208971"/>
                </a:cubicBezTo>
                <a:lnTo>
                  <a:pt x="194263" y="208971"/>
                </a:lnTo>
                <a:cubicBezTo>
                  <a:pt x="196037" y="208971"/>
                  <a:pt x="197470" y="207537"/>
                  <a:pt x="197470" y="205763"/>
                </a:cubicBezTo>
                <a:lnTo>
                  <a:pt x="197470" y="160174"/>
                </a:lnTo>
                <a:lnTo>
                  <a:pt x="215658" y="160174"/>
                </a:lnTo>
                <a:cubicBezTo>
                  <a:pt x="216135" y="160174"/>
                  <a:pt x="216613" y="160038"/>
                  <a:pt x="217057" y="159833"/>
                </a:cubicBezTo>
                <a:cubicBezTo>
                  <a:pt x="218626" y="159048"/>
                  <a:pt x="219275" y="157138"/>
                  <a:pt x="218490" y="155534"/>
                </a:cubicBezTo>
                <a:lnTo>
                  <a:pt x="197197" y="112846"/>
                </a:lnTo>
                <a:cubicBezTo>
                  <a:pt x="196685" y="111720"/>
                  <a:pt x="195559" y="110935"/>
                  <a:pt x="194263" y="110935"/>
                </a:cubicBezTo>
                <a:lnTo>
                  <a:pt x="145569" y="110935"/>
                </a:lnTo>
                <a:cubicBezTo>
                  <a:pt x="142088" y="104895"/>
                  <a:pt x="137141" y="99811"/>
                  <a:pt x="131203" y="96194"/>
                </a:cubicBezTo>
                <a:cubicBezTo>
                  <a:pt x="124925" y="92338"/>
                  <a:pt x="117520" y="90120"/>
                  <a:pt x="109638" y="9012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9"/>
          <p:cNvSpPr/>
          <p:nvPr/>
        </p:nvSpPr>
        <p:spPr>
          <a:xfrm>
            <a:off x="1302905" y="3763418"/>
            <a:ext cx="658651" cy="572513"/>
          </a:xfrm>
          <a:custGeom>
            <a:rect b="b" l="l" r="r" t="t"/>
            <a:pathLst>
              <a:path extrusionOk="0" h="209137" w="240603">
                <a:moveTo>
                  <a:pt x="130978" y="34700"/>
                </a:moveTo>
                <a:cubicBezTo>
                  <a:pt x="133572" y="34700"/>
                  <a:pt x="135941" y="35752"/>
                  <a:pt x="137632" y="37444"/>
                </a:cubicBezTo>
                <a:cubicBezTo>
                  <a:pt x="139324" y="39136"/>
                  <a:pt x="140377" y="41467"/>
                  <a:pt x="140377" y="44023"/>
                </a:cubicBezTo>
                <a:cubicBezTo>
                  <a:pt x="140377" y="46579"/>
                  <a:pt x="139324" y="48910"/>
                  <a:pt x="137632" y="50602"/>
                </a:cubicBezTo>
                <a:cubicBezTo>
                  <a:pt x="135941" y="52294"/>
                  <a:pt x="133572" y="53346"/>
                  <a:pt x="130978" y="53346"/>
                </a:cubicBezTo>
                <a:lnTo>
                  <a:pt x="108422" y="53346"/>
                </a:lnTo>
                <a:lnTo>
                  <a:pt x="108422" y="34700"/>
                </a:lnTo>
                <a:close/>
                <a:moveTo>
                  <a:pt x="130978" y="60376"/>
                </a:moveTo>
                <a:cubicBezTo>
                  <a:pt x="133572" y="60376"/>
                  <a:pt x="135941" y="61429"/>
                  <a:pt x="137632" y="63121"/>
                </a:cubicBezTo>
                <a:cubicBezTo>
                  <a:pt x="139324" y="64813"/>
                  <a:pt x="140377" y="67143"/>
                  <a:pt x="140377" y="69700"/>
                </a:cubicBezTo>
                <a:cubicBezTo>
                  <a:pt x="140377" y="72256"/>
                  <a:pt x="139324" y="74587"/>
                  <a:pt x="137632" y="76279"/>
                </a:cubicBezTo>
                <a:cubicBezTo>
                  <a:pt x="135941" y="77971"/>
                  <a:pt x="133572" y="79023"/>
                  <a:pt x="130978" y="79023"/>
                </a:cubicBezTo>
                <a:lnTo>
                  <a:pt x="108422" y="79023"/>
                </a:lnTo>
                <a:lnTo>
                  <a:pt x="108422" y="60376"/>
                </a:lnTo>
                <a:close/>
                <a:moveTo>
                  <a:pt x="114587" y="18421"/>
                </a:moveTo>
                <a:cubicBezTo>
                  <a:pt x="112632" y="18421"/>
                  <a:pt x="111053" y="19963"/>
                  <a:pt x="111053" y="21918"/>
                </a:cubicBezTo>
                <a:lnTo>
                  <a:pt x="111053" y="27670"/>
                </a:lnTo>
                <a:lnTo>
                  <a:pt x="96692" y="27670"/>
                </a:lnTo>
                <a:cubicBezTo>
                  <a:pt x="94737" y="27670"/>
                  <a:pt x="93196" y="29248"/>
                  <a:pt x="93196" y="31203"/>
                </a:cubicBezTo>
                <a:cubicBezTo>
                  <a:pt x="93196" y="33121"/>
                  <a:pt x="94737" y="34700"/>
                  <a:pt x="96692" y="34700"/>
                </a:cubicBezTo>
                <a:lnTo>
                  <a:pt x="101354" y="34700"/>
                </a:lnTo>
                <a:lnTo>
                  <a:pt x="101354" y="79023"/>
                </a:lnTo>
                <a:lnTo>
                  <a:pt x="96692" y="79023"/>
                </a:lnTo>
                <a:cubicBezTo>
                  <a:pt x="94737" y="79023"/>
                  <a:pt x="93196" y="80565"/>
                  <a:pt x="93196" y="82519"/>
                </a:cubicBezTo>
                <a:cubicBezTo>
                  <a:pt x="93196" y="84474"/>
                  <a:pt x="94737" y="86053"/>
                  <a:pt x="96692" y="86053"/>
                </a:cubicBezTo>
                <a:lnTo>
                  <a:pt x="111053" y="86053"/>
                </a:lnTo>
                <a:lnTo>
                  <a:pt x="111053" y="91805"/>
                </a:lnTo>
                <a:cubicBezTo>
                  <a:pt x="111053" y="93723"/>
                  <a:pt x="112632" y="95301"/>
                  <a:pt x="114587" y="95301"/>
                </a:cubicBezTo>
                <a:cubicBezTo>
                  <a:pt x="116542" y="95301"/>
                  <a:pt x="118121" y="93723"/>
                  <a:pt x="118121" y="91805"/>
                </a:cubicBezTo>
                <a:lnTo>
                  <a:pt x="118121" y="86053"/>
                </a:lnTo>
                <a:lnTo>
                  <a:pt x="127482" y="86053"/>
                </a:lnTo>
                <a:lnTo>
                  <a:pt x="127482" y="91805"/>
                </a:lnTo>
                <a:cubicBezTo>
                  <a:pt x="127482" y="93723"/>
                  <a:pt x="129023" y="95301"/>
                  <a:pt x="130978" y="95301"/>
                </a:cubicBezTo>
                <a:cubicBezTo>
                  <a:pt x="132933" y="95301"/>
                  <a:pt x="134512" y="93723"/>
                  <a:pt x="134512" y="91805"/>
                </a:cubicBezTo>
                <a:lnTo>
                  <a:pt x="134512" y="85677"/>
                </a:lnTo>
                <a:cubicBezTo>
                  <a:pt x="137632" y="85001"/>
                  <a:pt x="140414" y="83422"/>
                  <a:pt x="142595" y="81241"/>
                </a:cubicBezTo>
                <a:cubicBezTo>
                  <a:pt x="145602" y="78271"/>
                  <a:pt x="147444" y="74211"/>
                  <a:pt x="147444" y="69700"/>
                </a:cubicBezTo>
                <a:cubicBezTo>
                  <a:pt x="147444" y="64662"/>
                  <a:pt x="145076" y="59963"/>
                  <a:pt x="141166" y="56843"/>
                </a:cubicBezTo>
                <a:cubicBezTo>
                  <a:pt x="145076" y="53760"/>
                  <a:pt x="147444" y="49061"/>
                  <a:pt x="147444" y="44023"/>
                </a:cubicBezTo>
                <a:cubicBezTo>
                  <a:pt x="147444" y="39512"/>
                  <a:pt x="145602" y="35452"/>
                  <a:pt x="142595" y="32482"/>
                </a:cubicBezTo>
                <a:cubicBezTo>
                  <a:pt x="140414" y="30301"/>
                  <a:pt x="137632" y="28722"/>
                  <a:pt x="134512" y="28045"/>
                </a:cubicBezTo>
                <a:lnTo>
                  <a:pt x="134512" y="21918"/>
                </a:lnTo>
                <a:cubicBezTo>
                  <a:pt x="134512" y="20000"/>
                  <a:pt x="132933" y="18421"/>
                  <a:pt x="130978" y="18421"/>
                </a:cubicBezTo>
                <a:cubicBezTo>
                  <a:pt x="129023" y="18421"/>
                  <a:pt x="127482" y="19963"/>
                  <a:pt x="127482" y="21918"/>
                </a:cubicBezTo>
                <a:lnTo>
                  <a:pt x="127482" y="27670"/>
                </a:lnTo>
                <a:lnTo>
                  <a:pt x="118121" y="27670"/>
                </a:lnTo>
                <a:lnTo>
                  <a:pt x="118121" y="21918"/>
                </a:lnTo>
                <a:cubicBezTo>
                  <a:pt x="118121" y="20000"/>
                  <a:pt x="116542" y="18421"/>
                  <a:pt x="114587" y="18421"/>
                </a:cubicBezTo>
                <a:close/>
                <a:moveTo>
                  <a:pt x="120301" y="7030"/>
                </a:moveTo>
                <a:cubicBezTo>
                  <a:pt x="134061" y="7030"/>
                  <a:pt x="146505" y="12632"/>
                  <a:pt x="155527" y="21617"/>
                </a:cubicBezTo>
                <a:cubicBezTo>
                  <a:pt x="164550" y="30639"/>
                  <a:pt x="170114" y="43121"/>
                  <a:pt x="170114" y="56843"/>
                </a:cubicBezTo>
                <a:cubicBezTo>
                  <a:pt x="170114" y="69286"/>
                  <a:pt x="165602" y="80640"/>
                  <a:pt x="158084" y="89362"/>
                </a:cubicBezTo>
                <a:cubicBezTo>
                  <a:pt x="150490" y="98196"/>
                  <a:pt x="139813" y="104324"/>
                  <a:pt x="127745" y="106129"/>
                </a:cubicBezTo>
                <a:cubicBezTo>
                  <a:pt x="125828" y="106392"/>
                  <a:pt x="124512" y="108196"/>
                  <a:pt x="124775" y="110114"/>
                </a:cubicBezTo>
                <a:cubicBezTo>
                  <a:pt x="125014" y="111851"/>
                  <a:pt x="126518" y="113125"/>
                  <a:pt x="128225" y="113125"/>
                </a:cubicBezTo>
                <a:cubicBezTo>
                  <a:pt x="128401" y="113125"/>
                  <a:pt x="128580" y="113112"/>
                  <a:pt x="128760" y="113084"/>
                </a:cubicBezTo>
                <a:cubicBezTo>
                  <a:pt x="142557" y="111016"/>
                  <a:pt x="154738" y="104023"/>
                  <a:pt x="163422" y="93910"/>
                </a:cubicBezTo>
                <a:cubicBezTo>
                  <a:pt x="171279" y="84775"/>
                  <a:pt x="176279" y="73158"/>
                  <a:pt x="177069" y="60376"/>
                </a:cubicBezTo>
                <a:lnTo>
                  <a:pt x="214287" y="60376"/>
                </a:lnTo>
                <a:cubicBezTo>
                  <a:pt x="219550" y="60376"/>
                  <a:pt x="224400" y="62557"/>
                  <a:pt x="227896" y="66053"/>
                </a:cubicBezTo>
                <a:cubicBezTo>
                  <a:pt x="231355" y="69512"/>
                  <a:pt x="233535" y="74286"/>
                  <a:pt x="233573" y="79549"/>
                </a:cubicBezTo>
                <a:lnTo>
                  <a:pt x="131580" y="148196"/>
                </a:lnTo>
                <a:cubicBezTo>
                  <a:pt x="127707" y="150490"/>
                  <a:pt x="125151" y="151768"/>
                  <a:pt x="120527" y="151806"/>
                </a:cubicBezTo>
                <a:cubicBezTo>
                  <a:pt x="120463" y="151806"/>
                  <a:pt x="120399" y="151806"/>
                  <a:pt x="120334" y="151806"/>
                </a:cubicBezTo>
                <a:cubicBezTo>
                  <a:pt x="116674" y="151806"/>
                  <a:pt x="112951" y="150752"/>
                  <a:pt x="109700" y="148572"/>
                </a:cubicBezTo>
                <a:cubicBezTo>
                  <a:pt x="75489" y="125565"/>
                  <a:pt x="41241" y="102520"/>
                  <a:pt x="7030" y="79512"/>
                </a:cubicBezTo>
                <a:cubicBezTo>
                  <a:pt x="7105" y="74286"/>
                  <a:pt x="9248" y="69512"/>
                  <a:pt x="12707" y="66053"/>
                </a:cubicBezTo>
                <a:cubicBezTo>
                  <a:pt x="16203" y="62557"/>
                  <a:pt x="21015" y="60376"/>
                  <a:pt x="26354" y="60376"/>
                </a:cubicBezTo>
                <a:lnTo>
                  <a:pt x="63534" y="60376"/>
                </a:lnTo>
                <a:cubicBezTo>
                  <a:pt x="64324" y="73158"/>
                  <a:pt x="69324" y="84775"/>
                  <a:pt x="77181" y="93910"/>
                </a:cubicBezTo>
                <a:cubicBezTo>
                  <a:pt x="85865" y="104023"/>
                  <a:pt x="98046" y="111016"/>
                  <a:pt x="111843" y="113084"/>
                </a:cubicBezTo>
                <a:cubicBezTo>
                  <a:pt x="112023" y="113112"/>
                  <a:pt x="112201" y="113125"/>
                  <a:pt x="112377" y="113125"/>
                </a:cubicBezTo>
                <a:cubicBezTo>
                  <a:pt x="114079" y="113125"/>
                  <a:pt x="115555" y="111851"/>
                  <a:pt x="115828" y="110114"/>
                </a:cubicBezTo>
                <a:cubicBezTo>
                  <a:pt x="116091" y="108196"/>
                  <a:pt x="114775" y="106392"/>
                  <a:pt x="112858" y="106129"/>
                </a:cubicBezTo>
                <a:cubicBezTo>
                  <a:pt x="100790" y="104324"/>
                  <a:pt x="90113" y="98196"/>
                  <a:pt x="82519" y="89362"/>
                </a:cubicBezTo>
                <a:cubicBezTo>
                  <a:pt x="75000" y="80640"/>
                  <a:pt x="70489" y="69286"/>
                  <a:pt x="70489" y="56843"/>
                </a:cubicBezTo>
                <a:cubicBezTo>
                  <a:pt x="70489" y="43121"/>
                  <a:pt x="76053" y="30639"/>
                  <a:pt x="85076" y="21617"/>
                </a:cubicBezTo>
                <a:cubicBezTo>
                  <a:pt x="94098" y="12632"/>
                  <a:pt x="106542" y="7030"/>
                  <a:pt x="120301" y="7030"/>
                </a:cubicBezTo>
                <a:close/>
                <a:moveTo>
                  <a:pt x="93948" y="146467"/>
                </a:moveTo>
                <a:lnTo>
                  <a:pt x="105752" y="154400"/>
                </a:lnTo>
                <a:cubicBezTo>
                  <a:pt x="110280" y="157406"/>
                  <a:pt x="115357" y="158836"/>
                  <a:pt x="120406" y="158836"/>
                </a:cubicBezTo>
                <a:cubicBezTo>
                  <a:pt x="120471" y="158836"/>
                  <a:pt x="120537" y="158836"/>
                  <a:pt x="120602" y="158836"/>
                </a:cubicBezTo>
                <a:cubicBezTo>
                  <a:pt x="125865" y="158760"/>
                  <a:pt x="131053" y="157144"/>
                  <a:pt x="135377" y="154061"/>
                </a:cubicBezTo>
                <a:lnTo>
                  <a:pt x="135489" y="153986"/>
                </a:lnTo>
                <a:lnTo>
                  <a:pt x="146655" y="146505"/>
                </a:lnTo>
                <a:lnTo>
                  <a:pt x="224700" y="199024"/>
                </a:lnTo>
                <a:cubicBezTo>
                  <a:pt x="221693" y="200941"/>
                  <a:pt x="218084" y="202107"/>
                  <a:pt x="214287" y="202107"/>
                </a:cubicBezTo>
                <a:lnTo>
                  <a:pt x="26354" y="202107"/>
                </a:lnTo>
                <a:cubicBezTo>
                  <a:pt x="22481" y="202107"/>
                  <a:pt x="18872" y="200941"/>
                  <a:pt x="15865" y="198986"/>
                </a:cubicBezTo>
                <a:lnTo>
                  <a:pt x="93948" y="146467"/>
                </a:lnTo>
                <a:close/>
                <a:moveTo>
                  <a:pt x="120301" y="0"/>
                </a:moveTo>
                <a:cubicBezTo>
                  <a:pt x="104587" y="0"/>
                  <a:pt x="90376" y="6354"/>
                  <a:pt x="80076" y="16654"/>
                </a:cubicBezTo>
                <a:cubicBezTo>
                  <a:pt x="70564" y="26166"/>
                  <a:pt x="64436" y="39023"/>
                  <a:pt x="63534" y="53346"/>
                </a:cubicBezTo>
                <a:lnTo>
                  <a:pt x="26354" y="53346"/>
                </a:lnTo>
                <a:cubicBezTo>
                  <a:pt x="19098" y="53346"/>
                  <a:pt x="12519" y="56279"/>
                  <a:pt x="7744" y="61053"/>
                </a:cubicBezTo>
                <a:cubicBezTo>
                  <a:pt x="2970" y="65828"/>
                  <a:pt x="0" y="72444"/>
                  <a:pt x="0" y="79662"/>
                </a:cubicBezTo>
                <a:lnTo>
                  <a:pt x="0" y="157708"/>
                </a:lnTo>
                <a:cubicBezTo>
                  <a:pt x="0" y="159663"/>
                  <a:pt x="1579" y="161242"/>
                  <a:pt x="3534" y="161242"/>
                </a:cubicBezTo>
                <a:cubicBezTo>
                  <a:pt x="5489" y="161242"/>
                  <a:pt x="7030" y="159663"/>
                  <a:pt x="7030" y="157708"/>
                </a:cubicBezTo>
                <a:lnTo>
                  <a:pt x="7030" y="87971"/>
                </a:lnTo>
                <a:lnTo>
                  <a:pt x="65188" y="127106"/>
                </a:lnTo>
                <a:lnTo>
                  <a:pt x="87670" y="142219"/>
                </a:lnTo>
                <a:lnTo>
                  <a:pt x="10677" y="194024"/>
                </a:lnTo>
                <a:cubicBezTo>
                  <a:pt x="8384" y="190866"/>
                  <a:pt x="7030" y="186994"/>
                  <a:pt x="7030" y="182821"/>
                </a:cubicBezTo>
                <a:lnTo>
                  <a:pt x="7030" y="173685"/>
                </a:lnTo>
                <a:cubicBezTo>
                  <a:pt x="7030" y="171730"/>
                  <a:pt x="5489" y="170151"/>
                  <a:pt x="3534" y="170151"/>
                </a:cubicBezTo>
                <a:cubicBezTo>
                  <a:pt x="1579" y="170151"/>
                  <a:pt x="0" y="171730"/>
                  <a:pt x="0" y="173685"/>
                </a:cubicBezTo>
                <a:lnTo>
                  <a:pt x="0" y="182821"/>
                </a:lnTo>
                <a:cubicBezTo>
                  <a:pt x="0" y="197294"/>
                  <a:pt x="11842" y="209137"/>
                  <a:pt x="26354" y="209137"/>
                </a:cubicBezTo>
                <a:lnTo>
                  <a:pt x="214287" y="209137"/>
                </a:lnTo>
                <a:cubicBezTo>
                  <a:pt x="228798" y="209137"/>
                  <a:pt x="240603" y="197294"/>
                  <a:pt x="240603" y="182821"/>
                </a:cubicBezTo>
                <a:lnTo>
                  <a:pt x="240603" y="118347"/>
                </a:lnTo>
                <a:cubicBezTo>
                  <a:pt x="240603" y="116392"/>
                  <a:pt x="239024" y="114813"/>
                  <a:pt x="237069" y="114813"/>
                </a:cubicBezTo>
                <a:cubicBezTo>
                  <a:pt x="235152" y="114813"/>
                  <a:pt x="233573" y="116392"/>
                  <a:pt x="233573" y="118347"/>
                </a:cubicBezTo>
                <a:lnTo>
                  <a:pt x="233573" y="182821"/>
                </a:lnTo>
                <a:cubicBezTo>
                  <a:pt x="233573" y="186994"/>
                  <a:pt x="232219" y="190866"/>
                  <a:pt x="229926" y="194061"/>
                </a:cubicBezTo>
                <a:lnTo>
                  <a:pt x="152933" y="142257"/>
                </a:lnTo>
                <a:lnTo>
                  <a:pt x="233573" y="88046"/>
                </a:lnTo>
                <a:lnTo>
                  <a:pt x="233573" y="102369"/>
                </a:lnTo>
                <a:cubicBezTo>
                  <a:pt x="233573" y="104324"/>
                  <a:pt x="235152" y="105903"/>
                  <a:pt x="237069" y="105903"/>
                </a:cubicBezTo>
                <a:cubicBezTo>
                  <a:pt x="239024" y="105903"/>
                  <a:pt x="240603" y="104324"/>
                  <a:pt x="240603" y="102369"/>
                </a:cubicBezTo>
                <a:lnTo>
                  <a:pt x="240603" y="79662"/>
                </a:lnTo>
                <a:cubicBezTo>
                  <a:pt x="240603" y="72444"/>
                  <a:pt x="237633" y="65828"/>
                  <a:pt x="232858" y="61053"/>
                </a:cubicBezTo>
                <a:cubicBezTo>
                  <a:pt x="228121" y="56279"/>
                  <a:pt x="221505" y="53346"/>
                  <a:pt x="214287" y="53346"/>
                </a:cubicBezTo>
                <a:lnTo>
                  <a:pt x="177069" y="53346"/>
                </a:lnTo>
                <a:cubicBezTo>
                  <a:pt x="176204" y="39023"/>
                  <a:pt x="170038" y="26166"/>
                  <a:pt x="160527" y="16654"/>
                </a:cubicBezTo>
                <a:cubicBezTo>
                  <a:pt x="150226" y="6354"/>
                  <a:pt x="136016" y="0"/>
                  <a:pt x="120301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28575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3" name="Google Shape;1633;p39"/>
          <p:cNvCxnSpPr/>
          <p:nvPr/>
        </p:nvCxnSpPr>
        <p:spPr>
          <a:xfrm>
            <a:off x="772875" y="3082150"/>
            <a:ext cx="76497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dot"/>
            <a:round/>
            <a:headEnd len="med" w="med" type="diamond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614" name="Google Shape;1614;p39"/>
          <p:cNvSpPr/>
          <p:nvPr/>
        </p:nvSpPr>
        <p:spPr>
          <a:xfrm flipH="1" rot="10800000">
            <a:off x="1564600" y="3014500"/>
            <a:ext cx="135300" cy="135300"/>
          </a:xfrm>
          <a:prstGeom prst="rect">
            <a:avLst/>
          </a:prstGeom>
          <a:solidFill>
            <a:srgbClr val="775EF5"/>
          </a:solidFill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9"/>
          <p:cNvSpPr/>
          <p:nvPr/>
        </p:nvSpPr>
        <p:spPr>
          <a:xfrm flipH="1" rot="10800000">
            <a:off x="3519150" y="3014500"/>
            <a:ext cx="135300" cy="135300"/>
          </a:xfrm>
          <a:prstGeom prst="rect">
            <a:avLst/>
          </a:prstGeom>
          <a:solidFill>
            <a:srgbClr val="775EF5"/>
          </a:solidFill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9"/>
          <p:cNvSpPr/>
          <p:nvPr/>
        </p:nvSpPr>
        <p:spPr>
          <a:xfrm flipH="1" rot="10800000">
            <a:off x="5473725" y="3014500"/>
            <a:ext cx="135300" cy="135300"/>
          </a:xfrm>
          <a:prstGeom prst="rect">
            <a:avLst/>
          </a:prstGeom>
          <a:solidFill>
            <a:srgbClr val="775EF5"/>
          </a:solidFill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9"/>
          <p:cNvSpPr/>
          <p:nvPr/>
        </p:nvSpPr>
        <p:spPr>
          <a:xfrm flipH="1" rot="10800000">
            <a:off x="7428300" y="3014500"/>
            <a:ext cx="135300" cy="135300"/>
          </a:xfrm>
          <a:prstGeom prst="rect">
            <a:avLst/>
          </a:prstGeom>
          <a:solidFill>
            <a:srgbClr val="775EF5"/>
          </a:solidFill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0"/>
          <p:cNvSpPr txBox="1"/>
          <p:nvPr>
            <p:ph type="title"/>
          </p:nvPr>
        </p:nvSpPr>
        <p:spPr>
          <a:xfrm>
            <a:off x="720000" y="20489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18,900,000</a:t>
            </a:r>
            <a:endParaRPr/>
          </a:p>
        </p:txBody>
      </p:sp>
      <p:sp>
        <p:nvSpPr>
          <p:cNvPr id="1639" name="Google Shape;1639;p40"/>
          <p:cNvSpPr txBox="1"/>
          <p:nvPr>
            <p:ph idx="1" type="subTitle"/>
          </p:nvPr>
        </p:nvSpPr>
        <p:spPr>
          <a:xfrm>
            <a:off x="729425" y="4090700"/>
            <a:ext cx="7704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18.9  million Bitcoins in circulation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1"/>
          <p:cNvSpPr txBox="1"/>
          <p:nvPr>
            <p:ph idx="3" type="subTitle"/>
          </p:nvPr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Hacking</a:t>
            </a:r>
            <a:endParaRPr/>
          </a:p>
        </p:txBody>
      </p:sp>
      <p:sp>
        <p:nvSpPr>
          <p:cNvPr id="1645" name="Google Shape;1645;p41"/>
          <p:cNvSpPr txBox="1"/>
          <p:nvPr>
            <p:ph idx="4" type="subTitle"/>
          </p:nvPr>
        </p:nvSpPr>
        <p:spPr>
          <a:xfrm>
            <a:off x="2679832" y="36707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70% of services are hacked</a:t>
            </a:r>
            <a:endParaRPr/>
          </a:p>
        </p:txBody>
      </p:sp>
      <p:sp>
        <p:nvSpPr>
          <p:cNvPr id="1646" name="Google Shape;1646;p41"/>
          <p:cNvSpPr txBox="1"/>
          <p:nvPr>
            <p:ph idx="6" type="subTitle"/>
          </p:nvPr>
        </p:nvSpPr>
        <p:spPr>
          <a:xfrm>
            <a:off x="4639640" y="4013600"/>
            <a:ext cx="1824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obtain wallet data</a:t>
            </a:r>
            <a:endParaRPr sz="2300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1"/>
          <p:cNvSpPr txBox="1"/>
          <p:nvPr>
            <p:ph idx="7" type="subTitle"/>
          </p:nvPr>
        </p:nvSpPr>
        <p:spPr>
          <a:xfrm>
            <a:off x="6799514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Other types of fraud</a:t>
            </a:r>
            <a:endParaRPr/>
          </a:p>
        </p:txBody>
      </p:sp>
      <p:sp>
        <p:nvSpPr>
          <p:cNvPr id="1648" name="Google Shape;1648;p41"/>
          <p:cNvSpPr txBox="1"/>
          <p:nvPr>
            <p:ph idx="5" type="subTitle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Phishing emails </a:t>
            </a:r>
            <a:endParaRPr/>
          </a:p>
        </p:txBody>
      </p:sp>
      <p:sp>
        <p:nvSpPr>
          <p:cNvPr id="1649" name="Google Shape;1649;p41"/>
          <p:cNvSpPr txBox="1"/>
          <p:nvPr>
            <p:ph idx="1" type="subTitle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ake exchanges</a:t>
            </a:r>
            <a:endParaRPr/>
          </a:p>
        </p:txBody>
      </p:sp>
      <p:sp>
        <p:nvSpPr>
          <p:cNvPr id="1650" name="Google Shape;1650;p41"/>
          <p:cNvSpPr txBox="1"/>
          <p:nvPr>
            <p:ph idx="9" type="subTitle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651" name="Google Shape;1651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Blockchain</a:t>
            </a:r>
            <a:r>
              <a:rPr lang="en"/>
              <a:t> Analysis. The n</a:t>
            </a:r>
            <a:r>
              <a:rPr lang="en"/>
              <a:t>ecessity</a:t>
            </a:r>
            <a:endParaRPr/>
          </a:p>
        </p:txBody>
      </p:sp>
      <p:sp>
        <p:nvSpPr>
          <p:cNvPr id="1652" name="Google Shape;1652;p41"/>
          <p:cNvSpPr/>
          <p:nvPr/>
        </p:nvSpPr>
        <p:spPr>
          <a:xfrm>
            <a:off x="1204350" y="1791800"/>
            <a:ext cx="855900" cy="8559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3" name="Google Shape;1653;p41"/>
          <p:cNvCxnSpPr>
            <a:stCxn id="1652" idx="2"/>
            <a:endCxn id="1649" idx="0"/>
          </p:cNvCxnSpPr>
          <p:nvPr/>
        </p:nvCxnSpPr>
        <p:spPr>
          <a:xfrm>
            <a:off x="1632300" y="264770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654" name="Google Shape;1654;p41"/>
          <p:cNvSpPr txBox="1"/>
          <p:nvPr>
            <p:ph idx="9" type="subTitle"/>
          </p:nvPr>
        </p:nvSpPr>
        <p:spPr>
          <a:xfrm>
            <a:off x="281505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655" name="Google Shape;1655;p41"/>
          <p:cNvSpPr/>
          <p:nvPr/>
        </p:nvSpPr>
        <p:spPr>
          <a:xfrm>
            <a:off x="3299400" y="1791800"/>
            <a:ext cx="855900" cy="8559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6" name="Google Shape;1656;p41"/>
          <p:cNvCxnSpPr>
            <a:stCxn id="1655" idx="2"/>
          </p:cNvCxnSpPr>
          <p:nvPr/>
        </p:nvCxnSpPr>
        <p:spPr>
          <a:xfrm>
            <a:off x="3727350" y="264770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657" name="Google Shape;1657;p41"/>
          <p:cNvSpPr txBox="1"/>
          <p:nvPr>
            <p:ph idx="9" type="subTitle"/>
          </p:nvPr>
        </p:nvSpPr>
        <p:spPr>
          <a:xfrm>
            <a:off x="463965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658" name="Google Shape;1658;p41"/>
          <p:cNvSpPr/>
          <p:nvPr/>
        </p:nvSpPr>
        <p:spPr>
          <a:xfrm>
            <a:off x="5124000" y="1791800"/>
            <a:ext cx="855900" cy="8559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9" name="Google Shape;1659;p41"/>
          <p:cNvCxnSpPr>
            <a:stCxn id="1658" idx="2"/>
          </p:cNvCxnSpPr>
          <p:nvPr/>
        </p:nvCxnSpPr>
        <p:spPr>
          <a:xfrm>
            <a:off x="5551950" y="264770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660" name="Google Shape;1660;p41"/>
          <p:cNvSpPr txBox="1"/>
          <p:nvPr>
            <p:ph idx="9" type="subTitle"/>
          </p:nvPr>
        </p:nvSpPr>
        <p:spPr>
          <a:xfrm>
            <a:off x="6734700" y="2009888"/>
            <a:ext cx="1824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</a:t>
            </a:r>
            <a:endParaRPr/>
          </a:p>
        </p:txBody>
      </p:sp>
      <p:sp>
        <p:nvSpPr>
          <p:cNvPr id="1661" name="Google Shape;1661;p41"/>
          <p:cNvSpPr/>
          <p:nvPr/>
        </p:nvSpPr>
        <p:spPr>
          <a:xfrm>
            <a:off x="7219050" y="1791800"/>
            <a:ext cx="855900" cy="8559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2" name="Google Shape;1662;p41"/>
          <p:cNvCxnSpPr>
            <a:stCxn id="1661" idx="2"/>
          </p:cNvCxnSpPr>
          <p:nvPr/>
        </p:nvCxnSpPr>
        <p:spPr>
          <a:xfrm>
            <a:off x="7647000" y="2647700"/>
            <a:ext cx="0" cy="5352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none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68" name="Google Shape;1668;p42"/>
          <p:cNvSpPr/>
          <p:nvPr/>
        </p:nvSpPr>
        <p:spPr>
          <a:xfrm>
            <a:off x="1625975" y="1555100"/>
            <a:ext cx="1803600" cy="18036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2"/>
          <p:cNvSpPr/>
          <p:nvPr/>
        </p:nvSpPr>
        <p:spPr>
          <a:xfrm>
            <a:off x="5074000" y="1555100"/>
            <a:ext cx="1803600" cy="18036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2"/>
          <p:cNvSpPr txBox="1"/>
          <p:nvPr/>
        </p:nvSpPr>
        <p:spPr>
          <a:xfrm>
            <a:off x="1027775" y="352432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Market participants need to keep track of all their trades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71" name="Google Shape;1671;p42"/>
          <p:cNvSpPr txBox="1"/>
          <p:nvPr/>
        </p:nvSpPr>
        <p:spPr>
          <a:xfrm>
            <a:off x="4568400" y="352432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Bitcoin blockchain participants need to keep track of all their funds</a:t>
            </a:r>
            <a:endParaRPr/>
          </a:p>
        </p:txBody>
      </p:sp>
      <p:sp>
        <p:nvSpPr>
          <p:cNvPr id="1672" name="Google Shape;1672;p42"/>
          <p:cNvSpPr/>
          <p:nvPr/>
        </p:nvSpPr>
        <p:spPr>
          <a:xfrm>
            <a:off x="5547224" y="2030301"/>
            <a:ext cx="857158" cy="853185"/>
          </a:xfrm>
          <a:custGeom>
            <a:rect b="b" l="l" r="r" t="t"/>
            <a:pathLst>
              <a:path extrusionOk="0" h="209114" w="215096">
                <a:moveTo>
                  <a:pt x="191233" y="6285"/>
                </a:moveTo>
                <a:cubicBezTo>
                  <a:pt x="194224" y="6285"/>
                  <a:pt x="196947" y="7529"/>
                  <a:pt x="198930" y="9478"/>
                </a:cubicBezTo>
                <a:cubicBezTo>
                  <a:pt x="200913" y="11495"/>
                  <a:pt x="202156" y="14184"/>
                  <a:pt x="202156" y="17208"/>
                </a:cubicBezTo>
                <a:lnTo>
                  <a:pt x="202156" y="24636"/>
                </a:lnTo>
                <a:lnTo>
                  <a:pt x="180310" y="24636"/>
                </a:lnTo>
                <a:lnTo>
                  <a:pt x="180310" y="17208"/>
                </a:lnTo>
                <a:cubicBezTo>
                  <a:pt x="180310" y="14184"/>
                  <a:pt x="181554" y="11495"/>
                  <a:pt x="183537" y="9478"/>
                </a:cubicBezTo>
                <a:cubicBezTo>
                  <a:pt x="185520" y="7529"/>
                  <a:pt x="188242" y="6285"/>
                  <a:pt x="191233" y="6285"/>
                </a:cubicBezTo>
                <a:close/>
                <a:moveTo>
                  <a:pt x="191233" y="37945"/>
                </a:moveTo>
                <a:cubicBezTo>
                  <a:pt x="189486" y="37945"/>
                  <a:pt x="188074" y="39356"/>
                  <a:pt x="188074" y="41104"/>
                </a:cubicBezTo>
                <a:lnTo>
                  <a:pt x="188074" y="47053"/>
                </a:lnTo>
                <a:cubicBezTo>
                  <a:pt x="188074" y="48767"/>
                  <a:pt x="189486" y="50178"/>
                  <a:pt x="191233" y="50178"/>
                </a:cubicBezTo>
                <a:cubicBezTo>
                  <a:pt x="192981" y="50178"/>
                  <a:pt x="194392" y="48767"/>
                  <a:pt x="194392" y="47053"/>
                </a:cubicBezTo>
                <a:lnTo>
                  <a:pt x="194392" y="41104"/>
                </a:lnTo>
                <a:cubicBezTo>
                  <a:pt x="194392" y="39356"/>
                  <a:pt x="192981" y="37945"/>
                  <a:pt x="191233" y="37945"/>
                </a:cubicBezTo>
                <a:close/>
                <a:moveTo>
                  <a:pt x="135208" y="33004"/>
                </a:moveTo>
                <a:cubicBezTo>
                  <a:pt x="137964" y="33004"/>
                  <a:pt x="140451" y="34113"/>
                  <a:pt x="142265" y="35928"/>
                </a:cubicBezTo>
                <a:cubicBezTo>
                  <a:pt x="144215" y="37878"/>
                  <a:pt x="145189" y="40465"/>
                  <a:pt x="145156" y="43053"/>
                </a:cubicBezTo>
                <a:cubicBezTo>
                  <a:pt x="145122" y="45574"/>
                  <a:pt x="144148" y="48095"/>
                  <a:pt x="142265" y="49977"/>
                </a:cubicBezTo>
                <a:cubicBezTo>
                  <a:pt x="140316" y="51927"/>
                  <a:pt x="137748" y="52902"/>
                  <a:pt x="135203" y="52902"/>
                </a:cubicBezTo>
                <a:cubicBezTo>
                  <a:pt x="135159" y="52902"/>
                  <a:pt x="135116" y="52901"/>
                  <a:pt x="135073" y="52901"/>
                </a:cubicBezTo>
                <a:cubicBezTo>
                  <a:pt x="132586" y="52867"/>
                  <a:pt x="130099" y="51892"/>
                  <a:pt x="128183" y="49977"/>
                </a:cubicBezTo>
                <a:cubicBezTo>
                  <a:pt x="126402" y="48195"/>
                  <a:pt x="125293" y="45708"/>
                  <a:pt x="125293" y="42953"/>
                </a:cubicBezTo>
                <a:cubicBezTo>
                  <a:pt x="125293" y="40197"/>
                  <a:pt x="126402" y="37743"/>
                  <a:pt x="128183" y="35928"/>
                </a:cubicBezTo>
                <a:cubicBezTo>
                  <a:pt x="129998" y="34113"/>
                  <a:pt x="132485" y="33004"/>
                  <a:pt x="135208" y="33004"/>
                </a:cubicBezTo>
                <a:close/>
                <a:moveTo>
                  <a:pt x="191233" y="79082"/>
                </a:moveTo>
                <a:cubicBezTo>
                  <a:pt x="194224" y="79082"/>
                  <a:pt x="196947" y="80325"/>
                  <a:pt x="198930" y="82308"/>
                </a:cubicBezTo>
                <a:cubicBezTo>
                  <a:pt x="200913" y="84291"/>
                  <a:pt x="202156" y="87013"/>
                  <a:pt x="202156" y="90005"/>
                </a:cubicBezTo>
                <a:lnTo>
                  <a:pt x="202156" y="97432"/>
                </a:lnTo>
                <a:lnTo>
                  <a:pt x="180310" y="97432"/>
                </a:lnTo>
                <a:lnTo>
                  <a:pt x="180310" y="90005"/>
                </a:lnTo>
                <a:cubicBezTo>
                  <a:pt x="180310" y="87013"/>
                  <a:pt x="181554" y="84291"/>
                  <a:pt x="183537" y="82308"/>
                </a:cubicBezTo>
                <a:cubicBezTo>
                  <a:pt x="185520" y="80325"/>
                  <a:pt x="188242" y="79082"/>
                  <a:pt x="191233" y="79082"/>
                </a:cubicBezTo>
                <a:close/>
                <a:moveTo>
                  <a:pt x="61369" y="95281"/>
                </a:moveTo>
                <a:cubicBezTo>
                  <a:pt x="63789" y="95281"/>
                  <a:pt x="65974" y="96256"/>
                  <a:pt x="67553" y="97835"/>
                </a:cubicBezTo>
                <a:cubicBezTo>
                  <a:pt x="69133" y="99381"/>
                  <a:pt x="70108" y="101566"/>
                  <a:pt x="70108" y="103952"/>
                </a:cubicBezTo>
                <a:cubicBezTo>
                  <a:pt x="70108" y="106338"/>
                  <a:pt x="69133" y="108489"/>
                  <a:pt x="67553" y="110069"/>
                </a:cubicBezTo>
                <a:cubicBezTo>
                  <a:pt x="65974" y="111615"/>
                  <a:pt x="63789" y="112623"/>
                  <a:pt x="61369" y="112623"/>
                </a:cubicBezTo>
                <a:lnTo>
                  <a:pt x="40498" y="112623"/>
                </a:lnTo>
                <a:lnTo>
                  <a:pt x="40498" y="95281"/>
                </a:lnTo>
                <a:close/>
                <a:moveTo>
                  <a:pt x="191233" y="110741"/>
                </a:moveTo>
                <a:cubicBezTo>
                  <a:pt x="189486" y="110741"/>
                  <a:pt x="188074" y="112153"/>
                  <a:pt x="188074" y="113900"/>
                </a:cubicBezTo>
                <a:lnTo>
                  <a:pt x="188074" y="119849"/>
                </a:lnTo>
                <a:cubicBezTo>
                  <a:pt x="188074" y="121563"/>
                  <a:pt x="189486" y="123008"/>
                  <a:pt x="191233" y="123008"/>
                </a:cubicBezTo>
                <a:cubicBezTo>
                  <a:pt x="192981" y="123008"/>
                  <a:pt x="194392" y="121563"/>
                  <a:pt x="194392" y="119849"/>
                </a:cubicBezTo>
                <a:lnTo>
                  <a:pt x="194392" y="113900"/>
                </a:lnTo>
                <a:cubicBezTo>
                  <a:pt x="194392" y="112153"/>
                  <a:pt x="192981" y="110741"/>
                  <a:pt x="191233" y="110741"/>
                </a:cubicBezTo>
                <a:close/>
                <a:moveTo>
                  <a:pt x="135208" y="105834"/>
                </a:moveTo>
                <a:cubicBezTo>
                  <a:pt x="137964" y="105834"/>
                  <a:pt x="140451" y="106943"/>
                  <a:pt x="142265" y="108725"/>
                </a:cubicBezTo>
                <a:cubicBezTo>
                  <a:pt x="144181" y="110640"/>
                  <a:pt x="145156" y="113195"/>
                  <a:pt x="145156" y="115749"/>
                </a:cubicBezTo>
                <a:cubicBezTo>
                  <a:pt x="145156" y="118303"/>
                  <a:pt x="144181" y="120857"/>
                  <a:pt x="142265" y="122807"/>
                </a:cubicBezTo>
                <a:cubicBezTo>
                  <a:pt x="140350" y="124689"/>
                  <a:pt x="137829" y="125663"/>
                  <a:pt x="135342" y="125697"/>
                </a:cubicBezTo>
                <a:cubicBezTo>
                  <a:pt x="135299" y="125698"/>
                  <a:pt x="135256" y="125698"/>
                  <a:pt x="135213" y="125698"/>
                </a:cubicBezTo>
                <a:cubicBezTo>
                  <a:pt x="132668" y="125698"/>
                  <a:pt x="130133" y="124724"/>
                  <a:pt x="128183" y="122807"/>
                </a:cubicBezTo>
                <a:cubicBezTo>
                  <a:pt x="126402" y="120992"/>
                  <a:pt x="125293" y="118505"/>
                  <a:pt x="125293" y="115749"/>
                </a:cubicBezTo>
                <a:cubicBezTo>
                  <a:pt x="125293" y="113027"/>
                  <a:pt x="126402" y="110540"/>
                  <a:pt x="128183" y="108725"/>
                </a:cubicBezTo>
                <a:cubicBezTo>
                  <a:pt x="129998" y="106943"/>
                  <a:pt x="132485" y="105834"/>
                  <a:pt x="135208" y="105834"/>
                </a:cubicBezTo>
                <a:close/>
                <a:moveTo>
                  <a:pt x="61369" y="118908"/>
                </a:moveTo>
                <a:cubicBezTo>
                  <a:pt x="63789" y="118908"/>
                  <a:pt x="65974" y="119883"/>
                  <a:pt x="67553" y="121462"/>
                </a:cubicBezTo>
                <a:cubicBezTo>
                  <a:pt x="69133" y="123042"/>
                  <a:pt x="70108" y="125193"/>
                  <a:pt x="70108" y="127579"/>
                </a:cubicBezTo>
                <a:cubicBezTo>
                  <a:pt x="70108" y="129965"/>
                  <a:pt x="69133" y="132116"/>
                  <a:pt x="67553" y="133696"/>
                </a:cubicBezTo>
                <a:cubicBezTo>
                  <a:pt x="65974" y="135276"/>
                  <a:pt x="63789" y="136250"/>
                  <a:pt x="61369" y="136250"/>
                </a:cubicBezTo>
                <a:lnTo>
                  <a:pt x="40498" y="136250"/>
                </a:lnTo>
                <a:lnTo>
                  <a:pt x="40498" y="118908"/>
                </a:lnTo>
                <a:close/>
                <a:moveTo>
                  <a:pt x="46279" y="80460"/>
                </a:moveTo>
                <a:cubicBezTo>
                  <a:pt x="44531" y="80460"/>
                  <a:pt x="43120" y="81871"/>
                  <a:pt x="43120" y="83585"/>
                </a:cubicBezTo>
                <a:lnTo>
                  <a:pt x="43120" y="88996"/>
                </a:lnTo>
                <a:lnTo>
                  <a:pt x="29811" y="88996"/>
                </a:lnTo>
                <a:cubicBezTo>
                  <a:pt x="28063" y="88996"/>
                  <a:pt x="26652" y="90374"/>
                  <a:pt x="26652" y="92122"/>
                </a:cubicBezTo>
                <a:cubicBezTo>
                  <a:pt x="26652" y="93870"/>
                  <a:pt x="28063" y="95281"/>
                  <a:pt x="29811" y="95281"/>
                </a:cubicBezTo>
                <a:lnTo>
                  <a:pt x="34214" y="95281"/>
                </a:lnTo>
                <a:lnTo>
                  <a:pt x="34214" y="136250"/>
                </a:lnTo>
                <a:lnTo>
                  <a:pt x="29811" y="136250"/>
                </a:lnTo>
                <a:cubicBezTo>
                  <a:pt x="28063" y="136250"/>
                  <a:pt x="26652" y="137662"/>
                  <a:pt x="26652" y="139376"/>
                </a:cubicBezTo>
                <a:cubicBezTo>
                  <a:pt x="26652" y="141123"/>
                  <a:pt x="28063" y="142535"/>
                  <a:pt x="29811" y="142535"/>
                </a:cubicBezTo>
                <a:lnTo>
                  <a:pt x="43120" y="142535"/>
                </a:lnTo>
                <a:lnTo>
                  <a:pt x="43120" y="147912"/>
                </a:lnTo>
                <a:cubicBezTo>
                  <a:pt x="43120" y="149660"/>
                  <a:pt x="44531" y="151072"/>
                  <a:pt x="46279" y="151072"/>
                </a:cubicBezTo>
                <a:cubicBezTo>
                  <a:pt x="48027" y="151072"/>
                  <a:pt x="49438" y="149660"/>
                  <a:pt x="49438" y="147912"/>
                </a:cubicBezTo>
                <a:lnTo>
                  <a:pt x="49438" y="142535"/>
                </a:lnTo>
                <a:lnTo>
                  <a:pt x="58210" y="142535"/>
                </a:lnTo>
                <a:lnTo>
                  <a:pt x="58210" y="147912"/>
                </a:lnTo>
                <a:cubicBezTo>
                  <a:pt x="58210" y="149660"/>
                  <a:pt x="59655" y="151072"/>
                  <a:pt x="61369" y="151072"/>
                </a:cubicBezTo>
                <a:cubicBezTo>
                  <a:pt x="63117" y="151072"/>
                  <a:pt x="64529" y="149660"/>
                  <a:pt x="64529" y="147912"/>
                </a:cubicBezTo>
                <a:lnTo>
                  <a:pt x="64529" y="142199"/>
                </a:lnTo>
                <a:cubicBezTo>
                  <a:pt x="67419" y="141594"/>
                  <a:pt x="69973" y="140149"/>
                  <a:pt x="71990" y="138166"/>
                </a:cubicBezTo>
                <a:cubicBezTo>
                  <a:pt x="74712" y="135444"/>
                  <a:pt x="76426" y="131713"/>
                  <a:pt x="76426" y="127579"/>
                </a:cubicBezTo>
                <a:cubicBezTo>
                  <a:pt x="76426" y="122908"/>
                  <a:pt x="74242" y="118606"/>
                  <a:pt x="70578" y="115749"/>
                </a:cubicBezTo>
                <a:cubicBezTo>
                  <a:pt x="74242" y="112926"/>
                  <a:pt x="76426" y="108590"/>
                  <a:pt x="76426" y="103952"/>
                </a:cubicBezTo>
                <a:cubicBezTo>
                  <a:pt x="76426" y="99818"/>
                  <a:pt x="74712" y="96088"/>
                  <a:pt x="71990" y="93366"/>
                </a:cubicBezTo>
                <a:cubicBezTo>
                  <a:pt x="69973" y="91349"/>
                  <a:pt x="67419" y="89937"/>
                  <a:pt x="64529" y="89299"/>
                </a:cubicBezTo>
                <a:lnTo>
                  <a:pt x="64529" y="83585"/>
                </a:lnTo>
                <a:cubicBezTo>
                  <a:pt x="64529" y="81871"/>
                  <a:pt x="63117" y="80460"/>
                  <a:pt x="61369" y="80460"/>
                </a:cubicBezTo>
                <a:cubicBezTo>
                  <a:pt x="59655" y="80460"/>
                  <a:pt x="58210" y="81871"/>
                  <a:pt x="58210" y="83585"/>
                </a:cubicBezTo>
                <a:lnTo>
                  <a:pt x="58210" y="88996"/>
                </a:lnTo>
                <a:lnTo>
                  <a:pt x="49438" y="88996"/>
                </a:lnTo>
                <a:lnTo>
                  <a:pt x="49438" y="83585"/>
                </a:lnTo>
                <a:cubicBezTo>
                  <a:pt x="49438" y="81871"/>
                  <a:pt x="48027" y="80460"/>
                  <a:pt x="46279" y="80460"/>
                </a:cubicBezTo>
                <a:close/>
                <a:moveTo>
                  <a:pt x="191233" y="151912"/>
                </a:moveTo>
                <a:cubicBezTo>
                  <a:pt x="194224" y="151912"/>
                  <a:pt x="196947" y="153122"/>
                  <a:pt x="198930" y="155105"/>
                </a:cubicBezTo>
                <a:cubicBezTo>
                  <a:pt x="200913" y="157088"/>
                  <a:pt x="202156" y="159810"/>
                  <a:pt x="202156" y="162801"/>
                </a:cubicBezTo>
                <a:lnTo>
                  <a:pt x="202156" y="170229"/>
                </a:lnTo>
                <a:lnTo>
                  <a:pt x="180310" y="170229"/>
                </a:lnTo>
                <a:lnTo>
                  <a:pt x="180310" y="162801"/>
                </a:lnTo>
                <a:cubicBezTo>
                  <a:pt x="180310" y="159810"/>
                  <a:pt x="181554" y="157088"/>
                  <a:pt x="183537" y="155105"/>
                </a:cubicBezTo>
                <a:cubicBezTo>
                  <a:pt x="185520" y="153122"/>
                  <a:pt x="188242" y="151912"/>
                  <a:pt x="191233" y="151912"/>
                </a:cubicBezTo>
                <a:close/>
                <a:moveTo>
                  <a:pt x="191233" y="183571"/>
                </a:moveTo>
                <a:cubicBezTo>
                  <a:pt x="189486" y="183571"/>
                  <a:pt x="188074" y="184949"/>
                  <a:pt x="188074" y="186697"/>
                </a:cubicBezTo>
                <a:lnTo>
                  <a:pt x="188074" y="192646"/>
                </a:lnTo>
                <a:cubicBezTo>
                  <a:pt x="188074" y="194393"/>
                  <a:pt x="189486" y="195805"/>
                  <a:pt x="191233" y="195805"/>
                </a:cubicBezTo>
                <a:cubicBezTo>
                  <a:pt x="192981" y="195805"/>
                  <a:pt x="194392" y="194393"/>
                  <a:pt x="194392" y="192646"/>
                </a:cubicBezTo>
                <a:lnTo>
                  <a:pt x="194392" y="186697"/>
                </a:lnTo>
                <a:cubicBezTo>
                  <a:pt x="194392" y="184949"/>
                  <a:pt x="192981" y="183571"/>
                  <a:pt x="191233" y="183571"/>
                </a:cubicBezTo>
                <a:close/>
                <a:moveTo>
                  <a:pt x="135208" y="178631"/>
                </a:moveTo>
                <a:cubicBezTo>
                  <a:pt x="137964" y="178631"/>
                  <a:pt x="140451" y="179740"/>
                  <a:pt x="142265" y="181521"/>
                </a:cubicBezTo>
                <a:cubicBezTo>
                  <a:pt x="144181" y="183437"/>
                  <a:pt x="145122" y="185957"/>
                  <a:pt x="145156" y="188478"/>
                </a:cubicBezTo>
                <a:cubicBezTo>
                  <a:pt x="145189" y="191066"/>
                  <a:pt x="144215" y="193654"/>
                  <a:pt x="142265" y="195603"/>
                </a:cubicBezTo>
                <a:cubicBezTo>
                  <a:pt x="140451" y="197384"/>
                  <a:pt x="137964" y="198527"/>
                  <a:pt x="135208" y="198527"/>
                </a:cubicBezTo>
                <a:cubicBezTo>
                  <a:pt x="132485" y="198527"/>
                  <a:pt x="129998" y="197384"/>
                  <a:pt x="128183" y="195603"/>
                </a:cubicBezTo>
                <a:cubicBezTo>
                  <a:pt x="126402" y="193788"/>
                  <a:pt x="125293" y="191301"/>
                  <a:pt x="125293" y="188545"/>
                </a:cubicBezTo>
                <a:cubicBezTo>
                  <a:pt x="125293" y="185823"/>
                  <a:pt x="126402" y="183336"/>
                  <a:pt x="128183" y="181521"/>
                </a:cubicBezTo>
                <a:cubicBezTo>
                  <a:pt x="129998" y="179740"/>
                  <a:pt x="132485" y="178631"/>
                  <a:pt x="135208" y="178631"/>
                </a:cubicBezTo>
                <a:close/>
                <a:moveTo>
                  <a:pt x="191233" y="1"/>
                </a:moveTo>
                <a:cubicBezTo>
                  <a:pt x="186494" y="1"/>
                  <a:pt x="182193" y="1916"/>
                  <a:pt x="179067" y="5042"/>
                </a:cubicBezTo>
                <a:cubicBezTo>
                  <a:pt x="175975" y="8168"/>
                  <a:pt x="174026" y="12469"/>
                  <a:pt x="174026" y="17208"/>
                </a:cubicBezTo>
                <a:lnTo>
                  <a:pt x="174026" y="25174"/>
                </a:lnTo>
                <a:cubicBezTo>
                  <a:pt x="172580" y="25644"/>
                  <a:pt x="171303" y="26451"/>
                  <a:pt x="170261" y="27526"/>
                </a:cubicBezTo>
                <a:cubicBezTo>
                  <a:pt x="168480" y="29307"/>
                  <a:pt x="167371" y="31761"/>
                  <a:pt x="167371" y="34450"/>
                </a:cubicBezTo>
                <a:lnTo>
                  <a:pt x="167371" y="39793"/>
                </a:lnTo>
                <a:lnTo>
                  <a:pt x="151172" y="39793"/>
                </a:lnTo>
                <a:cubicBezTo>
                  <a:pt x="150533" y="36567"/>
                  <a:pt x="148954" y="33710"/>
                  <a:pt x="146702" y="31458"/>
                </a:cubicBezTo>
                <a:cubicBezTo>
                  <a:pt x="143778" y="28534"/>
                  <a:pt x="139711" y="26720"/>
                  <a:pt x="135208" y="26720"/>
                </a:cubicBezTo>
                <a:cubicBezTo>
                  <a:pt x="130738" y="26720"/>
                  <a:pt x="126671" y="28534"/>
                  <a:pt x="123747" y="31458"/>
                </a:cubicBezTo>
                <a:cubicBezTo>
                  <a:pt x="120790" y="34416"/>
                  <a:pt x="118975" y="38483"/>
                  <a:pt x="118975" y="42953"/>
                </a:cubicBezTo>
                <a:cubicBezTo>
                  <a:pt x="118975" y="47456"/>
                  <a:pt x="120790" y="51489"/>
                  <a:pt x="123747" y="54447"/>
                </a:cubicBezTo>
                <a:cubicBezTo>
                  <a:pt x="125965" y="56665"/>
                  <a:pt x="128856" y="58244"/>
                  <a:pt x="132082" y="58917"/>
                </a:cubicBezTo>
                <a:lnTo>
                  <a:pt x="132082" y="99818"/>
                </a:lnTo>
                <a:cubicBezTo>
                  <a:pt x="128856" y="100457"/>
                  <a:pt x="125965" y="102037"/>
                  <a:pt x="123747" y="104288"/>
                </a:cubicBezTo>
                <a:cubicBezTo>
                  <a:pt x="121495" y="106507"/>
                  <a:pt x="119916" y="109397"/>
                  <a:pt x="119277" y="112623"/>
                </a:cubicBezTo>
                <a:lnTo>
                  <a:pt x="102977" y="112623"/>
                </a:lnTo>
                <a:cubicBezTo>
                  <a:pt x="102204" y="99617"/>
                  <a:pt x="96625" y="87955"/>
                  <a:pt x="87987" y="79317"/>
                </a:cubicBezTo>
                <a:cubicBezTo>
                  <a:pt x="78644" y="69974"/>
                  <a:pt x="65772" y="64227"/>
                  <a:pt x="51556" y="64227"/>
                </a:cubicBezTo>
                <a:cubicBezTo>
                  <a:pt x="37306" y="64227"/>
                  <a:pt x="24433" y="69974"/>
                  <a:pt x="15090" y="79317"/>
                </a:cubicBezTo>
                <a:cubicBezTo>
                  <a:pt x="5781" y="88660"/>
                  <a:pt x="0" y="101532"/>
                  <a:pt x="0" y="115749"/>
                </a:cubicBezTo>
                <a:cubicBezTo>
                  <a:pt x="0" y="128587"/>
                  <a:pt x="4705" y="140350"/>
                  <a:pt x="12502" y="149391"/>
                </a:cubicBezTo>
                <a:cubicBezTo>
                  <a:pt x="20400" y="158566"/>
                  <a:pt x="31458" y="164885"/>
                  <a:pt x="43960" y="166733"/>
                </a:cubicBezTo>
                <a:cubicBezTo>
                  <a:pt x="44124" y="166758"/>
                  <a:pt x="44287" y="166771"/>
                  <a:pt x="44447" y="166771"/>
                </a:cubicBezTo>
                <a:cubicBezTo>
                  <a:pt x="45993" y="166771"/>
                  <a:pt x="47313" y="165631"/>
                  <a:pt x="47556" y="164078"/>
                </a:cubicBezTo>
                <a:cubicBezTo>
                  <a:pt x="47792" y="162364"/>
                  <a:pt x="46615" y="160751"/>
                  <a:pt x="44868" y="160516"/>
                </a:cubicBezTo>
                <a:cubicBezTo>
                  <a:pt x="33878" y="158902"/>
                  <a:pt x="24198" y="153323"/>
                  <a:pt x="17241" y="145291"/>
                </a:cubicBezTo>
                <a:cubicBezTo>
                  <a:pt x="10419" y="137359"/>
                  <a:pt x="6285" y="127041"/>
                  <a:pt x="6285" y="115749"/>
                </a:cubicBezTo>
                <a:cubicBezTo>
                  <a:pt x="6285" y="103280"/>
                  <a:pt x="11360" y="91954"/>
                  <a:pt x="19560" y="83787"/>
                </a:cubicBezTo>
                <a:cubicBezTo>
                  <a:pt x="27727" y="75587"/>
                  <a:pt x="39053" y="70512"/>
                  <a:pt x="51556" y="70512"/>
                </a:cubicBezTo>
                <a:cubicBezTo>
                  <a:pt x="64024" y="70512"/>
                  <a:pt x="75351" y="75587"/>
                  <a:pt x="83518" y="83787"/>
                </a:cubicBezTo>
                <a:cubicBezTo>
                  <a:pt x="91718" y="91954"/>
                  <a:pt x="96793" y="103280"/>
                  <a:pt x="96793" y="115749"/>
                </a:cubicBezTo>
                <a:cubicBezTo>
                  <a:pt x="96793" y="127041"/>
                  <a:pt x="92659" y="137359"/>
                  <a:pt x="85837" y="145291"/>
                </a:cubicBezTo>
                <a:cubicBezTo>
                  <a:pt x="78913" y="153323"/>
                  <a:pt x="69200" y="158902"/>
                  <a:pt x="58210" y="160516"/>
                </a:cubicBezTo>
                <a:cubicBezTo>
                  <a:pt x="56496" y="160751"/>
                  <a:pt x="55286" y="162364"/>
                  <a:pt x="55555" y="164078"/>
                </a:cubicBezTo>
                <a:cubicBezTo>
                  <a:pt x="55768" y="165631"/>
                  <a:pt x="57113" y="166771"/>
                  <a:pt x="58639" y="166771"/>
                </a:cubicBezTo>
                <a:cubicBezTo>
                  <a:pt x="58797" y="166771"/>
                  <a:pt x="58957" y="166758"/>
                  <a:pt x="59118" y="166733"/>
                </a:cubicBezTo>
                <a:cubicBezTo>
                  <a:pt x="71620" y="164885"/>
                  <a:pt x="82677" y="158566"/>
                  <a:pt x="90575" y="149391"/>
                </a:cubicBezTo>
                <a:cubicBezTo>
                  <a:pt x="97734" y="141090"/>
                  <a:pt x="102271" y="130503"/>
                  <a:pt x="102977" y="118908"/>
                </a:cubicBezTo>
                <a:lnTo>
                  <a:pt x="119277" y="118908"/>
                </a:lnTo>
                <a:cubicBezTo>
                  <a:pt x="119916" y="122135"/>
                  <a:pt x="121495" y="125025"/>
                  <a:pt x="123747" y="127243"/>
                </a:cubicBezTo>
                <a:cubicBezTo>
                  <a:pt x="125965" y="129495"/>
                  <a:pt x="128856" y="131074"/>
                  <a:pt x="132082" y="131713"/>
                </a:cubicBezTo>
                <a:lnTo>
                  <a:pt x="132082" y="172615"/>
                </a:lnTo>
                <a:cubicBezTo>
                  <a:pt x="128856" y="173253"/>
                  <a:pt x="125965" y="174833"/>
                  <a:pt x="123747" y="177085"/>
                </a:cubicBezTo>
                <a:cubicBezTo>
                  <a:pt x="120790" y="180009"/>
                  <a:pt x="118975" y="184075"/>
                  <a:pt x="118975" y="188545"/>
                </a:cubicBezTo>
                <a:cubicBezTo>
                  <a:pt x="118975" y="193049"/>
                  <a:pt x="120790" y="197115"/>
                  <a:pt x="123747" y="200039"/>
                </a:cubicBezTo>
                <a:cubicBezTo>
                  <a:pt x="126671" y="202997"/>
                  <a:pt x="130738" y="204812"/>
                  <a:pt x="135208" y="204812"/>
                </a:cubicBezTo>
                <a:cubicBezTo>
                  <a:pt x="139711" y="204812"/>
                  <a:pt x="143778" y="202997"/>
                  <a:pt x="146702" y="200039"/>
                </a:cubicBezTo>
                <a:cubicBezTo>
                  <a:pt x="148954" y="197821"/>
                  <a:pt x="150533" y="194931"/>
                  <a:pt x="151172" y="191704"/>
                </a:cubicBezTo>
                <a:lnTo>
                  <a:pt x="167371" y="191704"/>
                </a:lnTo>
                <a:lnTo>
                  <a:pt x="167371" y="199300"/>
                </a:lnTo>
                <a:cubicBezTo>
                  <a:pt x="167371" y="201989"/>
                  <a:pt x="168480" y="204442"/>
                  <a:pt x="170261" y="206223"/>
                </a:cubicBezTo>
                <a:cubicBezTo>
                  <a:pt x="172009" y="208005"/>
                  <a:pt x="174463" y="209114"/>
                  <a:pt x="177185" y="209114"/>
                </a:cubicBezTo>
                <a:lnTo>
                  <a:pt x="184108" y="209114"/>
                </a:lnTo>
                <a:cubicBezTo>
                  <a:pt x="185822" y="209114"/>
                  <a:pt x="187267" y="207702"/>
                  <a:pt x="187267" y="205955"/>
                </a:cubicBezTo>
                <a:cubicBezTo>
                  <a:pt x="187267" y="204207"/>
                  <a:pt x="185822" y="202795"/>
                  <a:pt x="184108" y="202795"/>
                </a:cubicBezTo>
                <a:lnTo>
                  <a:pt x="177185" y="202795"/>
                </a:lnTo>
                <a:cubicBezTo>
                  <a:pt x="176210" y="202795"/>
                  <a:pt x="175336" y="202426"/>
                  <a:pt x="174698" y="201753"/>
                </a:cubicBezTo>
                <a:cubicBezTo>
                  <a:pt x="174059" y="201115"/>
                  <a:pt x="173656" y="200241"/>
                  <a:pt x="173656" y="199300"/>
                </a:cubicBezTo>
                <a:lnTo>
                  <a:pt x="173656" y="180042"/>
                </a:lnTo>
                <a:cubicBezTo>
                  <a:pt x="173656" y="179101"/>
                  <a:pt x="174059" y="178227"/>
                  <a:pt x="174698" y="177589"/>
                </a:cubicBezTo>
                <a:cubicBezTo>
                  <a:pt x="175336" y="176950"/>
                  <a:pt x="176210" y="176547"/>
                  <a:pt x="177185" y="176547"/>
                </a:cubicBezTo>
                <a:lnTo>
                  <a:pt x="205282" y="176547"/>
                </a:lnTo>
                <a:cubicBezTo>
                  <a:pt x="206256" y="176547"/>
                  <a:pt x="207130" y="176950"/>
                  <a:pt x="207769" y="177589"/>
                </a:cubicBezTo>
                <a:cubicBezTo>
                  <a:pt x="208407" y="178227"/>
                  <a:pt x="208811" y="179101"/>
                  <a:pt x="208811" y="180042"/>
                </a:cubicBezTo>
                <a:lnTo>
                  <a:pt x="208811" y="199300"/>
                </a:lnTo>
                <a:cubicBezTo>
                  <a:pt x="208811" y="200241"/>
                  <a:pt x="208407" y="201115"/>
                  <a:pt x="207769" y="201753"/>
                </a:cubicBezTo>
                <a:cubicBezTo>
                  <a:pt x="207130" y="202426"/>
                  <a:pt x="206256" y="202795"/>
                  <a:pt x="205282" y="202795"/>
                </a:cubicBezTo>
                <a:lnTo>
                  <a:pt x="198358" y="202795"/>
                </a:lnTo>
                <a:cubicBezTo>
                  <a:pt x="196611" y="202795"/>
                  <a:pt x="195233" y="204207"/>
                  <a:pt x="195233" y="205955"/>
                </a:cubicBezTo>
                <a:cubicBezTo>
                  <a:pt x="195233" y="207702"/>
                  <a:pt x="196611" y="209114"/>
                  <a:pt x="198358" y="209114"/>
                </a:cubicBezTo>
                <a:lnTo>
                  <a:pt x="205282" y="209114"/>
                </a:lnTo>
                <a:cubicBezTo>
                  <a:pt x="207970" y="209114"/>
                  <a:pt x="210424" y="208005"/>
                  <a:pt x="212239" y="206223"/>
                </a:cubicBezTo>
                <a:cubicBezTo>
                  <a:pt x="213986" y="204442"/>
                  <a:pt x="215095" y="201989"/>
                  <a:pt x="215095" y="199300"/>
                </a:cubicBezTo>
                <a:lnTo>
                  <a:pt x="215095" y="180042"/>
                </a:lnTo>
                <a:cubicBezTo>
                  <a:pt x="215095" y="177354"/>
                  <a:pt x="213986" y="174900"/>
                  <a:pt x="212239" y="173119"/>
                </a:cubicBezTo>
                <a:cubicBezTo>
                  <a:pt x="211163" y="172077"/>
                  <a:pt x="209886" y="171270"/>
                  <a:pt x="208441" y="170766"/>
                </a:cubicBezTo>
                <a:lnTo>
                  <a:pt x="208441" y="162801"/>
                </a:lnTo>
                <a:cubicBezTo>
                  <a:pt x="208441" y="158062"/>
                  <a:pt x="206525" y="153760"/>
                  <a:pt x="203400" y="150668"/>
                </a:cubicBezTo>
                <a:cubicBezTo>
                  <a:pt x="200274" y="147543"/>
                  <a:pt x="195972" y="145593"/>
                  <a:pt x="191233" y="145593"/>
                </a:cubicBezTo>
                <a:cubicBezTo>
                  <a:pt x="186494" y="145593"/>
                  <a:pt x="182193" y="147543"/>
                  <a:pt x="179101" y="150668"/>
                </a:cubicBezTo>
                <a:cubicBezTo>
                  <a:pt x="175975" y="153760"/>
                  <a:pt x="174026" y="158062"/>
                  <a:pt x="174026" y="162801"/>
                </a:cubicBezTo>
                <a:lnTo>
                  <a:pt x="174026" y="170766"/>
                </a:lnTo>
                <a:cubicBezTo>
                  <a:pt x="172580" y="171270"/>
                  <a:pt x="171303" y="172077"/>
                  <a:pt x="170261" y="173119"/>
                </a:cubicBezTo>
                <a:cubicBezTo>
                  <a:pt x="168480" y="174900"/>
                  <a:pt x="167371" y="177354"/>
                  <a:pt x="167371" y="180042"/>
                </a:cubicBezTo>
                <a:lnTo>
                  <a:pt x="167371" y="185420"/>
                </a:lnTo>
                <a:lnTo>
                  <a:pt x="151172" y="185420"/>
                </a:lnTo>
                <a:cubicBezTo>
                  <a:pt x="150533" y="182193"/>
                  <a:pt x="148954" y="179303"/>
                  <a:pt x="146702" y="177085"/>
                </a:cubicBezTo>
                <a:cubicBezTo>
                  <a:pt x="144484" y="174833"/>
                  <a:pt x="141593" y="173253"/>
                  <a:pt x="138367" y="172615"/>
                </a:cubicBezTo>
                <a:lnTo>
                  <a:pt x="138367" y="131713"/>
                </a:lnTo>
                <a:cubicBezTo>
                  <a:pt x="141593" y="131074"/>
                  <a:pt x="144484" y="129495"/>
                  <a:pt x="146702" y="127243"/>
                </a:cubicBezTo>
                <a:cubicBezTo>
                  <a:pt x="148954" y="125025"/>
                  <a:pt x="150533" y="122135"/>
                  <a:pt x="151172" y="118908"/>
                </a:cubicBezTo>
                <a:lnTo>
                  <a:pt x="167371" y="118908"/>
                </a:lnTo>
                <a:lnTo>
                  <a:pt x="167371" y="126470"/>
                </a:lnTo>
                <a:cubicBezTo>
                  <a:pt x="167371" y="129192"/>
                  <a:pt x="168480" y="131646"/>
                  <a:pt x="170261" y="133427"/>
                </a:cubicBezTo>
                <a:cubicBezTo>
                  <a:pt x="172009" y="135208"/>
                  <a:pt x="174463" y="136284"/>
                  <a:pt x="177185" y="136284"/>
                </a:cubicBezTo>
                <a:lnTo>
                  <a:pt x="184108" y="136284"/>
                </a:lnTo>
                <a:cubicBezTo>
                  <a:pt x="185822" y="136284"/>
                  <a:pt x="187267" y="134906"/>
                  <a:pt x="187267" y="133158"/>
                </a:cubicBezTo>
                <a:cubicBezTo>
                  <a:pt x="187267" y="131411"/>
                  <a:pt x="185822" y="129999"/>
                  <a:pt x="184108" y="129999"/>
                </a:cubicBezTo>
                <a:lnTo>
                  <a:pt x="177185" y="129999"/>
                </a:lnTo>
                <a:cubicBezTo>
                  <a:pt x="176210" y="129999"/>
                  <a:pt x="175336" y="129596"/>
                  <a:pt x="174698" y="128957"/>
                </a:cubicBezTo>
                <a:cubicBezTo>
                  <a:pt x="174059" y="128319"/>
                  <a:pt x="173656" y="127445"/>
                  <a:pt x="173656" y="126470"/>
                </a:cubicBezTo>
                <a:lnTo>
                  <a:pt x="173656" y="107246"/>
                </a:lnTo>
                <a:cubicBezTo>
                  <a:pt x="173656" y="106305"/>
                  <a:pt x="174059" y="105431"/>
                  <a:pt x="174698" y="104792"/>
                </a:cubicBezTo>
                <a:cubicBezTo>
                  <a:pt x="175336" y="104154"/>
                  <a:pt x="176210" y="103751"/>
                  <a:pt x="177185" y="103751"/>
                </a:cubicBezTo>
                <a:lnTo>
                  <a:pt x="205282" y="103751"/>
                </a:lnTo>
                <a:cubicBezTo>
                  <a:pt x="206256" y="103751"/>
                  <a:pt x="207130" y="104154"/>
                  <a:pt x="207769" y="104792"/>
                </a:cubicBezTo>
                <a:cubicBezTo>
                  <a:pt x="208407" y="105431"/>
                  <a:pt x="208811" y="106305"/>
                  <a:pt x="208811" y="107246"/>
                </a:cubicBezTo>
                <a:lnTo>
                  <a:pt x="208811" y="126470"/>
                </a:lnTo>
                <a:cubicBezTo>
                  <a:pt x="208811" y="127445"/>
                  <a:pt x="208407" y="128319"/>
                  <a:pt x="207769" y="128957"/>
                </a:cubicBezTo>
                <a:cubicBezTo>
                  <a:pt x="207130" y="129596"/>
                  <a:pt x="206256" y="129999"/>
                  <a:pt x="205282" y="129999"/>
                </a:cubicBezTo>
                <a:lnTo>
                  <a:pt x="198358" y="129999"/>
                </a:lnTo>
                <a:cubicBezTo>
                  <a:pt x="196611" y="129999"/>
                  <a:pt x="195233" y="131411"/>
                  <a:pt x="195233" y="133158"/>
                </a:cubicBezTo>
                <a:cubicBezTo>
                  <a:pt x="195233" y="134872"/>
                  <a:pt x="196611" y="136284"/>
                  <a:pt x="198358" y="136284"/>
                </a:cubicBezTo>
                <a:lnTo>
                  <a:pt x="205282" y="136284"/>
                </a:lnTo>
                <a:cubicBezTo>
                  <a:pt x="207970" y="136284"/>
                  <a:pt x="210424" y="135208"/>
                  <a:pt x="212239" y="133427"/>
                </a:cubicBezTo>
                <a:cubicBezTo>
                  <a:pt x="213986" y="131646"/>
                  <a:pt x="215095" y="129192"/>
                  <a:pt x="215095" y="126470"/>
                </a:cubicBezTo>
                <a:lnTo>
                  <a:pt x="215095" y="107246"/>
                </a:lnTo>
                <a:cubicBezTo>
                  <a:pt x="215095" y="104557"/>
                  <a:pt x="213986" y="102104"/>
                  <a:pt x="212239" y="100323"/>
                </a:cubicBezTo>
                <a:cubicBezTo>
                  <a:pt x="211163" y="99281"/>
                  <a:pt x="209886" y="98440"/>
                  <a:pt x="208441" y="97970"/>
                </a:cubicBezTo>
                <a:lnTo>
                  <a:pt x="208441" y="90005"/>
                </a:lnTo>
                <a:cubicBezTo>
                  <a:pt x="208441" y="85266"/>
                  <a:pt x="206525" y="80964"/>
                  <a:pt x="203400" y="77838"/>
                </a:cubicBezTo>
                <a:cubicBezTo>
                  <a:pt x="200274" y="74713"/>
                  <a:pt x="195972" y="72797"/>
                  <a:pt x="191233" y="72797"/>
                </a:cubicBezTo>
                <a:cubicBezTo>
                  <a:pt x="186494" y="72797"/>
                  <a:pt x="182193" y="74713"/>
                  <a:pt x="179101" y="77838"/>
                </a:cubicBezTo>
                <a:cubicBezTo>
                  <a:pt x="175975" y="80964"/>
                  <a:pt x="174026" y="85266"/>
                  <a:pt x="174026" y="90005"/>
                </a:cubicBezTo>
                <a:lnTo>
                  <a:pt x="174026" y="97970"/>
                </a:lnTo>
                <a:cubicBezTo>
                  <a:pt x="172580" y="98440"/>
                  <a:pt x="171303" y="99281"/>
                  <a:pt x="170261" y="100323"/>
                </a:cubicBezTo>
                <a:cubicBezTo>
                  <a:pt x="168480" y="102104"/>
                  <a:pt x="167371" y="104557"/>
                  <a:pt x="167371" y="107246"/>
                </a:cubicBezTo>
                <a:lnTo>
                  <a:pt x="167371" y="112623"/>
                </a:lnTo>
                <a:lnTo>
                  <a:pt x="151172" y="112623"/>
                </a:lnTo>
                <a:cubicBezTo>
                  <a:pt x="150533" y="109397"/>
                  <a:pt x="148954" y="106507"/>
                  <a:pt x="146702" y="104288"/>
                </a:cubicBezTo>
                <a:cubicBezTo>
                  <a:pt x="144484" y="102037"/>
                  <a:pt x="141593" y="100457"/>
                  <a:pt x="138367" y="99818"/>
                </a:cubicBezTo>
                <a:lnTo>
                  <a:pt x="138367" y="58917"/>
                </a:lnTo>
                <a:cubicBezTo>
                  <a:pt x="141593" y="58244"/>
                  <a:pt x="144484" y="56665"/>
                  <a:pt x="146702" y="54447"/>
                </a:cubicBezTo>
                <a:cubicBezTo>
                  <a:pt x="148954" y="52195"/>
                  <a:pt x="150533" y="49338"/>
                  <a:pt x="151172" y="46112"/>
                </a:cubicBezTo>
                <a:lnTo>
                  <a:pt x="167371" y="46112"/>
                </a:lnTo>
                <a:lnTo>
                  <a:pt x="167371" y="53674"/>
                </a:lnTo>
                <a:cubicBezTo>
                  <a:pt x="167371" y="56396"/>
                  <a:pt x="168480" y="58849"/>
                  <a:pt x="170261" y="60631"/>
                </a:cubicBezTo>
                <a:cubicBezTo>
                  <a:pt x="172009" y="62378"/>
                  <a:pt x="174463" y="63487"/>
                  <a:pt x="177185" y="63487"/>
                </a:cubicBezTo>
                <a:lnTo>
                  <a:pt x="184108" y="63487"/>
                </a:lnTo>
                <a:cubicBezTo>
                  <a:pt x="185822" y="63487"/>
                  <a:pt x="187267" y="62076"/>
                  <a:pt x="187267" y="60328"/>
                </a:cubicBezTo>
                <a:cubicBezTo>
                  <a:pt x="187267" y="58614"/>
                  <a:pt x="185822" y="57169"/>
                  <a:pt x="184108" y="57169"/>
                </a:cubicBezTo>
                <a:lnTo>
                  <a:pt x="177185" y="57169"/>
                </a:lnTo>
                <a:cubicBezTo>
                  <a:pt x="176210" y="57169"/>
                  <a:pt x="175336" y="56799"/>
                  <a:pt x="174698" y="56161"/>
                </a:cubicBezTo>
                <a:cubicBezTo>
                  <a:pt x="174059" y="55522"/>
                  <a:pt x="173656" y="54648"/>
                  <a:pt x="173656" y="53674"/>
                </a:cubicBezTo>
                <a:lnTo>
                  <a:pt x="173656" y="34450"/>
                </a:lnTo>
                <a:cubicBezTo>
                  <a:pt x="173656" y="33475"/>
                  <a:pt x="174059" y="32601"/>
                  <a:pt x="174698" y="31962"/>
                </a:cubicBezTo>
                <a:cubicBezTo>
                  <a:pt x="175336" y="31324"/>
                  <a:pt x="176210" y="30954"/>
                  <a:pt x="177185" y="30954"/>
                </a:cubicBezTo>
                <a:lnTo>
                  <a:pt x="205282" y="30954"/>
                </a:lnTo>
                <a:cubicBezTo>
                  <a:pt x="206256" y="30954"/>
                  <a:pt x="207130" y="31324"/>
                  <a:pt x="207769" y="31962"/>
                </a:cubicBezTo>
                <a:cubicBezTo>
                  <a:pt x="208407" y="32601"/>
                  <a:pt x="208811" y="33475"/>
                  <a:pt x="208811" y="34450"/>
                </a:cubicBezTo>
                <a:lnTo>
                  <a:pt x="208811" y="53674"/>
                </a:lnTo>
                <a:cubicBezTo>
                  <a:pt x="208811" y="54648"/>
                  <a:pt x="208407" y="55522"/>
                  <a:pt x="207769" y="56161"/>
                </a:cubicBezTo>
                <a:cubicBezTo>
                  <a:pt x="207130" y="56799"/>
                  <a:pt x="206256" y="57169"/>
                  <a:pt x="205282" y="57169"/>
                </a:cubicBezTo>
                <a:lnTo>
                  <a:pt x="198358" y="57169"/>
                </a:lnTo>
                <a:cubicBezTo>
                  <a:pt x="196611" y="57169"/>
                  <a:pt x="195233" y="58614"/>
                  <a:pt x="195233" y="60328"/>
                </a:cubicBezTo>
                <a:cubicBezTo>
                  <a:pt x="195233" y="62076"/>
                  <a:pt x="196611" y="63487"/>
                  <a:pt x="198358" y="63487"/>
                </a:cubicBezTo>
                <a:lnTo>
                  <a:pt x="205282" y="63487"/>
                </a:lnTo>
                <a:cubicBezTo>
                  <a:pt x="207970" y="63487"/>
                  <a:pt x="210424" y="62378"/>
                  <a:pt x="212239" y="60631"/>
                </a:cubicBezTo>
                <a:cubicBezTo>
                  <a:pt x="213986" y="58849"/>
                  <a:pt x="215095" y="56396"/>
                  <a:pt x="215095" y="53674"/>
                </a:cubicBezTo>
                <a:lnTo>
                  <a:pt x="215095" y="34450"/>
                </a:lnTo>
                <a:cubicBezTo>
                  <a:pt x="215095" y="31761"/>
                  <a:pt x="213986" y="29307"/>
                  <a:pt x="212239" y="27526"/>
                </a:cubicBezTo>
                <a:cubicBezTo>
                  <a:pt x="211163" y="26451"/>
                  <a:pt x="209886" y="25644"/>
                  <a:pt x="208441" y="25174"/>
                </a:cubicBezTo>
                <a:lnTo>
                  <a:pt x="208441" y="17208"/>
                </a:lnTo>
                <a:cubicBezTo>
                  <a:pt x="208441" y="12469"/>
                  <a:pt x="206525" y="8168"/>
                  <a:pt x="203400" y="5042"/>
                </a:cubicBezTo>
                <a:cubicBezTo>
                  <a:pt x="200274" y="1916"/>
                  <a:pt x="195972" y="1"/>
                  <a:pt x="191233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2"/>
          <p:cNvSpPr/>
          <p:nvPr/>
        </p:nvSpPr>
        <p:spPr>
          <a:xfrm>
            <a:off x="2072175" y="1993700"/>
            <a:ext cx="1138756" cy="926408"/>
          </a:xfrm>
          <a:custGeom>
            <a:rect b="b" l="l" r="r" t="t"/>
            <a:pathLst>
              <a:path extrusionOk="0" h="208768" w="174255">
                <a:moveTo>
                  <a:pt x="84909" y="6100"/>
                </a:moveTo>
                <a:lnTo>
                  <a:pt x="84909" y="14288"/>
                </a:lnTo>
                <a:cubicBezTo>
                  <a:pt x="84909" y="15266"/>
                  <a:pt x="84518" y="16147"/>
                  <a:pt x="83866" y="16767"/>
                </a:cubicBezTo>
                <a:cubicBezTo>
                  <a:pt x="83213" y="17419"/>
                  <a:pt x="82333" y="17810"/>
                  <a:pt x="81387" y="17810"/>
                </a:cubicBezTo>
                <a:lnTo>
                  <a:pt x="33990" y="17810"/>
                </a:lnTo>
                <a:cubicBezTo>
                  <a:pt x="33044" y="17810"/>
                  <a:pt x="32131" y="17419"/>
                  <a:pt x="31511" y="16767"/>
                </a:cubicBezTo>
                <a:cubicBezTo>
                  <a:pt x="30859" y="16147"/>
                  <a:pt x="30467" y="15266"/>
                  <a:pt x="30467" y="14288"/>
                </a:cubicBezTo>
                <a:lnTo>
                  <a:pt x="30467" y="6100"/>
                </a:lnTo>
                <a:close/>
                <a:moveTo>
                  <a:pt x="67295" y="50626"/>
                </a:moveTo>
                <a:cubicBezTo>
                  <a:pt x="69741" y="50626"/>
                  <a:pt x="71927" y="51474"/>
                  <a:pt x="73493" y="52844"/>
                </a:cubicBezTo>
                <a:cubicBezTo>
                  <a:pt x="74960" y="54149"/>
                  <a:pt x="75874" y="55910"/>
                  <a:pt x="75874" y="57802"/>
                </a:cubicBezTo>
                <a:cubicBezTo>
                  <a:pt x="75874" y="59694"/>
                  <a:pt x="74960" y="61423"/>
                  <a:pt x="73493" y="62728"/>
                </a:cubicBezTo>
                <a:cubicBezTo>
                  <a:pt x="71927" y="64098"/>
                  <a:pt x="69741" y="64979"/>
                  <a:pt x="67295" y="64979"/>
                </a:cubicBezTo>
                <a:lnTo>
                  <a:pt x="46875" y="64979"/>
                </a:lnTo>
                <a:lnTo>
                  <a:pt x="46875" y="50626"/>
                </a:lnTo>
                <a:close/>
                <a:moveTo>
                  <a:pt x="141113" y="56302"/>
                </a:moveTo>
                <a:cubicBezTo>
                  <a:pt x="144016" y="56302"/>
                  <a:pt x="146626" y="57476"/>
                  <a:pt x="148518" y="59368"/>
                </a:cubicBezTo>
                <a:cubicBezTo>
                  <a:pt x="150410" y="61260"/>
                  <a:pt x="151584" y="63870"/>
                  <a:pt x="151584" y="66773"/>
                </a:cubicBezTo>
                <a:cubicBezTo>
                  <a:pt x="151584" y="69676"/>
                  <a:pt x="150410" y="72286"/>
                  <a:pt x="148518" y="74178"/>
                </a:cubicBezTo>
                <a:cubicBezTo>
                  <a:pt x="146626" y="76070"/>
                  <a:pt x="144016" y="77244"/>
                  <a:pt x="141113" y="77244"/>
                </a:cubicBezTo>
                <a:cubicBezTo>
                  <a:pt x="138243" y="77244"/>
                  <a:pt x="135600" y="76070"/>
                  <a:pt x="133709" y="74178"/>
                </a:cubicBezTo>
                <a:cubicBezTo>
                  <a:pt x="131817" y="72286"/>
                  <a:pt x="130642" y="69676"/>
                  <a:pt x="130642" y="66773"/>
                </a:cubicBezTo>
                <a:cubicBezTo>
                  <a:pt x="130642" y="63870"/>
                  <a:pt x="131817" y="61260"/>
                  <a:pt x="133709" y="59368"/>
                </a:cubicBezTo>
                <a:cubicBezTo>
                  <a:pt x="135600" y="57476"/>
                  <a:pt x="138243" y="56302"/>
                  <a:pt x="141113" y="56302"/>
                </a:cubicBezTo>
                <a:close/>
                <a:moveTo>
                  <a:pt x="141113" y="50202"/>
                </a:moveTo>
                <a:cubicBezTo>
                  <a:pt x="136546" y="50202"/>
                  <a:pt x="132404" y="52029"/>
                  <a:pt x="129403" y="55030"/>
                </a:cubicBezTo>
                <a:cubicBezTo>
                  <a:pt x="126402" y="58063"/>
                  <a:pt x="124542" y="62173"/>
                  <a:pt x="124542" y="66773"/>
                </a:cubicBezTo>
                <a:cubicBezTo>
                  <a:pt x="124542" y="71340"/>
                  <a:pt x="126402" y="75482"/>
                  <a:pt x="129403" y="78483"/>
                </a:cubicBezTo>
                <a:cubicBezTo>
                  <a:pt x="132404" y="81484"/>
                  <a:pt x="136546" y="83344"/>
                  <a:pt x="141113" y="83344"/>
                </a:cubicBezTo>
                <a:cubicBezTo>
                  <a:pt x="145713" y="83344"/>
                  <a:pt x="149855" y="81484"/>
                  <a:pt x="152856" y="78483"/>
                </a:cubicBezTo>
                <a:cubicBezTo>
                  <a:pt x="155857" y="75482"/>
                  <a:pt x="157717" y="71340"/>
                  <a:pt x="157717" y="66773"/>
                </a:cubicBezTo>
                <a:cubicBezTo>
                  <a:pt x="157717" y="62173"/>
                  <a:pt x="155857" y="58063"/>
                  <a:pt x="152856" y="55030"/>
                </a:cubicBezTo>
                <a:cubicBezTo>
                  <a:pt x="149855" y="52029"/>
                  <a:pt x="145713" y="50202"/>
                  <a:pt x="141113" y="50202"/>
                </a:cubicBezTo>
                <a:close/>
                <a:moveTo>
                  <a:pt x="67295" y="71079"/>
                </a:moveTo>
                <a:cubicBezTo>
                  <a:pt x="69741" y="71079"/>
                  <a:pt x="71927" y="71927"/>
                  <a:pt x="73493" y="73329"/>
                </a:cubicBezTo>
                <a:cubicBezTo>
                  <a:pt x="74960" y="74602"/>
                  <a:pt x="75874" y="76363"/>
                  <a:pt x="75874" y="78255"/>
                </a:cubicBezTo>
                <a:cubicBezTo>
                  <a:pt x="75874" y="80147"/>
                  <a:pt x="74960" y="81908"/>
                  <a:pt x="73493" y="83213"/>
                </a:cubicBezTo>
                <a:cubicBezTo>
                  <a:pt x="71927" y="84583"/>
                  <a:pt x="69741" y="85431"/>
                  <a:pt x="67295" y="85431"/>
                </a:cubicBezTo>
                <a:lnTo>
                  <a:pt x="46875" y="85431"/>
                </a:lnTo>
                <a:lnTo>
                  <a:pt x="46875" y="71079"/>
                </a:lnTo>
                <a:close/>
                <a:moveTo>
                  <a:pt x="112310" y="50202"/>
                </a:moveTo>
                <a:cubicBezTo>
                  <a:pt x="110614" y="50202"/>
                  <a:pt x="109244" y="51539"/>
                  <a:pt x="109244" y="53236"/>
                </a:cubicBezTo>
                <a:lnTo>
                  <a:pt x="109244" y="93815"/>
                </a:lnTo>
                <a:cubicBezTo>
                  <a:pt x="109244" y="95511"/>
                  <a:pt x="110614" y="96881"/>
                  <a:pt x="112310" y="96881"/>
                </a:cubicBezTo>
                <a:cubicBezTo>
                  <a:pt x="114006" y="96881"/>
                  <a:pt x="115376" y="95511"/>
                  <a:pt x="115376" y="93815"/>
                </a:cubicBezTo>
                <a:lnTo>
                  <a:pt x="115376" y="53236"/>
                </a:lnTo>
                <a:cubicBezTo>
                  <a:pt x="115376" y="51539"/>
                  <a:pt x="114006" y="50202"/>
                  <a:pt x="112310" y="50202"/>
                </a:cubicBezTo>
                <a:close/>
                <a:moveTo>
                  <a:pt x="52551" y="37121"/>
                </a:moveTo>
                <a:cubicBezTo>
                  <a:pt x="50855" y="37121"/>
                  <a:pt x="49485" y="38491"/>
                  <a:pt x="49485" y="40155"/>
                </a:cubicBezTo>
                <a:lnTo>
                  <a:pt x="49485" y="44493"/>
                </a:lnTo>
                <a:lnTo>
                  <a:pt x="36437" y="44493"/>
                </a:lnTo>
                <a:cubicBezTo>
                  <a:pt x="34740" y="44493"/>
                  <a:pt x="33370" y="45864"/>
                  <a:pt x="33370" y="47560"/>
                </a:cubicBezTo>
                <a:cubicBezTo>
                  <a:pt x="33370" y="49223"/>
                  <a:pt x="34740" y="50626"/>
                  <a:pt x="36437" y="50626"/>
                </a:cubicBezTo>
                <a:lnTo>
                  <a:pt x="40775" y="50626"/>
                </a:lnTo>
                <a:lnTo>
                  <a:pt x="40775" y="85431"/>
                </a:lnTo>
                <a:lnTo>
                  <a:pt x="36437" y="85431"/>
                </a:lnTo>
                <a:cubicBezTo>
                  <a:pt x="34740" y="85431"/>
                  <a:pt x="33370" y="86801"/>
                  <a:pt x="33370" y="88498"/>
                </a:cubicBezTo>
                <a:cubicBezTo>
                  <a:pt x="33370" y="90194"/>
                  <a:pt x="34740" y="91564"/>
                  <a:pt x="36437" y="91564"/>
                </a:cubicBezTo>
                <a:lnTo>
                  <a:pt x="49485" y="91564"/>
                </a:lnTo>
                <a:lnTo>
                  <a:pt x="49485" y="95870"/>
                </a:lnTo>
                <a:cubicBezTo>
                  <a:pt x="49485" y="97566"/>
                  <a:pt x="50855" y="98936"/>
                  <a:pt x="52551" y="98936"/>
                </a:cubicBezTo>
                <a:cubicBezTo>
                  <a:pt x="54214" y="98936"/>
                  <a:pt x="55617" y="97566"/>
                  <a:pt x="55617" y="95870"/>
                </a:cubicBezTo>
                <a:lnTo>
                  <a:pt x="55617" y="91564"/>
                </a:lnTo>
                <a:lnTo>
                  <a:pt x="64261" y="91564"/>
                </a:lnTo>
                <a:lnTo>
                  <a:pt x="64261" y="95870"/>
                </a:lnTo>
                <a:cubicBezTo>
                  <a:pt x="64261" y="97566"/>
                  <a:pt x="65631" y="98936"/>
                  <a:pt x="67295" y="98936"/>
                </a:cubicBezTo>
                <a:cubicBezTo>
                  <a:pt x="68991" y="98936"/>
                  <a:pt x="70361" y="97566"/>
                  <a:pt x="70361" y="95870"/>
                </a:cubicBezTo>
                <a:lnTo>
                  <a:pt x="70361" y="91270"/>
                </a:lnTo>
                <a:cubicBezTo>
                  <a:pt x="73134" y="90748"/>
                  <a:pt x="75580" y="89509"/>
                  <a:pt x="77537" y="87780"/>
                </a:cubicBezTo>
                <a:cubicBezTo>
                  <a:pt x="80277" y="85366"/>
                  <a:pt x="82006" y="82006"/>
                  <a:pt x="82006" y="78255"/>
                </a:cubicBezTo>
                <a:cubicBezTo>
                  <a:pt x="82006" y="74145"/>
                  <a:pt x="79919" y="70459"/>
                  <a:pt x="76657" y="68012"/>
                </a:cubicBezTo>
                <a:cubicBezTo>
                  <a:pt x="79919" y="65566"/>
                  <a:pt x="82006" y="61913"/>
                  <a:pt x="82006" y="57802"/>
                </a:cubicBezTo>
                <a:cubicBezTo>
                  <a:pt x="82006" y="54051"/>
                  <a:pt x="80277" y="50691"/>
                  <a:pt x="77537" y="48277"/>
                </a:cubicBezTo>
                <a:cubicBezTo>
                  <a:pt x="75580" y="46549"/>
                  <a:pt x="73134" y="45309"/>
                  <a:pt x="70361" y="44787"/>
                </a:cubicBezTo>
                <a:lnTo>
                  <a:pt x="70361" y="40155"/>
                </a:lnTo>
                <a:cubicBezTo>
                  <a:pt x="70361" y="38491"/>
                  <a:pt x="68991" y="37121"/>
                  <a:pt x="67295" y="37121"/>
                </a:cubicBezTo>
                <a:cubicBezTo>
                  <a:pt x="65631" y="37121"/>
                  <a:pt x="64261" y="38491"/>
                  <a:pt x="64261" y="40155"/>
                </a:cubicBezTo>
                <a:lnTo>
                  <a:pt x="64261" y="44493"/>
                </a:lnTo>
                <a:lnTo>
                  <a:pt x="55617" y="44493"/>
                </a:lnTo>
                <a:lnTo>
                  <a:pt x="55617" y="40155"/>
                </a:lnTo>
                <a:cubicBezTo>
                  <a:pt x="55617" y="38491"/>
                  <a:pt x="54214" y="37121"/>
                  <a:pt x="52551" y="37121"/>
                </a:cubicBezTo>
                <a:close/>
                <a:moveTo>
                  <a:pt x="30957" y="108331"/>
                </a:moveTo>
                <a:cubicBezTo>
                  <a:pt x="29293" y="108331"/>
                  <a:pt x="27923" y="109701"/>
                  <a:pt x="27923" y="111397"/>
                </a:cubicBezTo>
                <a:cubicBezTo>
                  <a:pt x="27923" y="113060"/>
                  <a:pt x="29293" y="114430"/>
                  <a:pt x="30957" y="114430"/>
                </a:cubicBezTo>
                <a:lnTo>
                  <a:pt x="84420" y="114430"/>
                </a:lnTo>
                <a:cubicBezTo>
                  <a:pt x="86084" y="114430"/>
                  <a:pt x="87454" y="113060"/>
                  <a:pt x="87454" y="111397"/>
                </a:cubicBezTo>
                <a:cubicBezTo>
                  <a:pt x="87454" y="109701"/>
                  <a:pt x="86084" y="108331"/>
                  <a:pt x="84420" y="108331"/>
                </a:cubicBezTo>
                <a:close/>
                <a:moveTo>
                  <a:pt x="30957" y="123695"/>
                </a:moveTo>
                <a:cubicBezTo>
                  <a:pt x="29293" y="123695"/>
                  <a:pt x="27923" y="125065"/>
                  <a:pt x="27923" y="126761"/>
                </a:cubicBezTo>
                <a:cubicBezTo>
                  <a:pt x="27923" y="128424"/>
                  <a:pt x="29293" y="129794"/>
                  <a:pt x="30957" y="129794"/>
                </a:cubicBezTo>
                <a:lnTo>
                  <a:pt x="50757" y="129794"/>
                </a:lnTo>
                <a:cubicBezTo>
                  <a:pt x="52453" y="129794"/>
                  <a:pt x="53823" y="128424"/>
                  <a:pt x="53823" y="126761"/>
                </a:cubicBezTo>
                <a:cubicBezTo>
                  <a:pt x="53823" y="125065"/>
                  <a:pt x="52453" y="123695"/>
                  <a:pt x="50757" y="123695"/>
                </a:cubicBezTo>
                <a:close/>
                <a:moveTo>
                  <a:pt x="64620" y="123695"/>
                </a:moveTo>
                <a:cubicBezTo>
                  <a:pt x="62924" y="123695"/>
                  <a:pt x="61554" y="125065"/>
                  <a:pt x="61554" y="126761"/>
                </a:cubicBezTo>
                <a:cubicBezTo>
                  <a:pt x="61554" y="128424"/>
                  <a:pt x="62924" y="129794"/>
                  <a:pt x="64620" y="129794"/>
                </a:cubicBezTo>
                <a:lnTo>
                  <a:pt x="84420" y="129794"/>
                </a:lnTo>
                <a:cubicBezTo>
                  <a:pt x="86084" y="129794"/>
                  <a:pt x="87454" y="128424"/>
                  <a:pt x="87454" y="126761"/>
                </a:cubicBezTo>
                <a:cubicBezTo>
                  <a:pt x="87454" y="125065"/>
                  <a:pt x="86084" y="123695"/>
                  <a:pt x="84420" y="123695"/>
                </a:cubicBezTo>
                <a:close/>
                <a:moveTo>
                  <a:pt x="128098" y="128033"/>
                </a:moveTo>
                <a:lnTo>
                  <a:pt x="128098" y="139874"/>
                </a:lnTo>
                <a:lnTo>
                  <a:pt x="115376" y="139874"/>
                </a:lnTo>
                <a:lnTo>
                  <a:pt x="115376" y="128033"/>
                </a:lnTo>
                <a:close/>
                <a:moveTo>
                  <a:pt x="30957" y="139058"/>
                </a:moveTo>
                <a:cubicBezTo>
                  <a:pt x="29293" y="139058"/>
                  <a:pt x="27923" y="140429"/>
                  <a:pt x="27923" y="142125"/>
                </a:cubicBezTo>
                <a:cubicBezTo>
                  <a:pt x="27923" y="143788"/>
                  <a:pt x="29293" y="145158"/>
                  <a:pt x="30957" y="145158"/>
                </a:cubicBezTo>
                <a:lnTo>
                  <a:pt x="84420" y="145158"/>
                </a:lnTo>
                <a:cubicBezTo>
                  <a:pt x="86084" y="145158"/>
                  <a:pt x="87454" y="143788"/>
                  <a:pt x="87454" y="142125"/>
                </a:cubicBezTo>
                <a:cubicBezTo>
                  <a:pt x="87454" y="140429"/>
                  <a:pt x="86084" y="139058"/>
                  <a:pt x="84420" y="139058"/>
                </a:cubicBezTo>
                <a:close/>
                <a:moveTo>
                  <a:pt x="112310" y="121900"/>
                </a:moveTo>
                <a:cubicBezTo>
                  <a:pt x="110614" y="121900"/>
                  <a:pt x="109244" y="123270"/>
                  <a:pt x="109244" y="124967"/>
                </a:cubicBezTo>
                <a:lnTo>
                  <a:pt x="109244" y="142940"/>
                </a:lnTo>
                <a:cubicBezTo>
                  <a:pt x="109244" y="144636"/>
                  <a:pt x="110614" y="146007"/>
                  <a:pt x="112310" y="146007"/>
                </a:cubicBezTo>
                <a:lnTo>
                  <a:pt x="131132" y="146007"/>
                </a:lnTo>
                <a:cubicBezTo>
                  <a:pt x="132828" y="146007"/>
                  <a:pt x="134198" y="144636"/>
                  <a:pt x="134198" y="142940"/>
                </a:cubicBezTo>
                <a:lnTo>
                  <a:pt x="134198" y="124967"/>
                </a:lnTo>
                <a:cubicBezTo>
                  <a:pt x="134198" y="123270"/>
                  <a:pt x="132828" y="121900"/>
                  <a:pt x="131132" y="121900"/>
                </a:cubicBezTo>
                <a:close/>
                <a:moveTo>
                  <a:pt x="143364" y="105623"/>
                </a:moveTo>
                <a:cubicBezTo>
                  <a:pt x="141700" y="105623"/>
                  <a:pt x="140298" y="106993"/>
                  <a:pt x="140298" y="108657"/>
                </a:cubicBezTo>
                <a:lnTo>
                  <a:pt x="140298" y="142940"/>
                </a:lnTo>
                <a:cubicBezTo>
                  <a:pt x="140298" y="144636"/>
                  <a:pt x="141700" y="146007"/>
                  <a:pt x="143364" y="146007"/>
                </a:cubicBezTo>
                <a:cubicBezTo>
                  <a:pt x="145060" y="146007"/>
                  <a:pt x="146430" y="144636"/>
                  <a:pt x="146430" y="142940"/>
                </a:cubicBezTo>
                <a:lnTo>
                  <a:pt x="146430" y="108657"/>
                </a:lnTo>
                <a:cubicBezTo>
                  <a:pt x="146430" y="106993"/>
                  <a:pt x="145060" y="105623"/>
                  <a:pt x="143364" y="105623"/>
                </a:cubicBezTo>
                <a:close/>
                <a:moveTo>
                  <a:pt x="155596" y="105623"/>
                </a:moveTo>
                <a:cubicBezTo>
                  <a:pt x="153933" y="105623"/>
                  <a:pt x="152563" y="106993"/>
                  <a:pt x="152563" y="108657"/>
                </a:cubicBezTo>
                <a:lnTo>
                  <a:pt x="152563" y="142940"/>
                </a:lnTo>
                <a:cubicBezTo>
                  <a:pt x="152563" y="144636"/>
                  <a:pt x="153900" y="146007"/>
                  <a:pt x="155596" y="146007"/>
                </a:cubicBezTo>
                <a:cubicBezTo>
                  <a:pt x="157293" y="146007"/>
                  <a:pt x="158663" y="144636"/>
                  <a:pt x="158663" y="142940"/>
                </a:cubicBezTo>
                <a:lnTo>
                  <a:pt x="158663" y="108657"/>
                </a:lnTo>
                <a:cubicBezTo>
                  <a:pt x="158663" y="106993"/>
                  <a:pt x="157293" y="105623"/>
                  <a:pt x="155596" y="105623"/>
                </a:cubicBezTo>
                <a:close/>
                <a:moveTo>
                  <a:pt x="30957" y="154422"/>
                </a:moveTo>
                <a:cubicBezTo>
                  <a:pt x="29293" y="154422"/>
                  <a:pt x="27923" y="155792"/>
                  <a:pt x="27923" y="157456"/>
                </a:cubicBezTo>
                <a:cubicBezTo>
                  <a:pt x="27923" y="159152"/>
                  <a:pt x="29293" y="160522"/>
                  <a:pt x="30957" y="160522"/>
                </a:cubicBezTo>
                <a:lnTo>
                  <a:pt x="50757" y="160522"/>
                </a:lnTo>
                <a:cubicBezTo>
                  <a:pt x="52453" y="160522"/>
                  <a:pt x="53823" y="159152"/>
                  <a:pt x="53823" y="157456"/>
                </a:cubicBezTo>
                <a:cubicBezTo>
                  <a:pt x="53823" y="155792"/>
                  <a:pt x="52453" y="154422"/>
                  <a:pt x="50757" y="154422"/>
                </a:cubicBezTo>
                <a:close/>
                <a:moveTo>
                  <a:pt x="64620" y="154422"/>
                </a:moveTo>
                <a:cubicBezTo>
                  <a:pt x="62924" y="154422"/>
                  <a:pt x="61554" y="155792"/>
                  <a:pt x="61554" y="157456"/>
                </a:cubicBezTo>
                <a:cubicBezTo>
                  <a:pt x="61554" y="159152"/>
                  <a:pt x="62924" y="160522"/>
                  <a:pt x="64620" y="160522"/>
                </a:cubicBezTo>
                <a:lnTo>
                  <a:pt x="84420" y="160522"/>
                </a:lnTo>
                <a:cubicBezTo>
                  <a:pt x="86084" y="160522"/>
                  <a:pt x="87454" y="159152"/>
                  <a:pt x="87454" y="157456"/>
                </a:cubicBezTo>
                <a:cubicBezTo>
                  <a:pt x="87454" y="155792"/>
                  <a:pt x="86084" y="154422"/>
                  <a:pt x="84420" y="154422"/>
                </a:cubicBezTo>
                <a:close/>
                <a:moveTo>
                  <a:pt x="44624" y="190826"/>
                </a:moveTo>
                <a:cubicBezTo>
                  <a:pt x="42928" y="190826"/>
                  <a:pt x="41558" y="192196"/>
                  <a:pt x="41558" y="193892"/>
                </a:cubicBezTo>
                <a:cubicBezTo>
                  <a:pt x="41558" y="195556"/>
                  <a:pt x="42928" y="196959"/>
                  <a:pt x="44624" y="196959"/>
                </a:cubicBezTo>
                <a:lnTo>
                  <a:pt x="70753" y="196959"/>
                </a:lnTo>
                <a:cubicBezTo>
                  <a:pt x="72449" y="196959"/>
                  <a:pt x="73819" y="195556"/>
                  <a:pt x="73819" y="193892"/>
                </a:cubicBezTo>
                <a:cubicBezTo>
                  <a:pt x="73819" y="192196"/>
                  <a:pt x="72449" y="190826"/>
                  <a:pt x="70753" y="190826"/>
                </a:cubicBezTo>
                <a:close/>
                <a:moveTo>
                  <a:pt x="109244" y="185118"/>
                </a:moveTo>
                <a:lnTo>
                  <a:pt x="109244" y="193827"/>
                </a:lnTo>
                <a:cubicBezTo>
                  <a:pt x="109244" y="196274"/>
                  <a:pt x="108265" y="198459"/>
                  <a:pt x="106667" y="200058"/>
                </a:cubicBezTo>
                <a:cubicBezTo>
                  <a:pt x="105068" y="201656"/>
                  <a:pt x="102850" y="202667"/>
                  <a:pt x="100436" y="202667"/>
                </a:cubicBezTo>
                <a:lnTo>
                  <a:pt x="14940" y="202667"/>
                </a:lnTo>
                <a:cubicBezTo>
                  <a:pt x="12526" y="202667"/>
                  <a:pt x="10308" y="201656"/>
                  <a:pt x="8710" y="200058"/>
                </a:cubicBezTo>
                <a:cubicBezTo>
                  <a:pt x="7112" y="198459"/>
                  <a:pt x="6133" y="196274"/>
                  <a:pt x="6133" y="193827"/>
                </a:cubicBezTo>
                <a:lnTo>
                  <a:pt x="6133" y="185118"/>
                </a:lnTo>
                <a:close/>
                <a:moveTo>
                  <a:pt x="14940" y="0"/>
                </a:moveTo>
                <a:cubicBezTo>
                  <a:pt x="10830" y="0"/>
                  <a:pt x="7079" y="1664"/>
                  <a:pt x="4371" y="4371"/>
                </a:cubicBezTo>
                <a:cubicBezTo>
                  <a:pt x="1697" y="7079"/>
                  <a:pt x="0" y="10830"/>
                  <a:pt x="0" y="14940"/>
                </a:cubicBezTo>
                <a:lnTo>
                  <a:pt x="0" y="91270"/>
                </a:lnTo>
                <a:cubicBezTo>
                  <a:pt x="0" y="92967"/>
                  <a:pt x="1370" y="94337"/>
                  <a:pt x="3067" y="94337"/>
                </a:cubicBezTo>
                <a:cubicBezTo>
                  <a:pt x="4763" y="94337"/>
                  <a:pt x="6133" y="92967"/>
                  <a:pt x="6133" y="91270"/>
                </a:cubicBezTo>
                <a:lnTo>
                  <a:pt x="6133" y="14940"/>
                </a:lnTo>
                <a:cubicBezTo>
                  <a:pt x="6133" y="12526"/>
                  <a:pt x="7112" y="10308"/>
                  <a:pt x="8710" y="8710"/>
                </a:cubicBezTo>
                <a:cubicBezTo>
                  <a:pt x="10308" y="7111"/>
                  <a:pt x="12526" y="6100"/>
                  <a:pt x="14940" y="6100"/>
                </a:cubicBezTo>
                <a:lnTo>
                  <a:pt x="24335" y="6100"/>
                </a:lnTo>
                <a:lnTo>
                  <a:pt x="24335" y="14288"/>
                </a:lnTo>
                <a:cubicBezTo>
                  <a:pt x="24335" y="16930"/>
                  <a:pt x="25444" y="19344"/>
                  <a:pt x="27173" y="21105"/>
                </a:cubicBezTo>
                <a:cubicBezTo>
                  <a:pt x="28934" y="22834"/>
                  <a:pt x="31348" y="23943"/>
                  <a:pt x="33990" y="23943"/>
                </a:cubicBezTo>
                <a:lnTo>
                  <a:pt x="81387" y="23943"/>
                </a:lnTo>
                <a:cubicBezTo>
                  <a:pt x="84029" y="23943"/>
                  <a:pt x="86443" y="22834"/>
                  <a:pt x="88204" y="21105"/>
                </a:cubicBezTo>
                <a:cubicBezTo>
                  <a:pt x="89933" y="19344"/>
                  <a:pt x="91042" y="16930"/>
                  <a:pt x="91042" y="14288"/>
                </a:cubicBezTo>
                <a:lnTo>
                  <a:pt x="91042" y="6100"/>
                </a:lnTo>
                <a:lnTo>
                  <a:pt x="100436" y="6100"/>
                </a:lnTo>
                <a:cubicBezTo>
                  <a:pt x="102850" y="6100"/>
                  <a:pt x="105068" y="7111"/>
                  <a:pt x="106667" y="8710"/>
                </a:cubicBezTo>
                <a:cubicBezTo>
                  <a:pt x="108265" y="10308"/>
                  <a:pt x="109244" y="12526"/>
                  <a:pt x="109244" y="14940"/>
                </a:cubicBezTo>
                <a:lnTo>
                  <a:pt x="109244" y="35849"/>
                </a:lnTo>
                <a:lnTo>
                  <a:pt x="103568" y="35849"/>
                </a:lnTo>
                <a:cubicBezTo>
                  <a:pt x="100958" y="35849"/>
                  <a:pt x="98577" y="36926"/>
                  <a:pt x="96848" y="38655"/>
                </a:cubicBezTo>
                <a:cubicBezTo>
                  <a:pt x="95119" y="40383"/>
                  <a:pt x="94043" y="42765"/>
                  <a:pt x="94043" y="45374"/>
                </a:cubicBezTo>
                <a:lnTo>
                  <a:pt x="94043" y="91270"/>
                </a:lnTo>
                <a:cubicBezTo>
                  <a:pt x="94043" y="92967"/>
                  <a:pt x="95413" y="94337"/>
                  <a:pt x="97109" y="94337"/>
                </a:cubicBezTo>
                <a:cubicBezTo>
                  <a:pt x="98805" y="94337"/>
                  <a:pt x="100175" y="92967"/>
                  <a:pt x="100175" y="91270"/>
                </a:cubicBezTo>
                <a:lnTo>
                  <a:pt x="100175" y="45374"/>
                </a:lnTo>
                <a:cubicBezTo>
                  <a:pt x="100175" y="44461"/>
                  <a:pt x="100567" y="43613"/>
                  <a:pt x="101187" y="42993"/>
                </a:cubicBezTo>
                <a:cubicBezTo>
                  <a:pt x="101774" y="42373"/>
                  <a:pt x="102655" y="41982"/>
                  <a:pt x="103568" y="41982"/>
                </a:cubicBezTo>
                <a:lnTo>
                  <a:pt x="164730" y="41982"/>
                </a:lnTo>
                <a:cubicBezTo>
                  <a:pt x="165676" y="41982"/>
                  <a:pt x="166524" y="42373"/>
                  <a:pt x="167144" y="42993"/>
                </a:cubicBezTo>
                <a:cubicBezTo>
                  <a:pt x="167763" y="43613"/>
                  <a:pt x="168155" y="44461"/>
                  <a:pt x="168155" y="45374"/>
                </a:cubicBezTo>
                <a:lnTo>
                  <a:pt x="168155" y="150997"/>
                </a:lnTo>
                <a:cubicBezTo>
                  <a:pt x="168155" y="151943"/>
                  <a:pt x="167763" y="152791"/>
                  <a:pt x="167144" y="153411"/>
                </a:cubicBezTo>
                <a:cubicBezTo>
                  <a:pt x="166524" y="154031"/>
                  <a:pt x="165676" y="154422"/>
                  <a:pt x="164730" y="154422"/>
                </a:cubicBezTo>
                <a:lnTo>
                  <a:pt x="103568" y="154422"/>
                </a:lnTo>
                <a:cubicBezTo>
                  <a:pt x="102655" y="154422"/>
                  <a:pt x="101774" y="154031"/>
                  <a:pt x="101187" y="153411"/>
                </a:cubicBezTo>
                <a:cubicBezTo>
                  <a:pt x="100567" y="152791"/>
                  <a:pt x="100175" y="151943"/>
                  <a:pt x="100175" y="150997"/>
                </a:cubicBezTo>
                <a:lnTo>
                  <a:pt x="100175" y="105134"/>
                </a:lnTo>
                <a:cubicBezTo>
                  <a:pt x="100175" y="103438"/>
                  <a:pt x="98805" y="102068"/>
                  <a:pt x="97109" y="102068"/>
                </a:cubicBezTo>
                <a:cubicBezTo>
                  <a:pt x="95413" y="102068"/>
                  <a:pt x="94043" y="103438"/>
                  <a:pt x="94043" y="105134"/>
                </a:cubicBezTo>
                <a:lnTo>
                  <a:pt x="94043" y="150997"/>
                </a:lnTo>
                <a:cubicBezTo>
                  <a:pt x="94043" y="153640"/>
                  <a:pt x="95119" y="156021"/>
                  <a:pt x="96848" y="157750"/>
                </a:cubicBezTo>
                <a:cubicBezTo>
                  <a:pt x="98577" y="159446"/>
                  <a:pt x="100958" y="160522"/>
                  <a:pt x="103568" y="160522"/>
                </a:cubicBezTo>
                <a:lnTo>
                  <a:pt x="109244" y="160522"/>
                </a:lnTo>
                <a:lnTo>
                  <a:pt x="109244" y="178985"/>
                </a:lnTo>
                <a:lnTo>
                  <a:pt x="6133" y="178985"/>
                </a:lnTo>
                <a:lnTo>
                  <a:pt x="6133" y="105134"/>
                </a:lnTo>
                <a:cubicBezTo>
                  <a:pt x="6133" y="103438"/>
                  <a:pt x="4763" y="102068"/>
                  <a:pt x="3067" y="102068"/>
                </a:cubicBezTo>
                <a:cubicBezTo>
                  <a:pt x="1370" y="102068"/>
                  <a:pt x="0" y="103438"/>
                  <a:pt x="0" y="105134"/>
                </a:cubicBezTo>
                <a:lnTo>
                  <a:pt x="0" y="193827"/>
                </a:lnTo>
                <a:cubicBezTo>
                  <a:pt x="0" y="197937"/>
                  <a:pt x="1697" y="201689"/>
                  <a:pt x="4371" y="204396"/>
                </a:cubicBezTo>
                <a:cubicBezTo>
                  <a:pt x="7079" y="207104"/>
                  <a:pt x="10830" y="208767"/>
                  <a:pt x="14940" y="208767"/>
                </a:cubicBezTo>
                <a:lnTo>
                  <a:pt x="100436" y="208767"/>
                </a:lnTo>
                <a:cubicBezTo>
                  <a:pt x="104547" y="208767"/>
                  <a:pt x="108265" y="207104"/>
                  <a:pt x="110973" y="204396"/>
                </a:cubicBezTo>
                <a:cubicBezTo>
                  <a:pt x="113680" y="201689"/>
                  <a:pt x="115376" y="197937"/>
                  <a:pt x="115376" y="193827"/>
                </a:cubicBezTo>
                <a:lnTo>
                  <a:pt x="115376" y="160522"/>
                </a:lnTo>
                <a:lnTo>
                  <a:pt x="164730" y="160522"/>
                </a:lnTo>
                <a:cubicBezTo>
                  <a:pt x="167372" y="160522"/>
                  <a:pt x="169753" y="159446"/>
                  <a:pt x="171482" y="157750"/>
                </a:cubicBezTo>
                <a:cubicBezTo>
                  <a:pt x="173211" y="156021"/>
                  <a:pt x="174255" y="153640"/>
                  <a:pt x="174255" y="150997"/>
                </a:cubicBezTo>
                <a:lnTo>
                  <a:pt x="174255" y="45374"/>
                </a:lnTo>
                <a:cubicBezTo>
                  <a:pt x="174255" y="42765"/>
                  <a:pt x="173211" y="40383"/>
                  <a:pt x="171482" y="38655"/>
                </a:cubicBezTo>
                <a:cubicBezTo>
                  <a:pt x="169753" y="36926"/>
                  <a:pt x="167372" y="35849"/>
                  <a:pt x="164730" y="35849"/>
                </a:cubicBezTo>
                <a:lnTo>
                  <a:pt x="115376" y="35849"/>
                </a:lnTo>
                <a:lnTo>
                  <a:pt x="115376" y="14940"/>
                </a:lnTo>
                <a:cubicBezTo>
                  <a:pt x="115376" y="10830"/>
                  <a:pt x="113680" y="7079"/>
                  <a:pt x="110973" y="4371"/>
                </a:cubicBezTo>
                <a:cubicBezTo>
                  <a:pt x="108265" y="1664"/>
                  <a:pt x="104547" y="0"/>
                  <a:pt x="100436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blockchain graph visualization</a:t>
            </a:r>
            <a:endParaRPr/>
          </a:p>
        </p:txBody>
      </p:sp>
      <p:sp>
        <p:nvSpPr>
          <p:cNvPr id="1679" name="Google Shape;1679;p43"/>
          <p:cNvSpPr/>
          <p:nvPr/>
        </p:nvSpPr>
        <p:spPr>
          <a:xfrm>
            <a:off x="1149475" y="1555100"/>
            <a:ext cx="6831600" cy="33846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0" name="Google Shape;1680;p43"/>
          <p:cNvPicPr preferRelativeResize="0"/>
          <p:nvPr/>
        </p:nvPicPr>
        <p:blipFill rotWithShape="1">
          <a:blip r:embed="rId3">
            <a:alphaModFix/>
          </a:blip>
          <a:srcRect b="20990" l="31375" r="0" t="19866"/>
          <a:stretch/>
        </p:blipFill>
        <p:spPr>
          <a:xfrm>
            <a:off x="1235525" y="1609450"/>
            <a:ext cx="6672950" cy="32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44"/>
          <p:cNvSpPr txBox="1"/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57150" rotWithShape="0" algn="bl" dir="5400000" dist="19050">
              <a:schemeClr val="accent3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775EF5"/>
                </a:solidFill>
              </a:rPr>
              <a:t>Thank you!</a:t>
            </a:r>
            <a:endParaRPr/>
          </a:p>
        </p:txBody>
      </p:sp>
      <p:sp>
        <p:nvSpPr>
          <p:cNvPr id="1691" name="Google Shape;1691;p45"/>
          <p:cNvSpPr txBox="1"/>
          <p:nvPr>
            <p:ph idx="1" type="body"/>
          </p:nvPr>
        </p:nvSpPr>
        <p:spPr>
          <a:xfrm>
            <a:off x="720000" y="2017650"/>
            <a:ext cx="77040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E8B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E8BD8"/>
              </a:solidFill>
            </a:endParaRPr>
          </a:p>
        </p:txBody>
      </p:sp>
      <p:sp>
        <p:nvSpPr>
          <p:cNvPr id="1692" name="Google Shape;1692;p45"/>
          <p:cNvSpPr txBox="1"/>
          <p:nvPr/>
        </p:nvSpPr>
        <p:spPr>
          <a:xfrm>
            <a:off x="720000" y="2017650"/>
            <a:ext cx="41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Do you have any questions?</a:t>
            </a:r>
            <a:endParaRPr/>
          </a:p>
        </p:txBody>
      </p:sp>
      <p:sp>
        <p:nvSpPr>
          <p:cNvPr id="1693" name="Google Shape;1693;p45"/>
          <p:cNvSpPr/>
          <p:nvPr/>
        </p:nvSpPr>
        <p:spPr>
          <a:xfrm>
            <a:off x="880859" y="2898752"/>
            <a:ext cx="362886" cy="434759"/>
          </a:xfrm>
          <a:custGeom>
            <a:rect b="b" l="l" r="r" t="t"/>
            <a:pathLst>
              <a:path extrusionOk="0" h="208768" w="174255">
                <a:moveTo>
                  <a:pt x="84909" y="6100"/>
                </a:moveTo>
                <a:lnTo>
                  <a:pt x="84909" y="14288"/>
                </a:lnTo>
                <a:cubicBezTo>
                  <a:pt x="84909" y="15266"/>
                  <a:pt x="84518" y="16147"/>
                  <a:pt x="83866" y="16767"/>
                </a:cubicBezTo>
                <a:cubicBezTo>
                  <a:pt x="83213" y="17419"/>
                  <a:pt x="82333" y="17810"/>
                  <a:pt x="81387" y="17810"/>
                </a:cubicBezTo>
                <a:lnTo>
                  <a:pt x="33990" y="17810"/>
                </a:lnTo>
                <a:cubicBezTo>
                  <a:pt x="33044" y="17810"/>
                  <a:pt x="32131" y="17419"/>
                  <a:pt x="31511" y="16767"/>
                </a:cubicBezTo>
                <a:cubicBezTo>
                  <a:pt x="30859" y="16147"/>
                  <a:pt x="30467" y="15266"/>
                  <a:pt x="30467" y="14288"/>
                </a:cubicBezTo>
                <a:lnTo>
                  <a:pt x="30467" y="6100"/>
                </a:lnTo>
                <a:close/>
                <a:moveTo>
                  <a:pt x="67295" y="50626"/>
                </a:moveTo>
                <a:cubicBezTo>
                  <a:pt x="69741" y="50626"/>
                  <a:pt x="71927" y="51474"/>
                  <a:pt x="73493" y="52844"/>
                </a:cubicBezTo>
                <a:cubicBezTo>
                  <a:pt x="74960" y="54149"/>
                  <a:pt x="75874" y="55910"/>
                  <a:pt x="75874" y="57802"/>
                </a:cubicBezTo>
                <a:cubicBezTo>
                  <a:pt x="75874" y="59694"/>
                  <a:pt x="74960" y="61423"/>
                  <a:pt x="73493" y="62728"/>
                </a:cubicBezTo>
                <a:cubicBezTo>
                  <a:pt x="71927" y="64098"/>
                  <a:pt x="69741" y="64979"/>
                  <a:pt x="67295" y="64979"/>
                </a:cubicBezTo>
                <a:lnTo>
                  <a:pt x="46875" y="64979"/>
                </a:lnTo>
                <a:lnTo>
                  <a:pt x="46875" y="50626"/>
                </a:lnTo>
                <a:close/>
                <a:moveTo>
                  <a:pt x="141113" y="56302"/>
                </a:moveTo>
                <a:cubicBezTo>
                  <a:pt x="144016" y="56302"/>
                  <a:pt x="146626" y="57476"/>
                  <a:pt x="148518" y="59368"/>
                </a:cubicBezTo>
                <a:cubicBezTo>
                  <a:pt x="150410" y="61260"/>
                  <a:pt x="151584" y="63870"/>
                  <a:pt x="151584" y="66773"/>
                </a:cubicBezTo>
                <a:cubicBezTo>
                  <a:pt x="151584" y="69676"/>
                  <a:pt x="150410" y="72286"/>
                  <a:pt x="148518" y="74178"/>
                </a:cubicBezTo>
                <a:cubicBezTo>
                  <a:pt x="146626" y="76070"/>
                  <a:pt x="144016" y="77244"/>
                  <a:pt x="141113" y="77244"/>
                </a:cubicBezTo>
                <a:cubicBezTo>
                  <a:pt x="138243" y="77244"/>
                  <a:pt x="135600" y="76070"/>
                  <a:pt x="133709" y="74178"/>
                </a:cubicBezTo>
                <a:cubicBezTo>
                  <a:pt x="131817" y="72286"/>
                  <a:pt x="130642" y="69676"/>
                  <a:pt x="130642" y="66773"/>
                </a:cubicBezTo>
                <a:cubicBezTo>
                  <a:pt x="130642" y="63870"/>
                  <a:pt x="131817" y="61260"/>
                  <a:pt x="133709" y="59368"/>
                </a:cubicBezTo>
                <a:cubicBezTo>
                  <a:pt x="135600" y="57476"/>
                  <a:pt x="138243" y="56302"/>
                  <a:pt x="141113" y="56302"/>
                </a:cubicBezTo>
                <a:close/>
                <a:moveTo>
                  <a:pt x="141113" y="50202"/>
                </a:moveTo>
                <a:cubicBezTo>
                  <a:pt x="136546" y="50202"/>
                  <a:pt x="132404" y="52029"/>
                  <a:pt x="129403" y="55030"/>
                </a:cubicBezTo>
                <a:cubicBezTo>
                  <a:pt x="126402" y="58063"/>
                  <a:pt x="124542" y="62173"/>
                  <a:pt x="124542" y="66773"/>
                </a:cubicBezTo>
                <a:cubicBezTo>
                  <a:pt x="124542" y="71340"/>
                  <a:pt x="126402" y="75482"/>
                  <a:pt x="129403" y="78483"/>
                </a:cubicBezTo>
                <a:cubicBezTo>
                  <a:pt x="132404" y="81484"/>
                  <a:pt x="136546" y="83344"/>
                  <a:pt x="141113" y="83344"/>
                </a:cubicBezTo>
                <a:cubicBezTo>
                  <a:pt x="145713" y="83344"/>
                  <a:pt x="149855" y="81484"/>
                  <a:pt x="152856" y="78483"/>
                </a:cubicBezTo>
                <a:cubicBezTo>
                  <a:pt x="155857" y="75482"/>
                  <a:pt x="157717" y="71340"/>
                  <a:pt x="157717" y="66773"/>
                </a:cubicBezTo>
                <a:cubicBezTo>
                  <a:pt x="157717" y="62173"/>
                  <a:pt x="155857" y="58063"/>
                  <a:pt x="152856" y="55030"/>
                </a:cubicBezTo>
                <a:cubicBezTo>
                  <a:pt x="149855" y="52029"/>
                  <a:pt x="145713" y="50202"/>
                  <a:pt x="141113" y="50202"/>
                </a:cubicBezTo>
                <a:close/>
                <a:moveTo>
                  <a:pt x="67295" y="71079"/>
                </a:moveTo>
                <a:cubicBezTo>
                  <a:pt x="69741" y="71079"/>
                  <a:pt x="71927" y="71927"/>
                  <a:pt x="73493" y="73329"/>
                </a:cubicBezTo>
                <a:cubicBezTo>
                  <a:pt x="74960" y="74602"/>
                  <a:pt x="75874" y="76363"/>
                  <a:pt x="75874" y="78255"/>
                </a:cubicBezTo>
                <a:cubicBezTo>
                  <a:pt x="75874" y="80147"/>
                  <a:pt x="74960" y="81908"/>
                  <a:pt x="73493" y="83213"/>
                </a:cubicBezTo>
                <a:cubicBezTo>
                  <a:pt x="71927" y="84583"/>
                  <a:pt x="69741" y="85431"/>
                  <a:pt x="67295" y="85431"/>
                </a:cubicBezTo>
                <a:lnTo>
                  <a:pt x="46875" y="85431"/>
                </a:lnTo>
                <a:lnTo>
                  <a:pt x="46875" y="71079"/>
                </a:lnTo>
                <a:close/>
                <a:moveTo>
                  <a:pt x="112310" y="50202"/>
                </a:moveTo>
                <a:cubicBezTo>
                  <a:pt x="110614" y="50202"/>
                  <a:pt x="109244" y="51539"/>
                  <a:pt x="109244" y="53236"/>
                </a:cubicBezTo>
                <a:lnTo>
                  <a:pt x="109244" y="93815"/>
                </a:lnTo>
                <a:cubicBezTo>
                  <a:pt x="109244" y="95511"/>
                  <a:pt x="110614" y="96881"/>
                  <a:pt x="112310" y="96881"/>
                </a:cubicBezTo>
                <a:cubicBezTo>
                  <a:pt x="114006" y="96881"/>
                  <a:pt x="115376" y="95511"/>
                  <a:pt x="115376" y="93815"/>
                </a:cubicBezTo>
                <a:lnTo>
                  <a:pt x="115376" y="53236"/>
                </a:lnTo>
                <a:cubicBezTo>
                  <a:pt x="115376" y="51539"/>
                  <a:pt x="114006" y="50202"/>
                  <a:pt x="112310" y="50202"/>
                </a:cubicBezTo>
                <a:close/>
                <a:moveTo>
                  <a:pt x="52551" y="37121"/>
                </a:moveTo>
                <a:cubicBezTo>
                  <a:pt x="50855" y="37121"/>
                  <a:pt x="49485" y="38491"/>
                  <a:pt x="49485" y="40155"/>
                </a:cubicBezTo>
                <a:lnTo>
                  <a:pt x="49485" y="44493"/>
                </a:lnTo>
                <a:lnTo>
                  <a:pt x="36437" y="44493"/>
                </a:lnTo>
                <a:cubicBezTo>
                  <a:pt x="34740" y="44493"/>
                  <a:pt x="33370" y="45864"/>
                  <a:pt x="33370" y="47560"/>
                </a:cubicBezTo>
                <a:cubicBezTo>
                  <a:pt x="33370" y="49223"/>
                  <a:pt x="34740" y="50626"/>
                  <a:pt x="36437" y="50626"/>
                </a:cubicBezTo>
                <a:lnTo>
                  <a:pt x="40775" y="50626"/>
                </a:lnTo>
                <a:lnTo>
                  <a:pt x="40775" y="85431"/>
                </a:lnTo>
                <a:lnTo>
                  <a:pt x="36437" y="85431"/>
                </a:lnTo>
                <a:cubicBezTo>
                  <a:pt x="34740" y="85431"/>
                  <a:pt x="33370" y="86801"/>
                  <a:pt x="33370" y="88498"/>
                </a:cubicBezTo>
                <a:cubicBezTo>
                  <a:pt x="33370" y="90194"/>
                  <a:pt x="34740" y="91564"/>
                  <a:pt x="36437" y="91564"/>
                </a:cubicBezTo>
                <a:lnTo>
                  <a:pt x="49485" y="91564"/>
                </a:lnTo>
                <a:lnTo>
                  <a:pt x="49485" y="95870"/>
                </a:lnTo>
                <a:cubicBezTo>
                  <a:pt x="49485" y="97566"/>
                  <a:pt x="50855" y="98936"/>
                  <a:pt x="52551" y="98936"/>
                </a:cubicBezTo>
                <a:cubicBezTo>
                  <a:pt x="54214" y="98936"/>
                  <a:pt x="55617" y="97566"/>
                  <a:pt x="55617" y="95870"/>
                </a:cubicBezTo>
                <a:lnTo>
                  <a:pt x="55617" y="91564"/>
                </a:lnTo>
                <a:lnTo>
                  <a:pt x="64261" y="91564"/>
                </a:lnTo>
                <a:lnTo>
                  <a:pt x="64261" y="95870"/>
                </a:lnTo>
                <a:cubicBezTo>
                  <a:pt x="64261" y="97566"/>
                  <a:pt x="65631" y="98936"/>
                  <a:pt x="67295" y="98936"/>
                </a:cubicBezTo>
                <a:cubicBezTo>
                  <a:pt x="68991" y="98936"/>
                  <a:pt x="70361" y="97566"/>
                  <a:pt x="70361" y="95870"/>
                </a:cubicBezTo>
                <a:lnTo>
                  <a:pt x="70361" y="91270"/>
                </a:lnTo>
                <a:cubicBezTo>
                  <a:pt x="73134" y="90748"/>
                  <a:pt x="75580" y="89509"/>
                  <a:pt x="77537" y="87780"/>
                </a:cubicBezTo>
                <a:cubicBezTo>
                  <a:pt x="80277" y="85366"/>
                  <a:pt x="82006" y="82006"/>
                  <a:pt x="82006" y="78255"/>
                </a:cubicBezTo>
                <a:cubicBezTo>
                  <a:pt x="82006" y="74145"/>
                  <a:pt x="79919" y="70459"/>
                  <a:pt x="76657" y="68012"/>
                </a:cubicBezTo>
                <a:cubicBezTo>
                  <a:pt x="79919" y="65566"/>
                  <a:pt x="82006" y="61913"/>
                  <a:pt x="82006" y="57802"/>
                </a:cubicBezTo>
                <a:cubicBezTo>
                  <a:pt x="82006" y="54051"/>
                  <a:pt x="80277" y="50691"/>
                  <a:pt x="77537" y="48277"/>
                </a:cubicBezTo>
                <a:cubicBezTo>
                  <a:pt x="75580" y="46549"/>
                  <a:pt x="73134" y="45309"/>
                  <a:pt x="70361" y="44787"/>
                </a:cubicBezTo>
                <a:lnTo>
                  <a:pt x="70361" y="40155"/>
                </a:lnTo>
                <a:cubicBezTo>
                  <a:pt x="70361" y="38491"/>
                  <a:pt x="68991" y="37121"/>
                  <a:pt x="67295" y="37121"/>
                </a:cubicBezTo>
                <a:cubicBezTo>
                  <a:pt x="65631" y="37121"/>
                  <a:pt x="64261" y="38491"/>
                  <a:pt x="64261" y="40155"/>
                </a:cubicBezTo>
                <a:lnTo>
                  <a:pt x="64261" y="44493"/>
                </a:lnTo>
                <a:lnTo>
                  <a:pt x="55617" y="44493"/>
                </a:lnTo>
                <a:lnTo>
                  <a:pt x="55617" y="40155"/>
                </a:lnTo>
                <a:cubicBezTo>
                  <a:pt x="55617" y="38491"/>
                  <a:pt x="54214" y="37121"/>
                  <a:pt x="52551" y="37121"/>
                </a:cubicBezTo>
                <a:close/>
                <a:moveTo>
                  <a:pt x="30957" y="108331"/>
                </a:moveTo>
                <a:cubicBezTo>
                  <a:pt x="29293" y="108331"/>
                  <a:pt x="27923" y="109701"/>
                  <a:pt x="27923" y="111397"/>
                </a:cubicBezTo>
                <a:cubicBezTo>
                  <a:pt x="27923" y="113060"/>
                  <a:pt x="29293" y="114430"/>
                  <a:pt x="30957" y="114430"/>
                </a:cubicBezTo>
                <a:lnTo>
                  <a:pt x="84420" y="114430"/>
                </a:lnTo>
                <a:cubicBezTo>
                  <a:pt x="86084" y="114430"/>
                  <a:pt x="87454" y="113060"/>
                  <a:pt x="87454" y="111397"/>
                </a:cubicBezTo>
                <a:cubicBezTo>
                  <a:pt x="87454" y="109701"/>
                  <a:pt x="86084" y="108331"/>
                  <a:pt x="84420" y="108331"/>
                </a:cubicBezTo>
                <a:close/>
                <a:moveTo>
                  <a:pt x="30957" y="123695"/>
                </a:moveTo>
                <a:cubicBezTo>
                  <a:pt x="29293" y="123695"/>
                  <a:pt x="27923" y="125065"/>
                  <a:pt x="27923" y="126761"/>
                </a:cubicBezTo>
                <a:cubicBezTo>
                  <a:pt x="27923" y="128424"/>
                  <a:pt x="29293" y="129794"/>
                  <a:pt x="30957" y="129794"/>
                </a:cubicBezTo>
                <a:lnTo>
                  <a:pt x="50757" y="129794"/>
                </a:lnTo>
                <a:cubicBezTo>
                  <a:pt x="52453" y="129794"/>
                  <a:pt x="53823" y="128424"/>
                  <a:pt x="53823" y="126761"/>
                </a:cubicBezTo>
                <a:cubicBezTo>
                  <a:pt x="53823" y="125065"/>
                  <a:pt x="52453" y="123695"/>
                  <a:pt x="50757" y="123695"/>
                </a:cubicBezTo>
                <a:close/>
                <a:moveTo>
                  <a:pt x="64620" y="123695"/>
                </a:moveTo>
                <a:cubicBezTo>
                  <a:pt x="62924" y="123695"/>
                  <a:pt x="61554" y="125065"/>
                  <a:pt x="61554" y="126761"/>
                </a:cubicBezTo>
                <a:cubicBezTo>
                  <a:pt x="61554" y="128424"/>
                  <a:pt x="62924" y="129794"/>
                  <a:pt x="64620" y="129794"/>
                </a:cubicBezTo>
                <a:lnTo>
                  <a:pt x="84420" y="129794"/>
                </a:lnTo>
                <a:cubicBezTo>
                  <a:pt x="86084" y="129794"/>
                  <a:pt x="87454" y="128424"/>
                  <a:pt x="87454" y="126761"/>
                </a:cubicBezTo>
                <a:cubicBezTo>
                  <a:pt x="87454" y="125065"/>
                  <a:pt x="86084" y="123695"/>
                  <a:pt x="84420" y="123695"/>
                </a:cubicBezTo>
                <a:close/>
                <a:moveTo>
                  <a:pt x="128098" y="128033"/>
                </a:moveTo>
                <a:lnTo>
                  <a:pt x="128098" y="139874"/>
                </a:lnTo>
                <a:lnTo>
                  <a:pt x="115376" y="139874"/>
                </a:lnTo>
                <a:lnTo>
                  <a:pt x="115376" y="128033"/>
                </a:lnTo>
                <a:close/>
                <a:moveTo>
                  <a:pt x="30957" y="139058"/>
                </a:moveTo>
                <a:cubicBezTo>
                  <a:pt x="29293" y="139058"/>
                  <a:pt x="27923" y="140429"/>
                  <a:pt x="27923" y="142125"/>
                </a:cubicBezTo>
                <a:cubicBezTo>
                  <a:pt x="27923" y="143788"/>
                  <a:pt x="29293" y="145158"/>
                  <a:pt x="30957" y="145158"/>
                </a:cubicBezTo>
                <a:lnTo>
                  <a:pt x="84420" y="145158"/>
                </a:lnTo>
                <a:cubicBezTo>
                  <a:pt x="86084" y="145158"/>
                  <a:pt x="87454" y="143788"/>
                  <a:pt x="87454" y="142125"/>
                </a:cubicBezTo>
                <a:cubicBezTo>
                  <a:pt x="87454" y="140429"/>
                  <a:pt x="86084" y="139058"/>
                  <a:pt x="84420" y="139058"/>
                </a:cubicBezTo>
                <a:close/>
                <a:moveTo>
                  <a:pt x="112310" y="121900"/>
                </a:moveTo>
                <a:cubicBezTo>
                  <a:pt x="110614" y="121900"/>
                  <a:pt x="109244" y="123270"/>
                  <a:pt x="109244" y="124967"/>
                </a:cubicBezTo>
                <a:lnTo>
                  <a:pt x="109244" y="142940"/>
                </a:lnTo>
                <a:cubicBezTo>
                  <a:pt x="109244" y="144636"/>
                  <a:pt x="110614" y="146007"/>
                  <a:pt x="112310" y="146007"/>
                </a:cubicBezTo>
                <a:lnTo>
                  <a:pt x="131132" y="146007"/>
                </a:lnTo>
                <a:cubicBezTo>
                  <a:pt x="132828" y="146007"/>
                  <a:pt x="134198" y="144636"/>
                  <a:pt x="134198" y="142940"/>
                </a:cubicBezTo>
                <a:lnTo>
                  <a:pt x="134198" y="124967"/>
                </a:lnTo>
                <a:cubicBezTo>
                  <a:pt x="134198" y="123270"/>
                  <a:pt x="132828" y="121900"/>
                  <a:pt x="131132" y="121900"/>
                </a:cubicBezTo>
                <a:close/>
                <a:moveTo>
                  <a:pt x="143364" y="105623"/>
                </a:moveTo>
                <a:cubicBezTo>
                  <a:pt x="141700" y="105623"/>
                  <a:pt x="140298" y="106993"/>
                  <a:pt x="140298" y="108657"/>
                </a:cubicBezTo>
                <a:lnTo>
                  <a:pt x="140298" y="142940"/>
                </a:lnTo>
                <a:cubicBezTo>
                  <a:pt x="140298" y="144636"/>
                  <a:pt x="141700" y="146007"/>
                  <a:pt x="143364" y="146007"/>
                </a:cubicBezTo>
                <a:cubicBezTo>
                  <a:pt x="145060" y="146007"/>
                  <a:pt x="146430" y="144636"/>
                  <a:pt x="146430" y="142940"/>
                </a:cubicBezTo>
                <a:lnTo>
                  <a:pt x="146430" y="108657"/>
                </a:lnTo>
                <a:cubicBezTo>
                  <a:pt x="146430" y="106993"/>
                  <a:pt x="145060" y="105623"/>
                  <a:pt x="143364" y="105623"/>
                </a:cubicBezTo>
                <a:close/>
                <a:moveTo>
                  <a:pt x="155596" y="105623"/>
                </a:moveTo>
                <a:cubicBezTo>
                  <a:pt x="153933" y="105623"/>
                  <a:pt x="152563" y="106993"/>
                  <a:pt x="152563" y="108657"/>
                </a:cubicBezTo>
                <a:lnTo>
                  <a:pt x="152563" y="142940"/>
                </a:lnTo>
                <a:cubicBezTo>
                  <a:pt x="152563" y="144636"/>
                  <a:pt x="153900" y="146007"/>
                  <a:pt x="155596" y="146007"/>
                </a:cubicBezTo>
                <a:cubicBezTo>
                  <a:pt x="157293" y="146007"/>
                  <a:pt x="158663" y="144636"/>
                  <a:pt x="158663" y="142940"/>
                </a:cubicBezTo>
                <a:lnTo>
                  <a:pt x="158663" y="108657"/>
                </a:lnTo>
                <a:cubicBezTo>
                  <a:pt x="158663" y="106993"/>
                  <a:pt x="157293" y="105623"/>
                  <a:pt x="155596" y="105623"/>
                </a:cubicBezTo>
                <a:close/>
                <a:moveTo>
                  <a:pt x="30957" y="154422"/>
                </a:moveTo>
                <a:cubicBezTo>
                  <a:pt x="29293" y="154422"/>
                  <a:pt x="27923" y="155792"/>
                  <a:pt x="27923" y="157456"/>
                </a:cubicBezTo>
                <a:cubicBezTo>
                  <a:pt x="27923" y="159152"/>
                  <a:pt x="29293" y="160522"/>
                  <a:pt x="30957" y="160522"/>
                </a:cubicBezTo>
                <a:lnTo>
                  <a:pt x="50757" y="160522"/>
                </a:lnTo>
                <a:cubicBezTo>
                  <a:pt x="52453" y="160522"/>
                  <a:pt x="53823" y="159152"/>
                  <a:pt x="53823" y="157456"/>
                </a:cubicBezTo>
                <a:cubicBezTo>
                  <a:pt x="53823" y="155792"/>
                  <a:pt x="52453" y="154422"/>
                  <a:pt x="50757" y="154422"/>
                </a:cubicBezTo>
                <a:close/>
                <a:moveTo>
                  <a:pt x="64620" y="154422"/>
                </a:moveTo>
                <a:cubicBezTo>
                  <a:pt x="62924" y="154422"/>
                  <a:pt x="61554" y="155792"/>
                  <a:pt x="61554" y="157456"/>
                </a:cubicBezTo>
                <a:cubicBezTo>
                  <a:pt x="61554" y="159152"/>
                  <a:pt x="62924" y="160522"/>
                  <a:pt x="64620" y="160522"/>
                </a:cubicBezTo>
                <a:lnTo>
                  <a:pt x="84420" y="160522"/>
                </a:lnTo>
                <a:cubicBezTo>
                  <a:pt x="86084" y="160522"/>
                  <a:pt x="87454" y="159152"/>
                  <a:pt x="87454" y="157456"/>
                </a:cubicBezTo>
                <a:cubicBezTo>
                  <a:pt x="87454" y="155792"/>
                  <a:pt x="86084" y="154422"/>
                  <a:pt x="84420" y="154422"/>
                </a:cubicBezTo>
                <a:close/>
                <a:moveTo>
                  <a:pt x="44624" y="190826"/>
                </a:moveTo>
                <a:cubicBezTo>
                  <a:pt x="42928" y="190826"/>
                  <a:pt x="41558" y="192196"/>
                  <a:pt x="41558" y="193892"/>
                </a:cubicBezTo>
                <a:cubicBezTo>
                  <a:pt x="41558" y="195556"/>
                  <a:pt x="42928" y="196959"/>
                  <a:pt x="44624" y="196959"/>
                </a:cubicBezTo>
                <a:lnTo>
                  <a:pt x="70753" y="196959"/>
                </a:lnTo>
                <a:cubicBezTo>
                  <a:pt x="72449" y="196959"/>
                  <a:pt x="73819" y="195556"/>
                  <a:pt x="73819" y="193892"/>
                </a:cubicBezTo>
                <a:cubicBezTo>
                  <a:pt x="73819" y="192196"/>
                  <a:pt x="72449" y="190826"/>
                  <a:pt x="70753" y="190826"/>
                </a:cubicBezTo>
                <a:close/>
                <a:moveTo>
                  <a:pt x="109244" y="185118"/>
                </a:moveTo>
                <a:lnTo>
                  <a:pt x="109244" y="193827"/>
                </a:lnTo>
                <a:cubicBezTo>
                  <a:pt x="109244" y="196274"/>
                  <a:pt x="108265" y="198459"/>
                  <a:pt x="106667" y="200058"/>
                </a:cubicBezTo>
                <a:cubicBezTo>
                  <a:pt x="105068" y="201656"/>
                  <a:pt x="102850" y="202667"/>
                  <a:pt x="100436" y="202667"/>
                </a:cubicBezTo>
                <a:lnTo>
                  <a:pt x="14940" y="202667"/>
                </a:lnTo>
                <a:cubicBezTo>
                  <a:pt x="12526" y="202667"/>
                  <a:pt x="10308" y="201656"/>
                  <a:pt x="8710" y="200058"/>
                </a:cubicBezTo>
                <a:cubicBezTo>
                  <a:pt x="7112" y="198459"/>
                  <a:pt x="6133" y="196274"/>
                  <a:pt x="6133" y="193827"/>
                </a:cubicBezTo>
                <a:lnTo>
                  <a:pt x="6133" y="185118"/>
                </a:lnTo>
                <a:close/>
                <a:moveTo>
                  <a:pt x="14940" y="0"/>
                </a:moveTo>
                <a:cubicBezTo>
                  <a:pt x="10830" y="0"/>
                  <a:pt x="7079" y="1664"/>
                  <a:pt x="4371" y="4371"/>
                </a:cubicBezTo>
                <a:cubicBezTo>
                  <a:pt x="1697" y="7079"/>
                  <a:pt x="0" y="10830"/>
                  <a:pt x="0" y="14940"/>
                </a:cubicBezTo>
                <a:lnTo>
                  <a:pt x="0" y="91270"/>
                </a:lnTo>
                <a:cubicBezTo>
                  <a:pt x="0" y="92967"/>
                  <a:pt x="1370" y="94337"/>
                  <a:pt x="3067" y="94337"/>
                </a:cubicBezTo>
                <a:cubicBezTo>
                  <a:pt x="4763" y="94337"/>
                  <a:pt x="6133" y="92967"/>
                  <a:pt x="6133" y="91270"/>
                </a:cubicBezTo>
                <a:lnTo>
                  <a:pt x="6133" y="14940"/>
                </a:lnTo>
                <a:cubicBezTo>
                  <a:pt x="6133" y="12526"/>
                  <a:pt x="7112" y="10308"/>
                  <a:pt x="8710" y="8710"/>
                </a:cubicBezTo>
                <a:cubicBezTo>
                  <a:pt x="10308" y="7111"/>
                  <a:pt x="12526" y="6100"/>
                  <a:pt x="14940" y="6100"/>
                </a:cubicBezTo>
                <a:lnTo>
                  <a:pt x="24335" y="6100"/>
                </a:lnTo>
                <a:lnTo>
                  <a:pt x="24335" y="14288"/>
                </a:lnTo>
                <a:cubicBezTo>
                  <a:pt x="24335" y="16930"/>
                  <a:pt x="25444" y="19344"/>
                  <a:pt x="27173" y="21105"/>
                </a:cubicBezTo>
                <a:cubicBezTo>
                  <a:pt x="28934" y="22834"/>
                  <a:pt x="31348" y="23943"/>
                  <a:pt x="33990" y="23943"/>
                </a:cubicBezTo>
                <a:lnTo>
                  <a:pt x="81387" y="23943"/>
                </a:lnTo>
                <a:cubicBezTo>
                  <a:pt x="84029" y="23943"/>
                  <a:pt x="86443" y="22834"/>
                  <a:pt x="88204" y="21105"/>
                </a:cubicBezTo>
                <a:cubicBezTo>
                  <a:pt x="89933" y="19344"/>
                  <a:pt x="91042" y="16930"/>
                  <a:pt x="91042" y="14288"/>
                </a:cubicBezTo>
                <a:lnTo>
                  <a:pt x="91042" y="6100"/>
                </a:lnTo>
                <a:lnTo>
                  <a:pt x="100436" y="6100"/>
                </a:lnTo>
                <a:cubicBezTo>
                  <a:pt x="102850" y="6100"/>
                  <a:pt x="105068" y="7111"/>
                  <a:pt x="106667" y="8710"/>
                </a:cubicBezTo>
                <a:cubicBezTo>
                  <a:pt x="108265" y="10308"/>
                  <a:pt x="109244" y="12526"/>
                  <a:pt x="109244" y="14940"/>
                </a:cubicBezTo>
                <a:lnTo>
                  <a:pt x="109244" y="35849"/>
                </a:lnTo>
                <a:lnTo>
                  <a:pt x="103568" y="35849"/>
                </a:lnTo>
                <a:cubicBezTo>
                  <a:pt x="100958" y="35849"/>
                  <a:pt x="98577" y="36926"/>
                  <a:pt x="96848" y="38655"/>
                </a:cubicBezTo>
                <a:cubicBezTo>
                  <a:pt x="95119" y="40383"/>
                  <a:pt x="94043" y="42765"/>
                  <a:pt x="94043" y="45374"/>
                </a:cubicBezTo>
                <a:lnTo>
                  <a:pt x="94043" y="91270"/>
                </a:lnTo>
                <a:cubicBezTo>
                  <a:pt x="94043" y="92967"/>
                  <a:pt x="95413" y="94337"/>
                  <a:pt x="97109" y="94337"/>
                </a:cubicBezTo>
                <a:cubicBezTo>
                  <a:pt x="98805" y="94337"/>
                  <a:pt x="100175" y="92967"/>
                  <a:pt x="100175" y="91270"/>
                </a:cubicBezTo>
                <a:lnTo>
                  <a:pt x="100175" y="45374"/>
                </a:lnTo>
                <a:cubicBezTo>
                  <a:pt x="100175" y="44461"/>
                  <a:pt x="100567" y="43613"/>
                  <a:pt x="101187" y="42993"/>
                </a:cubicBezTo>
                <a:cubicBezTo>
                  <a:pt x="101774" y="42373"/>
                  <a:pt x="102655" y="41982"/>
                  <a:pt x="103568" y="41982"/>
                </a:cubicBezTo>
                <a:lnTo>
                  <a:pt x="164730" y="41982"/>
                </a:lnTo>
                <a:cubicBezTo>
                  <a:pt x="165676" y="41982"/>
                  <a:pt x="166524" y="42373"/>
                  <a:pt x="167144" y="42993"/>
                </a:cubicBezTo>
                <a:cubicBezTo>
                  <a:pt x="167763" y="43613"/>
                  <a:pt x="168155" y="44461"/>
                  <a:pt x="168155" y="45374"/>
                </a:cubicBezTo>
                <a:lnTo>
                  <a:pt x="168155" y="150997"/>
                </a:lnTo>
                <a:cubicBezTo>
                  <a:pt x="168155" y="151943"/>
                  <a:pt x="167763" y="152791"/>
                  <a:pt x="167144" y="153411"/>
                </a:cubicBezTo>
                <a:cubicBezTo>
                  <a:pt x="166524" y="154031"/>
                  <a:pt x="165676" y="154422"/>
                  <a:pt x="164730" y="154422"/>
                </a:cubicBezTo>
                <a:lnTo>
                  <a:pt x="103568" y="154422"/>
                </a:lnTo>
                <a:cubicBezTo>
                  <a:pt x="102655" y="154422"/>
                  <a:pt x="101774" y="154031"/>
                  <a:pt x="101187" y="153411"/>
                </a:cubicBezTo>
                <a:cubicBezTo>
                  <a:pt x="100567" y="152791"/>
                  <a:pt x="100175" y="151943"/>
                  <a:pt x="100175" y="150997"/>
                </a:cubicBezTo>
                <a:lnTo>
                  <a:pt x="100175" y="105134"/>
                </a:lnTo>
                <a:cubicBezTo>
                  <a:pt x="100175" y="103438"/>
                  <a:pt x="98805" y="102068"/>
                  <a:pt x="97109" y="102068"/>
                </a:cubicBezTo>
                <a:cubicBezTo>
                  <a:pt x="95413" y="102068"/>
                  <a:pt x="94043" y="103438"/>
                  <a:pt x="94043" y="105134"/>
                </a:cubicBezTo>
                <a:lnTo>
                  <a:pt x="94043" y="150997"/>
                </a:lnTo>
                <a:cubicBezTo>
                  <a:pt x="94043" y="153640"/>
                  <a:pt x="95119" y="156021"/>
                  <a:pt x="96848" y="157750"/>
                </a:cubicBezTo>
                <a:cubicBezTo>
                  <a:pt x="98577" y="159446"/>
                  <a:pt x="100958" y="160522"/>
                  <a:pt x="103568" y="160522"/>
                </a:cubicBezTo>
                <a:lnTo>
                  <a:pt x="109244" y="160522"/>
                </a:lnTo>
                <a:lnTo>
                  <a:pt x="109244" y="178985"/>
                </a:lnTo>
                <a:lnTo>
                  <a:pt x="6133" y="178985"/>
                </a:lnTo>
                <a:lnTo>
                  <a:pt x="6133" y="105134"/>
                </a:lnTo>
                <a:cubicBezTo>
                  <a:pt x="6133" y="103438"/>
                  <a:pt x="4763" y="102068"/>
                  <a:pt x="3067" y="102068"/>
                </a:cubicBezTo>
                <a:cubicBezTo>
                  <a:pt x="1370" y="102068"/>
                  <a:pt x="0" y="103438"/>
                  <a:pt x="0" y="105134"/>
                </a:cubicBezTo>
                <a:lnTo>
                  <a:pt x="0" y="193827"/>
                </a:lnTo>
                <a:cubicBezTo>
                  <a:pt x="0" y="197937"/>
                  <a:pt x="1697" y="201689"/>
                  <a:pt x="4371" y="204396"/>
                </a:cubicBezTo>
                <a:cubicBezTo>
                  <a:pt x="7079" y="207104"/>
                  <a:pt x="10830" y="208767"/>
                  <a:pt x="14940" y="208767"/>
                </a:cubicBezTo>
                <a:lnTo>
                  <a:pt x="100436" y="208767"/>
                </a:lnTo>
                <a:cubicBezTo>
                  <a:pt x="104547" y="208767"/>
                  <a:pt x="108265" y="207104"/>
                  <a:pt x="110973" y="204396"/>
                </a:cubicBezTo>
                <a:cubicBezTo>
                  <a:pt x="113680" y="201689"/>
                  <a:pt x="115376" y="197937"/>
                  <a:pt x="115376" y="193827"/>
                </a:cubicBezTo>
                <a:lnTo>
                  <a:pt x="115376" y="160522"/>
                </a:lnTo>
                <a:lnTo>
                  <a:pt x="164730" y="160522"/>
                </a:lnTo>
                <a:cubicBezTo>
                  <a:pt x="167372" y="160522"/>
                  <a:pt x="169753" y="159446"/>
                  <a:pt x="171482" y="157750"/>
                </a:cubicBezTo>
                <a:cubicBezTo>
                  <a:pt x="173211" y="156021"/>
                  <a:pt x="174255" y="153640"/>
                  <a:pt x="174255" y="150997"/>
                </a:cubicBezTo>
                <a:lnTo>
                  <a:pt x="174255" y="45374"/>
                </a:lnTo>
                <a:cubicBezTo>
                  <a:pt x="174255" y="42765"/>
                  <a:pt x="173211" y="40383"/>
                  <a:pt x="171482" y="38655"/>
                </a:cubicBezTo>
                <a:cubicBezTo>
                  <a:pt x="169753" y="36926"/>
                  <a:pt x="167372" y="35849"/>
                  <a:pt x="164730" y="35849"/>
                </a:cubicBezTo>
                <a:lnTo>
                  <a:pt x="115376" y="35849"/>
                </a:lnTo>
                <a:lnTo>
                  <a:pt x="115376" y="14940"/>
                </a:lnTo>
                <a:cubicBezTo>
                  <a:pt x="115376" y="10830"/>
                  <a:pt x="113680" y="7079"/>
                  <a:pt x="110973" y="4371"/>
                </a:cubicBezTo>
                <a:cubicBezTo>
                  <a:pt x="108265" y="1664"/>
                  <a:pt x="104547" y="0"/>
                  <a:pt x="100436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5"/>
          <p:cNvSpPr/>
          <p:nvPr/>
        </p:nvSpPr>
        <p:spPr>
          <a:xfrm>
            <a:off x="1749726" y="2898737"/>
            <a:ext cx="415261" cy="434770"/>
          </a:xfrm>
          <a:custGeom>
            <a:rect b="b" l="l" r="r" t="t"/>
            <a:pathLst>
              <a:path extrusionOk="0" h="208773" w="199405">
                <a:moveTo>
                  <a:pt x="33435" y="6566"/>
                </a:moveTo>
                <a:cubicBezTo>
                  <a:pt x="41525" y="11230"/>
                  <a:pt x="49615" y="15927"/>
                  <a:pt x="57705" y="20592"/>
                </a:cubicBezTo>
                <a:lnTo>
                  <a:pt x="33435" y="34586"/>
                </a:lnTo>
                <a:lnTo>
                  <a:pt x="9166" y="20592"/>
                </a:lnTo>
                <a:cubicBezTo>
                  <a:pt x="17256" y="15927"/>
                  <a:pt x="25346" y="11230"/>
                  <a:pt x="33435" y="6566"/>
                </a:cubicBezTo>
                <a:close/>
                <a:moveTo>
                  <a:pt x="6100" y="25877"/>
                </a:moveTo>
                <a:lnTo>
                  <a:pt x="30369" y="39870"/>
                </a:lnTo>
                <a:lnTo>
                  <a:pt x="30369" y="67924"/>
                </a:lnTo>
                <a:cubicBezTo>
                  <a:pt x="22280" y="63259"/>
                  <a:pt x="14222" y="58562"/>
                  <a:pt x="6100" y="53897"/>
                </a:cubicBezTo>
                <a:lnTo>
                  <a:pt x="6100" y="25877"/>
                </a:lnTo>
                <a:close/>
                <a:moveTo>
                  <a:pt x="60738" y="25877"/>
                </a:moveTo>
                <a:lnTo>
                  <a:pt x="60738" y="53897"/>
                </a:lnTo>
                <a:cubicBezTo>
                  <a:pt x="52649" y="58562"/>
                  <a:pt x="44591" y="63259"/>
                  <a:pt x="36469" y="67924"/>
                </a:cubicBezTo>
                <a:lnTo>
                  <a:pt x="36469" y="39870"/>
                </a:lnTo>
                <a:lnTo>
                  <a:pt x="60738" y="25877"/>
                </a:lnTo>
                <a:close/>
                <a:moveTo>
                  <a:pt x="138667" y="25877"/>
                </a:moveTo>
                <a:lnTo>
                  <a:pt x="162903" y="39870"/>
                </a:lnTo>
                <a:lnTo>
                  <a:pt x="162903" y="67924"/>
                </a:lnTo>
                <a:cubicBezTo>
                  <a:pt x="154846" y="63259"/>
                  <a:pt x="146757" y="58562"/>
                  <a:pt x="138667" y="53897"/>
                </a:cubicBezTo>
                <a:lnTo>
                  <a:pt x="138667" y="25877"/>
                </a:lnTo>
                <a:close/>
                <a:moveTo>
                  <a:pt x="193272" y="25877"/>
                </a:moveTo>
                <a:lnTo>
                  <a:pt x="193272" y="53897"/>
                </a:lnTo>
                <a:cubicBezTo>
                  <a:pt x="185215" y="58562"/>
                  <a:pt x="177126" y="63259"/>
                  <a:pt x="169036" y="67924"/>
                </a:cubicBezTo>
                <a:lnTo>
                  <a:pt x="169036" y="39870"/>
                </a:lnTo>
                <a:lnTo>
                  <a:pt x="193272" y="25877"/>
                </a:lnTo>
                <a:close/>
                <a:moveTo>
                  <a:pt x="106634" y="85734"/>
                </a:moveTo>
                <a:cubicBezTo>
                  <a:pt x="108820" y="85734"/>
                  <a:pt x="110810" y="86615"/>
                  <a:pt x="112212" y="88017"/>
                </a:cubicBezTo>
                <a:cubicBezTo>
                  <a:pt x="113647" y="89453"/>
                  <a:pt x="114528" y="91410"/>
                  <a:pt x="114528" y="93530"/>
                </a:cubicBezTo>
                <a:cubicBezTo>
                  <a:pt x="114528" y="95683"/>
                  <a:pt x="113647" y="97640"/>
                  <a:pt x="112212" y="99043"/>
                </a:cubicBezTo>
                <a:cubicBezTo>
                  <a:pt x="110810" y="100446"/>
                  <a:pt x="108820" y="101359"/>
                  <a:pt x="106634" y="101359"/>
                </a:cubicBezTo>
                <a:lnTo>
                  <a:pt x="87617" y="101359"/>
                </a:lnTo>
                <a:lnTo>
                  <a:pt x="87617" y="85734"/>
                </a:lnTo>
                <a:close/>
                <a:moveTo>
                  <a:pt x="106634" y="107459"/>
                </a:moveTo>
                <a:cubicBezTo>
                  <a:pt x="108820" y="107459"/>
                  <a:pt x="110810" y="108340"/>
                  <a:pt x="112212" y="109742"/>
                </a:cubicBezTo>
                <a:cubicBezTo>
                  <a:pt x="113647" y="111145"/>
                  <a:pt x="114528" y="113102"/>
                  <a:pt x="114528" y="115255"/>
                </a:cubicBezTo>
                <a:cubicBezTo>
                  <a:pt x="114528" y="117408"/>
                  <a:pt x="113647" y="119365"/>
                  <a:pt x="112212" y="120768"/>
                </a:cubicBezTo>
                <a:cubicBezTo>
                  <a:pt x="110810" y="122203"/>
                  <a:pt x="108820" y="123084"/>
                  <a:pt x="106634" y="123084"/>
                </a:cubicBezTo>
                <a:lnTo>
                  <a:pt x="87617" y="123084"/>
                </a:lnTo>
                <a:lnTo>
                  <a:pt x="87617" y="107459"/>
                </a:lnTo>
                <a:close/>
                <a:moveTo>
                  <a:pt x="92771" y="71773"/>
                </a:moveTo>
                <a:cubicBezTo>
                  <a:pt x="91075" y="71773"/>
                  <a:pt x="89705" y="73143"/>
                  <a:pt x="89705" y="74839"/>
                </a:cubicBezTo>
                <a:lnTo>
                  <a:pt x="89705" y="79601"/>
                </a:lnTo>
                <a:lnTo>
                  <a:pt x="77635" y="79601"/>
                </a:lnTo>
                <a:cubicBezTo>
                  <a:pt x="75939" y="79601"/>
                  <a:pt x="74569" y="81004"/>
                  <a:pt x="74569" y="82668"/>
                </a:cubicBezTo>
                <a:cubicBezTo>
                  <a:pt x="74569" y="84364"/>
                  <a:pt x="75939" y="85734"/>
                  <a:pt x="77635" y="85734"/>
                </a:cubicBezTo>
                <a:lnTo>
                  <a:pt x="81517" y="85734"/>
                </a:lnTo>
                <a:lnTo>
                  <a:pt x="81517" y="123084"/>
                </a:lnTo>
                <a:lnTo>
                  <a:pt x="77635" y="123084"/>
                </a:lnTo>
                <a:cubicBezTo>
                  <a:pt x="75939" y="123084"/>
                  <a:pt x="74569" y="124421"/>
                  <a:pt x="74569" y="126117"/>
                </a:cubicBezTo>
                <a:cubicBezTo>
                  <a:pt x="74569" y="127814"/>
                  <a:pt x="75939" y="129184"/>
                  <a:pt x="77635" y="129184"/>
                </a:cubicBezTo>
                <a:lnTo>
                  <a:pt x="89705" y="129184"/>
                </a:lnTo>
                <a:lnTo>
                  <a:pt x="89705" y="133946"/>
                </a:lnTo>
                <a:cubicBezTo>
                  <a:pt x="89705" y="135642"/>
                  <a:pt x="91075" y="137012"/>
                  <a:pt x="92771" y="137012"/>
                </a:cubicBezTo>
                <a:cubicBezTo>
                  <a:pt x="94467" y="137012"/>
                  <a:pt x="95837" y="135642"/>
                  <a:pt x="95837" y="133946"/>
                </a:cubicBezTo>
                <a:lnTo>
                  <a:pt x="95837" y="129184"/>
                </a:lnTo>
                <a:lnTo>
                  <a:pt x="103568" y="129184"/>
                </a:lnTo>
                <a:lnTo>
                  <a:pt x="103568" y="133946"/>
                </a:lnTo>
                <a:cubicBezTo>
                  <a:pt x="103568" y="135642"/>
                  <a:pt x="104971" y="137012"/>
                  <a:pt x="106634" y="137012"/>
                </a:cubicBezTo>
                <a:cubicBezTo>
                  <a:pt x="108330" y="137012"/>
                  <a:pt x="109700" y="135642"/>
                  <a:pt x="109700" y="133946"/>
                </a:cubicBezTo>
                <a:lnTo>
                  <a:pt x="109700" y="128857"/>
                </a:lnTo>
                <a:cubicBezTo>
                  <a:pt x="112310" y="128270"/>
                  <a:pt x="114659" y="126933"/>
                  <a:pt x="116518" y="125106"/>
                </a:cubicBezTo>
                <a:cubicBezTo>
                  <a:pt x="119062" y="122562"/>
                  <a:pt x="120628" y="119104"/>
                  <a:pt x="120628" y="115255"/>
                </a:cubicBezTo>
                <a:cubicBezTo>
                  <a:pt x="120628" y="111014"/>
                  <a:pt x="118671" y="107035"/>
                  <a:pt x="115344" y="104393"/>
                </a:cubicBezTo>
                <a:cubicBezTo>
                  <a:pt x="118671" y="101750"/>
                  <a:pt x="120628" y="97771"/>
                  <a:pt x="120628" y="93530"/>
                </a:cubicBezTo>
                <a:cubicBezTo>
                  <a:pt x="120628" y="89714"/>
                  <a:pt x="119062" y="86223"/>
                  <a:pt x="116518" y="83712"/>
                </a:cubicBezTo>
                <a:cubicBezTo>
                  <a:pt x="114659" y="81885"/>
                  <a:pt x="112310" y="80547"/>
                  <a:pt x="109700" y="79960"/>
                </a:cubicBezTo>
                <a:lnTo>
                  <a:pt x="109700" y="74839"/>
                </a:lnTo>
                <a:cubicBezTo>
                  <a:pt x="109700" y="73143"/>
                  <a:pt x="108330" y="71773"/>
                  <a:pt x="106634" y="71773"/>
                </a:cubicBezTo>
                <a:cubicBezTo>
                  <a:pt x="104971" y="71773"/>
                  <a:pt x="103568" y="73143"/>
                  <a:pt x="103568" y="74839"/>
                </a:cubicBezTo>
                <a:lnTo>
                  <a:pt x="103568" y="79601"/>
                </a:lnTo>
                <a:lnTo>
                  <a:pt x="95837" y="79601"/>
                </a:lnTo>
                <a:lnTo>
                  <a:pt x="95837" y="74839"/>
                </a:lnTo>
                <a:cubicBezTo>
                  <a:pt x="95837" y="73143"/>
                  <a:pt x="94467" y="71773"/>
                  <a:pt x="92771" y="71773"/>
                </a:cubicBezTo>
                <a:close/>
                <a:moveTo>
                  <a:pt x="99719" y="56865"/>
                </a:moveTo>
                <a:cubicBezTo>
                  <a:pt x="86573" y="56865"/>
                  <a:pt x="74699" y="62182"/>
                  <a:pt x="66088" y="70794"/>
                </a:cubicBezTo>
                <a:cubicBezTo>
                  <a:pt x="57509" y="79406"/>
                  <a:pt x="52159" y="91279"/>
                  <a:pt x="52159" y="104393"/>
                </a:cubicBezTo>
                <a:cubicBezTo>
                  <a:pt x="52159" y="117506"/>
                  <a:pt x="57509" y="129412"/>
                  <a:pt x="66088" y="137991"/>
                </a:cubicBezTo>
                <a:cubicBezTo>
                  <a:pt x="74699" y="146603"/>
                  <a:pt x="86573" y="151920"/>
                  <a:pt x="99719" y="151920"/>
                </a:cubicBezTo>
                <a:cubicBezTo>
                  <a:pt x="111462" y="151920"/>
                  <a:pt x="122259" y="147647"/>
                  <a:pt x="130577" y="140535"/>
                </a:cubicBezTo>
                <a:cubicBezTo>
                  <a:pt x="138993" y="133326"/>
                  <a:pt x="144865" y="123247"/>
                  <a:pt x="146659" y="111765"/>
                </a:cubicBezTo>
                <a:cubicBezTo>
                  <a:pt x="146920" y="110101"/>
                  <a:pt x="145778" y="108535"/>
                  <a:pt x="144114" y="108307"/>
                </a:cubicBezTo>
                <a:cubicBezTo>
                  <a:pt x="143955" y="108282"/>
                  <a:pt x="143796" y="108270"/>
                  <a:pt x="143639" y="108270"/>
                </a:cubicBezTo>
                <a:cubicBezTo>
                  <a:pt x="142162" y="108270"/>
                  <a:pt x="140860" y="109347"/>
                  <a:pt x="140624" y="110851"/>
                </a:cubicBezTo>
                <a:cubicBezTo>
                  <a:pt x="139058" y="120800"/>
                  <a:pt x="133937" y="129608"/>
                  <a:pt x="126598" y="135903"/>
                </a:cubicBezTo>
                <a:cubicBezTo>
                  <a:pt x="119356" y="142069"/>
                  <a:pt x="109994" y="145820"/>
                  <a:pt x="99719" y="145820"/>
                </a:cubicBezTo>
                <a:cubicBezTo>
                  <a:pt x="88269" y="145820"/>
                  <a:pt x="77929" y="141188"/>
                  <a:pt x="70426" y="133685"/>
                </a:cubicBezTo>
                <a:cubicBezTo>
                  <a:pt x="62924" y="126183"/>
                  <a:pt x="58292" y="115842"/>
                  <a:pt x="58292" y="104393"/>
                </a:cubicBezTo>
                <a:cubicBezTo>
                  <a:pt x="58292" y="92976"/>
                  <a:pt x="62924" y="82602"/>
                  <a:pt x="70426" y="75133"/>
                </a:cubicBezTo>
                <a:cubicBezTo>
                  <a:pt x="77929" y="67630"/>
                  <a:pt x="88269" y="62998"/>
                  <a:pt x="99719" y="62998"/>
                </a:cubicBezTo>
                <a:cubicBezTo>
                  <a:pt x="109994" y="62998"/>
                  <a:pt x="119356" y="66717"/>
                  <a:pt x="126598" y="72914"/>
                </a:cubicBezTo>
                <a:cubicBezTo>
                  <a:pt x="133937" y="79177"/>
                  <a:pt x="139058" y="87985"/>
                  <a:pt x="140624" y="97966"/>
                </a:cubicBezTo>
                <a:cubicBezTo>
                  <a:pt x="140860" y="99471"/>
                  <a:pt x="142162" y="100548"/>
                  <a:pt x="143639" y="100548"/>
                </a:cubicBezTo>
                <a:cubicBezTo>
                  <a:pt x="143796" y="100548"/>
                  <a:pt x="143955" y="100536"/>
                  <a:pt x="144114" y="100511"/>
                </a:cubicBezTo>
                <a:cubicBezTo>
                  <a:pt x="145778" y="100250"/>
                  <a:pt x="146920" y="98684"/>
                  <a:pt x="146659" y="97020"/>
                </a:cubicBezTo>
                <a:cubicBezTo>
                  <a:pt x="144865" y="85571"/>
                  <a:pt x="138993" y="75459"/>
                  <a:pt x="130577" y="68250"/>
                </a:cubicBezTo>
                <a:cubicBezTo>
                  <a:pt x="122259" y="61171"/>
                  <a:pt x="111462" y="56865"/>
                  <a:pt x="99719" y="56865"/>
                </a:cubicBezTo>
                <a:close/>
                <a:moveTo>
                  <a:pt x="165970" y="139133"/>
                </a:moveTo>
                <a:cubicBezTo>
                  <a:pt x="174059" y="143797"/>
                  <a:pt x="182149" y="148462"/>
                  <a:pt x="190271" y="153159"/>
                </a:cubicBezTo>
                <a:lnTo>
                  <a:pt x="165970" y="167153"/>
                </a:lnTo>
                <a:lnTo>
                  <a:pt x="141700" y="153159"/>
                </a:lnTo>
                <a:cubicBezTo>
                  <a:pt x="149790" y="148462"/>
                  <a:pt x="157880" y="143797"/>
                  <a:pt x="165970" y="139133"/>
                </a:cubicBezTo>
                <a:close/>
                <a:moveTo>
                  <a:pt x="99588" y="21636"/>
                </a:moveTo>
                <a:cubicBezTo>
                  <a:pt x="110810" y="21636"/>
                  <a:pt x="122063" y="23887"/>
                  <a:pt x="132534" y="28421"/>
                </a:cubicBezTo>
                <a:lnTo>
                  <a:pt x="132534" y="55658"/>
                </a:lnTo>
                <a:cubicBezTo>
                  <a:pt x="132534" y="56735"/>
                  <a:pt x="133154" y="57746"/>
                  <a:pt x="134067" y="58301"/>
                </a:cubicBezTo>
                <a:cubicBezTo>
                  <a:pt x="144114" y="64107"/>
                  <a:pt x="154161" y="69881"/>
                  <a:pt x="164208" y="75687"/>
                </a:cubicBezTo>
                <a:cubicBezTo>
                  <a:pt x="164779" y="76013"/>
                  <a:pt x="165382" y="76176"/>
                  <a:pt x="165986" y="76176"/>
                </a:cubicBezTo>
                <a:cubicBezTo>
                  <a:pt x="166589" y="76176"/>
                  <a:pt x="167193" y="76013"/>
                  <a:pt x="167764" y="75687"/>
                </a:cubicBezTo>
                <a:lnTo>
                  <a:pt x="175527" y="71186"/>
                </a:lnTo>
                <a:cubicBezTo>
                  <a:pt x="180159" y="81754"/>
                  <a:pt x="182443" y="93073"/>
                  <a:pt x="182443" y="104360"/>
                </a:cubicBezTo>
                <a:cubicBezTo>
                  <a:pt x="182475" y="115679"/>
                  <a:pt x="180159" y="127031"/>
                  <a:pt x="175527" y="137600"/>
                </a:cubicBezTo>
                <a:lnTo>
                  <a:pt x="167535" y="133000"/>
                </a:lnTo>
                <a:cubicBezTo>
                  <a:pt x="167065" y="132715"/>
                  <a:pt x="166526" y="132568"/>
                  <a:pt x="165980" y="132568"/>
                </a:cubicBezTo>
                <a:cubicBezTo>
                  <a:pt x="165465" y="132568"/>
                  <a:pt x="164944" y="132698"/>
                  <a:pt x="164469" y="132968"/>
                </a:cubicBezTo>
                <a:cubicBezTo>
                  <a:pt x="154390" y="138774"/>
                  <a:pt x="144343" y="144580"/>
                  <a:pt x="134263" y="150387"/>
                </a:cubicBezTo>
                <a:cubicBezTo>
                  <a:pt x="133252" y="150876"/>
                  <a:pt x="132534" y="151920"/>
                  <a:pt x="132534" y="153127"/>
                </a:cubicBezTo>
                <a:lnTo>
                  <a:pt x="132534" y="180364"/>
                </a:lnTo>
                <a:cubicBezTo>
                  <a:pt x="122096" y="184898"/>
                  <a:pt x="110907" y="187149"/>
                  <a:pt x="99719" y="187149"/>
                </a:cubicBezTo>
                <a:cubicBezTo>
                  <a:pt x="88530" y="187149"/>
                  <a:pt x="77342" y="184898"/>
                  <a:pt x="66838" y="180364"/>
                </a:cubicBezTo>
                <a:lnTo>
                  <a:pt x="66838" y="153127"/>
                </a:lnTo>
                <a:cubicBezTo>
                  <a:pt x="66838" y="152050"/>
                  <a:pt x="66284" y="151039"/>
                  <a:pt x="65338" y="150517"/>
                </a:cubicBezTo>
                <a:lnTo>
                  <a:pt x="54932" y="144482"/>
                </a:lnTo>
                <a:cubicBezTo>
                  <a:pt x="54451" y="144205"/>
                  <a:pt x="53929" y="144074"/>
                  <a:pt x="53414" y="144074"/>
                </a:cubicBezTo>
                <a:cubicBezTo>
                  <a:pt x="52355" y="144074"/>
                  <a:pt x="51327" y="144626"/>
                  <a:pt x="50757" y="145591"/>
                </a:cubicBezTo>
                <a:cubicBezTo>
                  <a:pt x="49908" y="147059"/>
                  <a:pt x="50398" y="148919"/>
                  <a:pt x="51866" y="149767"/>
                </a:cubicBezTo>
                <a:lnTo>
                  <a:pt x="57705" y="153159"/>
                </a:lnTo>
                <a:lnTo>
                  <a:pt x="33435" y="167153"/>
                </a:lnTo>
                <a:lnTo>
                  <a:pt x="9166" y="153159"/>
                </a:lnTo>
                <a:cubicBezTo>
                  <a:pt x="17256" y="148462"/>
                  <a:pt x="25346" y="143797"/>
                  <a:pt x="33435" y="139133"/>
                </a:cubicBezTo>
                <a:lnTo>
                  <a:pt x="39862" y="142851"/>
                </a:lnTo>
                <a:cubicBezTo>
                  <a:pt x="40340" y="143117"/>
                  <a:pt x="40859" y="143244"/>
                  <a:pt x="41372" y="143244"/>
                </a:cubicBezTo>
                <a:cubicBezTo>
                  <a:pt x="42434" y="143244"/>
                  <a:pt x="43465" y="142699"/>
                  <a:pt x="44037" y="141710"/>
                </a:cubicBezTo>
                <a:cubicBezTo>
                  <a:pt x="44852" y="140274"/>
                  <a:pt x="44363" y="138415"/>
                  <a:pt x="42928" y="137567"/>
                </a:cubicBezTo>
                <a:lnTo>
                  <a:pt x="35001" y="133000"/>
                </a:lnTo>
                <a:cubicBezTo>
                  <a:pt x="34531" y="132715"/>
                  <a:pt x="33992" y="132568"/>
                  <a:pt x="33441" y="132568"/>
                </a:cubicBezTo>
                <a:cubicBezTo>
                  <a:pt x="32922" y="132568"/>
                  <a:pt x="32393" y="132698"/>
                  <a:pt x="31902" y="132968"/>
                </a:cubicBezTo>
                <a:lnTo>
                  <a:pt x="23878" y="137600"/>
                </a:lnTo>
                <a:cubicBezTo>
                  <a:pt x="19278" y="127063"/>
                  <a:pt x="16962" y="115744"/>
                  <a:pt x="16962" y="104425"/>
                </a:cubicBezTo>
                <a:cubicBezTo>
                  <a:pt x="16962" y="93106"/>
                  <a:pt x="19246" y="81754"/>
                  <a:pt x="23878" y="71186"/>
                </a:cubicBezTo>
                <a:lnTo>
                  <a:pt x="31674" y="75687"/>
                </a:lnTo>
                <a:cubicBezTo>
                  <a:pt x="32248" y="76025"/>
                  <a:pt x="32883" y="76214"/>
                  <a:pt x="33511" y="76214"/>
                </a:cubicBezTo>
                <a:cubicBezTo>
                  <a:pt x="34097" y="76214"/>
                  <a:pt x="34677" y="76049"/>
                  <a:pt x="35197" y="75687"/>
                </a:cubicBezTo>
                <a:cubicBezTo>
                  <a:pt x="45179" y="69913"/>
                  <a:pt x="55160" y="64172"/>
                  <a:pt x="65142" y="58399"/>
                </a:cubicBezTo>
                <a:cubicBezTo>
                  <a:pt x="66153" y="57909"/>
                  <a:pt x="66838" y="56865"/>
                  <a:pt x="66838" y="55658"/>
                </a:cubicBezTo>
                <a:lnTo>
                  <a:pt x="66838" y="28421"/>
                </a:lnTo>
                <a:cubicBezTo>
                  <a:pt x="77276" y="23919"/>
                  <a:pt x="88432" y="21669"/>
                  <a:pt x="99588" y="21636"/>
                </a:cubicBezTo>
                <a:close/>
                <a:moveTo>
                  <a:pt x="6100" y="158411"/>
                </a:moveTo>
                <a:lnTo>
                  <a:pt x="30369" y="172438"/>
                </a:lnTo>
                <a:lnTo>
                  <a:pt x="30369" y="200458"/>
                </a:lnTo>
                <a:cubicBezTo>
                  <a:pt x="22280" y="195793"/>
                  <a:pt x="14222" y="191129"/>
                  <a:pt x="6100" y="186464"/>
                </a:cubicBezTo>
                <a:lnTo>
                  <a:pt x="6100" y="158411"/>
                </a:lnTo>
                <a:close/>
                <a:moveTo>
                  <a:pt x="60738" y="158411"/>
                </a:moveTo>
                <a:lnTo>
                  <a:pt x="60738" y="186464"/>
                </a:lnTo>
                <a:cubicBezTo>
                  <a:pt x="52649" y="191129"/>
                  <a:pt x="44591" y="195793"/>
                  <a:pt x="36469" y="200458"/>
                </a:cubicBezTo>
                <a:lnTo>
                  <a:pt x="36469" y="172438"/>
                </a:lnTo>
                <a:lnTo>
                  <a:pt x="60738" y="158411"/>
                </a:lnTo>
                <a:close/>
                <a:moveTo>
                  <a:pt x="138667" y="158411"/>
                </a:moveTo>
                <a:lnTo>
                  <a:pt x="162903" y="172438"/>
                </a:lnTo>
                <a:lnTo>
                  <a:pt x="162903" y="200458"/>
                </a:lnTo>
                <a:cubicBezTo>
                  <a:pt x="154846" y="195793"/>
                  <a:pt x="146757" y="191129"/>
                  <a:pt x="138667" y="186464"/>
                </a:cubicBezTo>
                <a:lnTo>
                  <a:pt x="138667" y="158411"/>
                </a:lnTo>
                <a:close/>
                <a:moveTo>
                  <a:pt x="193272" y="158411"/>
                </a:moveTo>
                <a:lnTo>
                  <a:pt x="193272" y="186464"/>
                </a:lnTo>
                <a:cubicBezTo>
                  <a:pt x="185215" y="191129"/>
                  <a:pt x="177126" y="195793"/>
                  <a:pt x="169036" y="200458"/>
                </a:cubicBezTo>
                <a:lnTo>
                  <a:pt x="169036" y="172438"/>
                </a:lnTo>
                <a:lnTo>
                  <a:pt x="193272" y="158411"/>
                </a:lnTo>
                <a:close/>
                <a:moveTo>
                  <a:pt x="33441" y="0"/>
                </a:moveTo>
                <a:cubicBezTo>
                  <a:pt x="32922" y="0"/>
                  <a:pt x="32393" y="131"/>
                  <a:pt x="31902" y="400"/>
                </a:cubicBezTo>
                <a:cubicBezTo>
                  <a:pt x="21855" y="6239"/>
                  <a:pt x="11776" y="12046"/>
                  <a:pt x="1729" y="17819"/>
                </a:cubicBezTo>
                <a:cubicBezTo>
                  <a:pt x="718" y="18341"/>
                  <a:pt x="0" y="19385"/>
                  <a:pt x="0" y="20592"/>
                </a:cubicBezTo>
                <a:lnTo>
                  <a:pt x="0" y="55658"/>
                </a:lnTo>
                <a:cubicBezTo>
                  <a:pt x="0" y="56735"/>
                  <a:pt x="587" y="57746"/>
                  <a:pt x="1533" y="58301"/>
                </a:cubicBezTo>
                <a:cubicBezTo>
                  <a:pt x="7209" y="61595"/>
                  <a:pt x="12918" y="64857"/>
                  <a:pt x="18593" y="68119"/>
                </a:cubicBezTo>
                <a:cubicBezTo>
                  <a:pt x="13407" y="79634"/>
                  <a:pt x="10863" y="92030"/>
                  <a:pt x="10863" y="104425"/>
                </a:cubicBezTo>
                <a:cubicBezTo>
                  <a:pt x="10863" y="116788"/>
                  <a:pt x="13440" y="129184"/>
                  <a:pt x="18593" y="140666"/>
                </a:cubicBezTo>
                <a:cubicBezTo>
                  <a:pt x="12950" y="143928"/>
                  <a:pt x="7340" y="147157"/>
                  <a:pt x="1729" y="150387"/>
                </a:cubicBezTo>
                <a:cubicBezTo>
                  <a:pt x="718" y="150876"/>
                  <a:pt x="0" y="151920"/>
                  <a:pt x="0" y="153127"/>
                </a:cubicBezTo>
                <a:lnTo>
                  <a:pt x="0" y="188226"/>
                </a:lnTo>
                <a:cubicBezTo>
                  <a:pt x="0" y="189302"/>
                  <a:pt x="587" y="190313"/>
                  <a:pt x="1533" y="190835"/>
                </a:cubicBezTo>
                <a:cubicBezTo>
                  <a:pt x="11580" y="196642"/>
                  <a:pt x="21562" y="202513"/>
                  <a:pt x="31674" y="208222"/>
                </a:cubicBezTo>
                <a:cubicBezTo>
                  <a:pt x="32305" y="208600"/>
                  <a:pt x="32874" y="208773"/>
                  <a:pt x="33427" y="208773"/>
                </a:cubicBezTo>
                <a:cubicBezTo>
                  <a:pt x="34018" y="208773"/>
                  <a:pt x="34590" y="208575"/>
                  <a:pt x="35197" y="208222"/>
                </a:cubicBezTo>
                <a:cubicBezTo>
                  <a:pt x="45179" y="202480"/>
                  <a:pt x="55160" y="196707"/>
                  <a:pt x="65142" y="190966"/>
                </a:cubicBezTo>
                <a:cubicBezTo>
                  <a:pt x="66153" y="190476"/>
                  <a:pt x="66838" y="189433"/>
                  <a:pt x="66838" y="188226"/>
                </a:cubicBezTo>
                <a:lnTo>
                  <a:pt x="66838" y="186986"/>
                </a:lnTo>
                <a:cubicBezTo>
                  <a:pt x="77374" y="191161"/>
                  <a:pt x="88530" y="193249"/>
                  <a:pt x="99719" y="193249"/>
                </a:cubicBezTo>
                <a:cubicBezTo>
                  <a:pt x="110875" y="193249"/>
                  <a:pt x="122031" y="191161"/>
                  <a:pt x="132534" y="186986"/>
                </a:cubicBezTo>
                <a:lnTo>
                  <a:pt x="132534" y="188226"/>
                </a:lnTo>
                <a:cubicBezTo>
                  <a:pt x="132534" y="189302"/>
                  <a:pt x="133154" y="190313"/>
                  <a:pt x="134067" y="190835"/>
                </a:cubicBezTo>
                <a:cubicBezTo>
                  <a:pt x="144114" y="196642"/>
                  <a:pt x="154194" y="202383"/>
                  <a:pt x="164208" y="208222"/>
                </a:cubicBezTo>
                <a:cubicBezTo>
                  <a:pt x="164788" y="208576"/>
                  <a:pt x="165369" y="208748"/>
                  <a:pt x="165953" y="208748"/>
                </a:cubicBezTo>
                <a:cubicBezTo>
                  <a:pt x="166551" y="208748"/>
                  <a:pt x="167153" y="208568"/>
                  <a:pt x="167764" y="208222"/>
                </a:cubicBezTo>
                <a:cubicBezTo>
                  <a:pt x="177713" y="202480"/>
                  <a:pt x="187694" y="196707"/>
                  <a:pt x="197676" y="190966"/>
                </a:cubicBezTo>
                <a:cubicBezTo>
                  <a:pt x="198720" y="190476"/>
                  <a:pt x="199405" y="189433"/>
                  <a:pt x="199405" y="188226"/>
                </a:cubicBezTo>
                <a:lnTo>
                  <a:pt x="199405" y="153127"/>
                </a:lnTo>
                <a:cubicBezTo>
                  <a:pt x="199405" y="152050"/>
                  <a:pt x="198818" y="151039"/>
                  <a:pt x="197872" y="150517"/>
                </a:cubicBezTo>
                <a:cubicBezTo>
                  <a:pt x="192196" y="147222"/>
                  <a:pt x="186520" y="143960"/>
                  <a:pt x="180844" y="140666"/>
                </a:cubicBezTo>
                <a:cubicBezTo>
                  <a:pt x="185998" y="129151"/>
                  <a:pt x="188575" y="116755"/>
                  <a:pt x="188542" y="104360"/>
                </a:cubicBezTo>
                <a:cubicBezTo>
                  <a:pt x="188542" y="91997"/>
                  <a:pt x="185966" y="79634"/>
                  <a:pt x="180844" y="68119"/>
                </a:cubicBezTo>
                <a:cubicBezTo>
                  <a:pt x="186455" y="64890"/>
                  <a:pt x="192065" y="61661"/>
                  <a:pt x="197676" y="58399"/>
                </a:cubicBezTo>
                <a:cubicBezTo>
                  <a:pt x="198720" y="57909"/>
                  <a:pt x="199405" y="56865"/>
                  <a:pt x="199405" y="55658"/>
                </a:cubicBezTo>
                <a:lnTo>
                  <a:pt x="199405" y="20592"/>
                </a:lnTo>
                <a:cubicBezTo>
                  <a:pt x="199405" y="19483"/>
                  <a:pt x="198818" y="18472"/>
                  <a:pt x="197839" y="17950"/>
                </a:cubicBezTo>
                <a:lnTo>
                  <a:pt x="187955" y="12241"/>
                </a:lnTo>
                <a:cubicBezTo>
                  <a:pt x="187468" y="11960"/>
                  <a:pt x="186938" y="11826"/>
                  <a:pt x="186417" y="11826"/>
                </a:cubicBezTo>
                <a:cubicBezTo>
                  <a:pt x="185368" y="11826"/>
                  <a:pt x="184357" y="12370"/>
                  <a:pt x="183813" y="13351"/>
                </a:cubicBezTo>
                <a:cubicBezTo>
                  <a:pt x="182964" y="14818"/>
                  <a:pt x="183454" y="16678"/>
                  <a:pt x="184922" y="17526"/>
                </a:cubicBezTo>
                <a:lnTo>
                  <a:pt x="190271" y="20592"/>
                </a:lnTo>
                <a:lnTo>
                  <a:pt x="165970" y="34619"/>
                </a:lnTo>
                <a:lnTo>
                  <a:pt x="141733" y="20592"/>
                </a:lnTo>
                <a:cubicBezTo>
                  <a:pt x="149790" y="15927"/>
                  <a:pt x="157880" y="11230"/>
                  <a:pt x="165970" y="6566"/>
                </a:cubicBezTo>
                <a:lnTo>
                  <a:pt x="172918" y="10578"/>
                </a:lnTo>
                <a:cubicBezTo>
                  <a:pt x="173405" y="10859"/>
                  <a:pt x="173935" y="10993"/>
                  <a:pt x="174457" y="10993"/>
                </a:cubicBezTo>
                <a:cubicBezTo>
                  <a:pt x="175508" y="10993"/>
                  <a:pt x="176526" y="10450"/>
                  <a:pt x="177093" y="9469"/>
                </a:cubicBezTo>
                <a:cubicBezTo>
                  <a:pt x="177941" y="8001"/>
                  <a:pt x="177419" y="6142"/>
                  <a:pt x="175951" y="5293"/>
                </a:cubicBezTo>
                <a:lnTo>
                  <a:pt x="167535" y="433"/>
                </a:lnTo>
                <a:cubicBezTo>
                  <a:pt x="167065" y="148"/>
                  <a:pt x="166526" y="0"/>
                  <a:pt x="165980" y="0"/>
                </a:cubicBezTo>
                <a:cubicBezTo>
                  <a:pt x="165465" y="0"/>
                  <a:pt x="164944" y="131"/>
                  <a:pt x="164469" y="400"/>
                </a:cubicBezTo>
                <a:cubicBezTo>
                  <a:pt x="154390" y="6239"/>
                  <a:pt x="144343" y="12046"/>
                  <a:pt x="134263" y="17819"/>
                </a:cubicBezTo>
                <a:cubicBezTo>
                  <a:pt x="133252" y="18341"/>
                  <a:pt x="132534" y="19385"/>
                  <a:pt x="132534" y="20592"/>
                </a:cubicBezTo>
                <a:lnTo>
                  <a:pt x="132534" y="21832"/>
                </a:lnTo>
                <a:cubicBezTo>
                  <a:pt x="122079" y="17656"/>
                  <a:pt x="110950" y="15568"/>
                  <a:pt x="99847" y="15568"/>
                </a:cubicBezTo>
                <a:cubicBezTo>
                  <a:pt x="99760" y="15568"/>
                  <a:pt x="99674" y="15568"/>
                  <a:pt x="99588" y="15569"/>
                </a:cubicBezTo>
                <a:cubicBezTo>
                  <a:pt x="88432" y="15569"/>
                  <a:pt x="77342" y="17656"/>
                  <a:pt x="66838" y="21832"/>
                </a:cubicBezTo>
                <a:cubicBezTo>
                  <a:pt x="66838" y="20168"/>
                  <a:pt x="66838" y="18798"/>
                  <a:pt x="65305" y="17917"/>
                </a:cubicBezTo>
                <a:cubicBezTo>
                  <a:pt x="55193" y="12111"/>
                  <a:pt x="45113" y="6272"/>
                  <a:pt x="35001" y="433"/>
                </a:cubicBezTo>
                <a:cubicBezTo>
                  <a:pt x="34531" y="148"/>
                  <a:pt x="33992" y="0"/>
                  <a:pt x="33441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5"/>
          <p:cNvSpPr/>
          <p:nvPr/>
        </p:nvSpPr>
        <p:spPr>
          <a:xfrm>
            <a:off x="2670938" y="2898375"/>
            <a:ext cx="447937" cy="435480"/>
          </a:xfrm>
          <a:custGeom>
            <a:rect b="b" l="l" r="r" t="t"/>
            <a:pathLst>
              <a:path extrusionOk="0" h="209114" w="215096">
                <a:moveTo>
                  <a:pt x="191233" y="6285"/>
                </a:moveTo>
                <a:cubicBezTo>
                  <a:pt x="194224" y="6285"/>
                  <a:pt x="196947" y="7529"/>
                  <a:pt x="198930" y="9478"/>
                </a:cubicBezTo>
                <a:cubicBezTo>
                  <a:pt x="200913" y="11495"/>
                  <a:pt x="202156" y="14184"/>
                  <a:pt x="202156" y="17208"/>
                </a:cubicBezTo>
                <a:lnTo>
                  <a:pt x="202156" y="24636"/>
                </a:lnTo>
                <a:lnTo>
                  <a:pt x="180310" y="24636"/>
                </a:lnTo>
                <a:lnTo>
                  <a:pt x="180310" y="17208"/>
                </a:lnTo>
                <a:cubicBezTo>
                  <a:pt x="180310" y="14184"/>
                  <a:pt x="181554" y="11495"/>
                  <a:pt x="183537" y="9478"/>
                </a:cubicBezTo>
                <a:cubicBezTo>
                  <a:pt x="185520" y="7529"/>
                  <a:pt x="188242" y="6285"/>
                  <a:pt x="191233" y="6285"/>
                </a:cubicBezTo>
                <a:close/>
                <a:moveTo>
                  <a:pt x="191233" y="37945"/>
                </a:moveTo>
                <a:cubicBezTo>
                  <a:pt x="189486" y="37945"/>
                  <a:pt x="188074" y="39356"/>
                  <a:pt x="188074" y="41104"/>
                </a:cubicBezTo>
                <a:lnTo>
                  <a:pt x="188074" y="47053"/>
                </a:lnTo>
                <a:cubicBezTo>
                  <a:pt x="188074" y="48767"/>
                  <a:pt x="189486" y="50178"/>
                  <a:pt x="191233" y="50178"/>
                </a:cubicBezTo>
                <a:cubicBezTo>
                  <a:pt x="192981" y="50178"/>
                  <a:pt x="194392" y="48767"/>
                  <a:pt x="194392" y="47053"/>
                </a:cubicBezTo>
                <a:lnTo>
                  <a:pt x="194392" y="41104"/>
                </a:lnTo>
                <a:cubicBezTo>
                  <a:pt x="194392" y="39356"/>
                  <a:pt x="192981" y="37945"/>
                  <a:pt x="191233" y="37945"/>
                </a:cubicBezTo>
                <a:close/>
                <a:moveTo>
                  <a:pt x="135208" y="33004"/>
                </a:moveTo>
                <a:cubicBezTo>
                  <a:pt x="137964" y="33004"/>
                  <a:pt x="140451" y="34113"/>
                  <a:pt x="142265" y="35928"/>
                </a:cubicBezTo>
                <a:cubicBezTo>
                  <a:pt x="144215" y="37878"/>
                  <a:pt x="145189" y="40465"/>
                  <a:pt x="145156" y="43053"/>
                </a:cubicBezTo>
                <a:cubicBezTo>
                  <a:pt x="145122" y="45574"/>
                  <a:pt x="144148" y="48095"/>
                  <a:pt x="142265" y="49977"/>
                </a:cubicBezTo>
                <a:cubicBezTo>
                  <a:pt x="140316" y="51927"/>
                  <a:pt x="137748" y="52902"/>
                  <a:pt x="135203" y="52902"/>
                </a:cubicBezTo>
                <a:cubicBezTo>
                  <a:pt x="135159" y="52902"/>
                  <a:pt x="135116" y="52901"/>
                  <a:pt x="135073" y="52901"/>
                </a:cubicBezTo>
                <a:cubicBezTo>
                  <a:pt x="132586" y="52867"/>
                  <a:pt x="130099" y="51892"/>
                  <a:pt x="128183" y="49977"/>
                </a:cubicBezTo>
                <a:cubicBezTo>
                  <a:pt x="126402" y="48195"/>
                  <a:pt x="125293" y="45708"/>
                  <a:pt x="125293" y="42953"/>
                </a:cubicBezTo>
                <a:cubicBezTo>
                  <a:pt x="125293" y="40197"/>
                  <a:pt x="126402" y="37743"/>
                  <a:pt x="128183" y="35928"/>
                </a:cubicBezTo>
                <a:cubicBezTo>
                  <a:pt x="129998" y="34113"/>
                  <a:pt x="132485" y="33004"/>
                  <a:pt x="135208" y="33004"/>
                </a:cubicBezTo>
                <a:close/>
                <a:moveTo>
                  <a:pt x="191233" y="79082"/>
                </a:moveTo>
                <a:cubicBezTo>
                  <a:pt x="194224" y="79082"/>
                  <a:pt x="196947" y="80325"/>
                  <a:pt x="198930" y="82308"/>
                </a:cubicBezTo>
                <a:cubicBezTo>
                  <a:pt x="200913" y="84291"/>
                  <a:pt x="202156" y="87013"/>
                  <a:pt x="202156" y="90005"/>
                </a:cubicBezTo>
                <a:lnTo>
                  <a:pt x="202156" y="97432"/>
                </a:lnTo>
                <a:lnTo>
                  <a:pt x="180310" y="97432"/>
                </a:lnTo>
                <a:lnTo>
                  <a:pt x="180310" y="90005"/>
                </a:lnTo>
                <a:cubicBezTo>
                  <a:pt x="180310" y="87013"/>
                  <a:pt x="181554" y="84291"/>
                  <a:pt x="183537" y="82308"/>
                </a:cubicBezTo>
                <a:cubicBezTo>
                  <a:pt x="185520" y="80325"/>
                  <a:pt x="188242" y="79082"/>
                  <a:pt x="191233" y="79082"/>
                </a:cubicBezTo>
                <a:close/>
                <a:moveTo>
                  <a:pt x="61369" y="95281"/>
                </a:moveTo>
                <a:cubicBezTo>
                  <a:pt x="63789" y="95281"/>
                  <a:pt x="65974" y="96256"/>
                  <a:pt x="67553" y="97835"/>
                </a:cubicBezTo>
                <a:cubicBezTo>
                  <a:pt x="69133" y="99381"/>
                  <a:pt x="70108" y="101566"/>
                  <a:pt x="70108" y="103952"/>
                </a:cubicBezTo>
                <a:cubicBezTo>
                  <a:pt x="70108" y="106338"/>
                  <a:pt x="69133" y="108489"/>
                  <a:pt x="67553" y="110069"/>
                </a:cubicBezTo>
                <a:cubicBezTo>
                  <a:pt x="65974" y="111615"/>
                  <a:pt x="63789" y="112623"/>
                  <a:pt x="61369" y="112623"/>
                </a:cubicBezTo>
                <a:lnTo>
                  <a:pt x="40498" y="112623"/>
                </a:lnTo>
                <a:lnTo>
                  <a:pt x="40498" y="95281"/>
                </a:lnTo>
                <a:close/>
                <a:moveTo>
                  <a:pt x="191233" y="110741"/>
                </a:moveTo>
                <a:cubicBezTo>
                  <a:pt x="189486" y="110741"/>
                  <a:pt x="188074" y="112153"/>
                  <a:pt x="188074" y="113900"/>
                </a:cubicBezTo>
                <a:lnTo>
                  <a:pt x="188074" y="119849"/>
                </a:lnTo>
                <a:cubicBezTo>
                  <a:pt x="188074" y="121563"/>
                  <a:pt x="189486" y="123008"/>
                  <a:pt x="191233" y="123008"/>
                </a:cubicBezTo>
                <a:cubicBezTo>
                  <a:pt x="192981" y="123008"/>
                  <a:pt x="194392" y="121563"/>
                  <a:pt x="194392" y="119849"/>
                </a:cubicBezTo>
                <a:lnTo>
                  <a:pt x="194392" y="113900"/>
                </a:lnTo>
                <a:cubicBezTo>
                  <a:pt x="194392" y="112153"/>
                  <a:pt x="192981" y="110741"/>
                  <a:pt x="191233" y="110741"/>
                </a:cubicBezTo>
                <a:close/>
                <a:moveTo>
                  <a:pt x="135208" y="105834"/>
                </a:moveTo>
                <a:cubicBezTo>
                  <a:pt x="137964" y="105834"/>
                  <a:pt x="140451" y="106943"/>
                  <a:pt x="142265" y="108725"/>
                </a:cubicBezTo>
                <a:cubicBezTo>
                  <a:pt x="144181" y="110640"/>
                  <a:pt x="145156" y="113195"/>
                  <a:pt x="145156" y="115749"/>
                </a:cubicBezTo>
                <a:cubicBezTo>
                  <a:pt x="145156" y="118303"/>
                  <a:pt x="144181" y="120857"/>
                  <a:pt x="142265" y="122807"/>
                </a:cubicBezTo>
                <a:cubicBezTo>
                  <a:pt x="140350" y="124689"/>
                  <a:pt x="137829" y="125663"/>
                  <a:pt x="135342" y="125697"/>
                </a:cubicBezTo>
                <a:cubicBezTo>
                  <a:pt x="135299" y="125698"/>
                  <a:pt x="135256" y="125698"/>
                  <a:pt x="135213" y="125698"/>
                </a:cubicBezTo>
                <a:cubicBezTo>
                  <a:pt x="132668" y="125698"/>
                  <a:pt x="130133" y="124724"/>
                  <a:pt x="128183" y="122807"/>
                </a:cubicBezTo>
                <a:cubicBezTo>
                  <a:pt x="126402" y="120992"/>
                  <a:pt x="125293" y="118505"/>
                  <a:pt x="125293" y="115749"/>
                </a:cubicBezTo>
                <a:cubicBezTo>
                  <a:pt x="125293" y="113027"/>
                  <a:pt x="126402" y="110540"/>
                  <a:pt x="128183" y="108725"/>
                </a:cubicBezTo>
                <a:cubicBezTo>
                  <a:pt x="129998" y="106943"/>
                  <a:pt x="132485" y="105834"/>
                  <a:pt x="135208" y="105834"/>
                </a:cubicBezTo>
                <a:close/>
                <a:moveTo>
                  <a:pt x="61369" y="118908"/>
                </a:moveTo>
                <a:cubicBezTo>
                  <a:pt x="63789" y="118908"/>
                  <a:pt x="65974" y="119883"/>
                  <a:pt x="67553" y="121462"/>
                </a:cubicBezTo>
                <a:cubicBezTo>
                  <a:pt x="69133" y="123042"/>
                  <a:pt x="70108" y="125193"/>
                  <a:pt x="70108" y="127579"/>
                </a:cubicBezTo>
                <a:cubicBezTo>
                  <a:pt x="70108" y="129965"/>
                  <a:pt x="69133" y="132116"/>
                  <a:pt x="67553" y="133696"/>
                </a:cubicBezTo>
                <a:cubicBezTo>
                  <a:pt x="65974" y="135276"/>
                  <a:pt x="63789" y="136250"/>
                  <a:pt x="61369" y="136250"/>
                </a:cubicBezTo>
                <a:lnTo>
                  <a:pt x="40498" y="136250"/>
                </a:lnTo>
                <a:lnTo>
                  <a:pt x="40498" y="118908"/>
                </a:lnTo>
                <a:close/>
                <a:moveTo>
                  <a:pt x="46279" y="80460"/>
                </a:moveTo>
                <a:cubicBezTo>
                  <a:pt x="44531" y="80460"/>
                  <a:pt x="43120" y="81871"/>
                  <a:pt x="43120" y="83585"/>
                </a:cubicBezTo>
                <a:lnTo>
                  <a:pt x="43120" y="88996"/>
                </a:lnTo>
                <a:lnTo>
                  <a:pt x="29811" y="88996"/>
                </a:lnTo>
                <a:cubicBezTo>
                  <a:pt x="28063" y="88996"/>
                  <a:pt x="26652" y="90374"/>
                  <a:pt x="26652" y="92122"/>
                </a:cubicBezTo>
                <a:cubicBezTo>
                  <a:pt x="26652" y="93870"/>
                  <a:pt x="28063" y="95281"/>
                  <a:pt x="29811" y="95281"/>
                </a:cubicBezTo>
                <a:lnTo>
                  <a:pt x="34214" y="95281"/>
                </a:lnTo>
                <a:lnTo>
                  <a:pt x="34214" y="136250"/>
                </a:lnTo>
                <a:lnTo>
                  <a:pt x="29811" y="136250"/>
                </a:lnTo>
                <a:cubicBezTo>
                  <a:pt x="28063" y="136250"/>
                  <a:pt x="26652" y="137662"/>
                  <a:pt x="26652" y="139376"/>
                </a:cubicBezTo>
                <a:cubicBezTo>
                  <a:pt x="26652" y="141123"/>
                  <a:pt x="28063" y="142535"/>
                  <a:pt x="29811" y="142535"/>
                </a:cubicBezTo>
                <a:lnTo>
                  <a:pt x="43120" y="142535"/>
                </a:lnTo>
                <a:lnTo>
                  <a:pt x="43120" y="147912"/>
                </a:lnTo>
                <a:cubicBezTo>
                  <a:pt x="43120" y="149660"/>
                  <a:pt x="44531" y="151072"/>
                  <a:pt x="46279" y="151072"/>
                </a:cubicBezTo>
                <a:cubicBezTo>
                  <a:pt x="48027" y="151072"/>
                  <a:pt x="49438" y="149660"/>
                  <a:pt x="49438" y="147912"/>
                </a:cubicBezTo>
                <a:lnTo>
                  <a:pt x="49438" y="142535"/>
                </a:lnTo>
                <a:lnTo>
                  <a:pt x="58210" y="142535"/>
                </a:lnTo>
                <a:lnTo>
                  <a:pt x="58210" y="147912"/>
                </a:lnTo>
                <a:cubicBezTo>
                  <a:pt x="58210" y="149660"/>
                  <a:pt x="59655" y="151072"/>
                  <a:pt x="61369" y="151072"/>
                </a:cubicBezTo>
                <a:cubicBezTo>
                  <a:pt x="63117" y="151072"/>
                  <a:pt x="64529" y="149660"/>
                  <a:pt x="64529" y="147912"/>
                </a:cubicBezTo>
                <a:lnTo>
                  <a:pt x="64529" y="142199"/>
                </a:lnTo>
                <a:cubicBezTo>
                  <a:pt x="67419" y="141594"/>
                  <a:pt x="69973" y="140149"/>
                  <a:pt x="71990" y="138166"/>
                </a:cubicBezTo>
                <a:cubicBezTo>
                  <a:pt x="74712" y="135444"/>
                  <a:pt x="76426" y="131713"/>
                  <a:pt x="76426" y="127579"/>
                </a:cubicBezTo>
                <a:cubicBezTo>
                  <a:pt x="76426" y="122908"/>
                  <a:pt x="74242" y="118606"/>
                  <a:pt x="70578" y="115749"/>
                </a:cubicBezTo>
                <a:cubicBezTo>
                  <a:pt x="74242" y="112926"/>
                  <a:pt x="76426" y="108590"/>
                  <a:pt x="76426" y="103952"/>
                </a:cubicBezTo>
                <a:cubicBezTo>
                  <a:pt x="76426" y="99818"/>
                  <a:pt x="74712" y="96088"/>
                  <a:pt x="71990" y="93366"/>
                </a:cubicBezTo>
                <a:cubicBezTo>
                  <a:pt x="69973" y="91349"/>
                  <a:pt x="67419" y="89937"/>
                  <a:pt x="64529" y="89299"/>
                </a:cubicBezTo>
                <a:lnTo>
                  <a:pt x="64529" y="83585"/>
                </a:lnTo>
                <a:cubicBezTo>
                  <a:pt x="64529" y="81871"/>
                  <a:pt x="63117" y="80460"/>
                  <a:pt x="61369" y="80460"/>
                </a:cubicBezTo>
                <a:cubicBezTo>
                  <a:pt x="59655" y="80460"/>
                  <a:pt x="58210" y="81871"/>
                  <a:pt x="58210" y="83585"/>
                </a:cubicBezTo>
                <a:lnTo>
                  <a:pt x="58210" y="88996"/>
                </a:lnTo>
                <a:lnTo>
                  <a:pt x="49438" y="88996"/>
                </a:lnTo>
                <a:lnTo>
                  <a:pt x="49438" y="83585"/>
                </a:lnTo>
                <a:cubicBezTo>
                  <a:pt x="49438" y="81871"/>
                  <a:pt x="48027" y="80460"/>
                  <a:pt x="46279" y="80460"/>
                </a:cubicBezTo>
                <a:close/>
                <a:moveTo>
                  <a:pt x="191233" y="151912"/>
                </a:moveTo>
                <a:cubicBezTo>
                  <a:pt x="194224" y="151912"/>
                  <a:pt x="196947" y="153122"/>
                  <a:pt x="198930" y="155105"/>
                </a:cubicBezTo>
                <a:cubicBezTo>
                  <a:pt x="200913" y="157088"/>
                  <a:pt x="202156" y="159810"/>
                  <a:pt x="202156" y="162801"/>
                </a:cubicBezTo>
                <a:lnTo>
                  <a:pt x="202156" y="170229"/>
                </a:lnTo>
                <a:lnTo>
                  <a:pt x="180310" y="170229"/>
                </a:lnTo>
                <a:lnTo>
                  <a:pt x="180310" y="162801"/>
                </a:lnTo>
                <a:cubicBezTo>
                  <a:pt x="180310" y="159810"/>
                  <a:pt x="181554" y="157088"/>
                  <a:pt x="183537" y="155105"/>
                </a:cubicBezTo>
                <a:cubicBezTo>
                  <a:pt x="185520" y="153122"/>
                  <a:pt x="188242" y="151912"/>
                  <a:pt x="191233" y="151912"/>
                </a:cubicBezTo>
                <a:close/>
                <a:moveTo>
                  <a:pt x="191233" y="183571"/>
                </a:moveTo>
                <a:cubicBezTo>
                  <a:pt x="189486" y="183571"/>
                  <a:pt x="188074" y="184949"/>
                  <a:pt x="188074" y="186697"/>
                </a:cubicBezTo>
                <a:lnTo>
                  <a:pt x="188074" y="192646"/>
                </a:lnTo>
                <a:cubicBezTo>
                  <a:pt x="188074" y="194393"/>
                  <a:pt x="189486" y="195805"/>
                  <a:pt x="191233" y="195805"/>
                </a:cubicBezTo>
                <a:cubicBezTo>
                  <a:pt x="192981" y="195805"/>
                  <a:pt x="194392" y="194393"/>
                  <a:pt x="194392" y="192646"/>
                </a:cubicBezTo>
                <a:lnTo>
                  <a:pt x="194392" y="186697"/>
                </a:lnTo>
                <a:cubicBezTo>
                  <a:pt x="194392" y="184949"/>
                  <a:pt x="192981" y="183571"/>
                  <a:pt x="191233" y="183571"/>
                </a:cubicBezTo>
                <a:close/>
                <a:moveTo>
                  <a:pt x="135208" y="178631"/>
                </a:moveTo>
                <a:cubicBezTo>
                  <a:pt x="137964" y="178631"/>
                  <a:pt x="140451" y="179740"/>
                  <a:pt x="142265" y="181521"/>
                </a:cubicBezTo>
                <a:cubicBezTo>
                  <a:pt x="144181" y="183437"/>
                  <a:pt x="145122" y="185957"/>
                  <a:pt x="145156" y="188478"/>
                </a:cubicBezTo>
                <a:cubicBezTo>
                  <a:pt x="145189" y="191066"/>
                  <a:pt x="144215" y="193654"/>
                  <a:pt x="142265" y="195603"/>
                </a:cubicBezTo>
                <a:cubicBezTo>
                  <a:pt x="140451" y="197384"/>
                  <a:pt x="137964" y="198527"/>
                  <a:pt x="135208" y="198527"/>
                </a:cubicBezTo>
                <a:cubicBezTo>
                  <a:pt x="132485" y="198527"/>
                  <a:pt x="129998" y="197384"/>
                  <a:pt x="128183" y="195603"/>
                </a:cubicBezTo>
                <a:cubicBezTo>
                  <a:pt x="126402" y="193788"/>
                  <a:pt x="125293" y="191301"/>
                  <a:pt x="125293" y="188545"/>
                </a:cubicBezTo>
                <a:cubicBezTo>
                  <a:pt x="125293" y="185823"/>
                  <a:pt x="126402" y="183336"/>
                  <a:pt x="128183" y="181521"/>
                </a:cubicBezTo>
                <a:cubicBezTo>
                  <a:pt x="129998" y="179740"/>
                  <a:pt x="132485" y="178631"/>
                  <a:pt x="135208" y="178631"/>
                </a:cubicBezTo>
                <a:close/>
                <a:moveTo>
                  <a:pt x="191233" y="1"/>
                </a:moveTo>
                <a:cubicBezTo>
                  <a:pt x="186494" y="1"/>
                  <a:pt x="182193" y="1916"/>
                  <a:pt x="179067" y="5042"/>
                </a:cubicBezTo>
                <a:cubicBezTo>
                  <a:pt x="175975" y="8168"/>
                  <a:pt x="174026" y="12469"/>
                  <a:pt x="174026" y="17208"/>
                </a:cubicBezTo>
                <a:lnTo>
                  <a:pt x="174026" y="25174"/>
                </a:lnTo>
                <a:cubicBezTo>
                  <a:pt x="172580" y="25644"/>
                  <a:pt x="171303" y="26451"/>
                  <a:pt x="170261" y="27526"/>
                </a:cubicBezTo>
                <a:cubicBezTo>
                  <a:pt x="168480" y="29307"/>
                  <a:pt x="167371" y="31761"/>
                  <a:pt x="167371" y="34450"/>
                </a:cubicBezTo>
                <a:lnTo>
                  <a:pt x="167371" y="39793"/>
                </a:lnTo>
                <a:lnTo>
                  <a:pt x="151172" y="39793"/>
                </a:lnTo>
                <a:cubicBezTo>
                  <a:pt x="150533" y="36567"/>
                  <a:pt x="148954" y="33710"/>
                  <a:pt x="146702" y="31458"/>
                </a:cubicBezTo>
                <a:cubicBezTo>
                  <a:pt x="143778" y="28534"/>
                  <a:pt x="139711" y="26720"/>
                  <a:pt x="135208" y="26720"/>
                </a:cubicBezTo>
                <a:cubicBezTo>
                  <a:pt x="130738" y="26720"/>
                  <a:pt x="126671" y="28534"/>
                  <a:pt x="123747" y="31458"/>
                </a:cubicBezTo>
                <a:cubicBezTo>
                  <a:pt x="120790" y="34416"/>
                  <a:pt x="118975" y="38483"/>
                  <a:pt x="118975" y="42953"/>
                </a:cubicBezTo>
                <a:cubicBezTo>
                  <a:pt x="118975" y="47456"/>
                  <a:pt x="120790" y="51489"/>
                  <a:pt x="123747" y="54447"/>
                </a:cubicBezTo>
                <a:cubicBezTo>
                  <a:pt x="125965" y="56665"/>
                  <a:pt x="128856" y="58244"/>
                  <a:pt x="132082" y="58917"/>
                </a:cubicBezTo>
                <a:lnTo>
                  <a:pt x="132082" y="99818"/>
                </a:lnTo>
                <a:cubicBezTo>
                  <a:pt x="128856" y="100457"/>
                  <a:pt x="125965" y="102037"/>
                  <a:pt x="123747" y="104288"/>
                </a:cubicBezTo>
                <a:cubicBezTo>
                  <a:pt x="121495" y="106507"/>
                  <a:pt x="119916" y="109397"/>
                  <a:pt x="119277" y="112623"/>
                </a:cubicBezTo>
                <a:lnTo>
                  <a:pt x="102977" y="112623"/>
                </a:lnTo>
                <a:cubicBezTo>
                  <a:pt x="102204" y="99617"/>
                  <a:pt x="96625" y="87955"/>
                  <a:pt x="87987" y="79317"/>
                </a:cubicBezTo>
                <a:cubicBezTo>
                  <a:pt x="78644" y="69974"/>
                  <a:pt x="65772" y="64227"/>
                  <a:pt x="51556" y="64227"/>
                </a:cubicBezTo>
                <a:cubicBezTo>
                  <a:pt x="37306" y="64227"/>
                  <a:pt x="24433" y="69974"/>
                  <a:pt x="15090" y="79317"/>
                </a:cubicBezTo>
                <a:cubicBezTo>
                  <a:pt x="5781" y="88660"/>
                  <a:pt x="0" y="101532"/>
                  <a:pt x="0" y="115749"/>
                </a:cubicBezTo>
                <a:cubicBezTo>
                  <a:pt x="0" y="128587"/>
                  <a:pt x="4705" y="140350"/>
                  <a:pt x="12502" y="149391"/>
                </a:cubicBezTo>
                <a:cubicBezTo>
                  <a:pt x="20400" y="158566"/>
                  <a:pt x="31458" y="164885"/>
                  <a:pt x="43960" y="166733"/>
                </a:cubicBezTo>
                <a:cubicBezTo>
                  <a:pt x="44124" y="166758"/>
                  <a:pt x="44287" y="166771"/>
                  <a:pt x="44447" y="166771"/>
                </a:cubicBezTo>
                <a:cubicBezTo>
                  <a:pt x="45993" y="166771"/>
                  <a:pt x="47313" y="165631"/>
                  <a:pt x="47556" y="164078"/>
                </a:cubicBezTo>
                <a:cubicBezTo>
                  <a:pt x="47792" y="162364"/>
                  <a:pt x="46615" y="160751"/>
                  <a:pt x="44868" y="160516"/>
                </a:cubicBezTo>
                <a:cubicBezTo>
                  <a:pt x="33878" y="158902"/>
                  <a:pt x="24198" y="153323"/>
                  <a:pt x="17241" y="145291"/>
                </a:cubicBezTo>
                <a:cubicBezTo>
                  <a:pt x="10419" y="137359"/>
                  <a:pt x="6285" y="127041"/>
                  <a:pt x="6285" y="115749"/>
                </a:cubicBezTo>
                <a:cubicBezTo>
                  <a:pt x="6285" y="103280"/>
                  <a:pt x="11360" y="91954"/>
                  <a:pt x="19560" y="83787"/>
                </a:cubicBezTo>
                <a:cubicBezTo>
                  <a:pt x="27727" y="75587"/>
                  <a:pt x="39053" y="70512"/>
                  <a:pt x="51556" y="70512"/>
                </a:cubicBezTo>
                <a:cubicBezTo>
                  <a:pt x="64024" y="70512"/>
                  <a:pt x="75351" y="75587"/>
                  <a:pt x="83518" y="83787"/>
                </a:cubicBezTo>
                <a:cubicBezTo>
                  <a:pt x="91718" y="91954"/>
                  <a:pt x="96793" y="103280"/>
                  <a:pt x="96793" y="115749"/>
                </a:cubicBezTo>
                <a:cubicBezTo>
                  <a:pt x="96793" y="127041"/>
                  <a:pt x="92659" y="137359"/>
                  <a:pt x="85837" y="145291"/>
                </a:cubicBezTo>
                <a:cubicBezTo>
                  <a:pt x="78913" y="153323"/>
                  <a:pt x="69200" y="158902"/>
                  <a:pt x="58210" y="160516"/>
                </a:cubicBezTo>
                <a:cubicBezTo>
                  <a:pt x="56496" y="160751"/>
                  <a:pt x="55286" y="162364"/>
                  <a:pt x="55555" y="164078"/>
                </a:cubicBezTo>
                <a:cubicBezTo>
                  <a:pt x="55768" y="165631"/>
                  <a:pt x="57113" y="166771"/>
                  <a:pt x="58639" y="166771"/>
                </a:cubicBezTo>
                <a:cubicBezTo>
                  <a:pt x="58797" y="166771"/>
                  <a:pt x="58957" y="166758"/>
                  <a:pt x="59118" y="166733"/>
                </a:cubicBezTo>
                <a:cubicBezTo>
                  <a:pt x="71620" y="164885"/>
                  <a:pt x="82677" y="158566"/>
                  <a:pt x="90575" y="149391"/>
                </a:cubicBezTo>
                <a:cubicBezTo>
                  <a:pt x="97734" y="141090"/>
                  <a:pt x="102271" y="130503"/>
                  <a:pt x="102977" y="118908"/>
                </a:cubicBezTo>
                <a:lnTo>
                  <a:pt x="119277" y="118908"/>
                </a:lnTo>
                <a:cubicBezTo>
                  <a:pt x="119916" y="122135"/>
                  <a:pt x="121495" y="125025"/>
                  <a:pt x="123747" y="127243"/>
                </a:cubicBezTo>
                <a:cubicBezTo>
                  <a:pt x="125965" y="129495"/>
                  <a:pt x="128856" y="131074"/>
                  <a:pt x="132082" y="131713"/>
                </a:cubicBezTo>
                <a:lnTo>
                  <a:pt x="132082" y="172615"/>
                </a:lnTo>
                <a:cubicBezTo>
                  <a:pt x="128856" y="173253"/>
                  <a:pt x="125965" y="174833"/>
                  <a:pt x="123747" y="177085"/>
                </a:cubicBezTo>
                <a:cubicBezTo>
                  <a:pt x="120790" y="180009"/>
                  <a:pt x="118975" y="184075"/>
                  <a:pt x="118975" y="188545"/>
                </a:cubicBezTo>
                <a:cubicBezTo>
                  <a:pt x="118975" y="193049"/>
                  <a:pt x="120790" y="197115"/>
                  <a:pt x="123747" y="200039"/>
                </a:cubicBezTo>
                <a:cubicBezTo>
                  <a:pt x="126671" y="202997"/>
                  <a:pt x="130738" y="204812"/>
                  <a:pt x="135208" y="204812"/>
                </a:cubicBezTo>
                <a:cubicBezTo>
                  <a:pt x="139711" y="204812"/>
                  <a:pt x="143778" y="202997"/>
                  <a:pt x="146702" y="200039"/>
                </a:cubicBezTo>
                <a:cubicBezTo>
                  <a:pt x="148954" y="197821"/>
                  <a:pt x="150533" y="194931"/>
                  <a:pt x="151172" y="191704"/>
                </a:cubicBezTo>
                <a:lnTo>
                  <a:pt x="167371" y="191704"/>
                </a:lnTo>
                <a:lnTo>
                  <a:pt x="167371" y="199300"/>
                </a:lnTo>
                <a:cubicBezTo>
                  <a:pt x="167371" y="201989"/>
                  <a:pt x="168480" y="204442"/>
                  <a:pt x="170261" y="206223"/>
                </a:cubicBezTo>
                <a:cubicBezTo>
                  <a:pt x="172009" y="208005"/>
                  <a:pt x="174463" y="209114"/>
                  <a:pt x="177185" y="209114"/>
                </a:cubicBezTo>
                <a:lnTo>
                  <a:pt x="184108" y="209114"/>
                </a:lnTo>
                <a:cubicBezTo>
                  <a:pt x="185822" y="209114"/>
                  <a:pt x="187267" y="207702"/>
                  <a:pt x="187267" y="205955"/>
                </a:cubicBezTo>
                <a:cubicBezTo>
                  <a:pt x="187267" y="204207"/>
                  <a:pt x="185822" y="202795"/>
                  <a:pt x="184108" y="202795"/>
                </a:cubicBezTo>
                <a:lnTo>
                  <a:pt x="177185" y="202795"/>
                </a:lnTo>
                <a:cubicBezTo>
                  <a:pt x="176210" y="202795"/>
                  <a:pt x="175336" y="202426"/>
                  <a:pt x="174698" y="201753"/>
                </a:cubicBezTo>
                <a:cubicBezTo>
                  <a:pt x="174059" y="201115"/>
                  <a:pt x="173656" y="200241"/>
                  <a:pt x="173656" y="199300"/>
                </a:cubicBezTo>
                <a:lnTo>
                  <a:pt x="173656" y="180042"/>
                </a:lnTo>
                <a:cubicBezTo>
                  <a:pt x="173656" y="179101"/>
                  <a:pt x="174059" y="178227"/>
                  <a:pt x="174698" y="177589"/>
                </a:cubicBezTo>
                <a:cubicBezTo>
                  <a:pt x="175336" y="176950"/>
                  <a:pt x="176210" y="176547"/>
                  <a:pt x="177185" y="176547"/>
                </a:cubicBezTo>
                <a:lnTo>
                  <a:pt x="205282" y="176547"/>
                </a:lnTo>
                <a:cubicBezTo>
                  <a:pt x="206256" y="176547"/>
                  <a:pt x="207130" y="176950"/>
                  <a:pt x="207769" y="177589"/>
                </a:cubicBezTo>
                <a:cubicBezTo>
                  <a:pt x="208407" y="178227"/>
                  <a:pt x="208811" y="179101"/>
                  <a:pt x="208811" y="180042"/>
                </a:cubicBezTo>
                <a:lnTo>
                  <a:pt x="208811" y="199300"/>
                </a:lnTo>
                <a:cubicBezTo>
                  <a:pt x="208811" y="200241"/>
                  <a:pt x="208407" y="201115"/>
                  <a:pt x="207769" y="201753"/>
                </a:cubicBezTo>
                <a:cubicBezTo>
                  <a:pt x="207130" y="202426"/>
                  <a:pt x="206256" y="202795"/>
                  <a:pt x="205282" y="202795"/>
                </a:cubicBezTo>
                <a:lnTo>
                  <a:pt x="198358" y="202795"/>
                </a:lnTo>
                <a:cubicBezTo>
                  <a:pt x="196611" y="202795"/>
                  <a:pt x="195233" y="204207"/>
                  <a:pt x="195233" y="205955"/>
                </a:cubicBezTo>
                <a:cubicBezTo>
                  <a:pt x="195233" y="207702"/>
                  <a:pt x="196611" y="209114"/>
                  <a:pt x="198358" y="209114"/>
                </a:cubicBezTo>
                <a:lnTo>
                  <a:pt x="205282" y="209114"/>
                </a:lnTo>
                <a:cubicBezTo>
                  <a:pt x="207970" y="209114"/>
                  <a:pt x="210424" y="208005"/>
                  <a:pt x="212239" y="206223"/>
                </a:cubicBezTo>
                <a:cubicBezTo>
                  <a:pt x="213986" y="204442"/>
                  <a:pt x="215095" y="201989"/>
                  <a:pt x="215095" y="199300"/>
                </a:cubicBezTo>
                <a:lnTo>
                  <a:pt x="215095" y="180042"/>
                </a:lnTo>
                <a:cubicBezTo>
                  <a:pt x="215095" y="177354"/>
                  <a:pt x="213986" y="174900"/>
                  <a:pt x="212239" y="173119"/>
                </a:cubicBezTo>
                <a:cubicBezTo>
                  <a:pt x="211163" y="172077"/>
                  <a:pt x="209886" y="171270"/>
                  <a:pt x="208441" y="170766"/>
                </a:cubicBezTo>
                <a:lnTo>
                  <a:pt x="208441" y="162801"/>
                </a:lnTo>
                <a:cubicBezTo>
                  <a:pt x="208441" y="158062"/>
                  <a:pt x="206525" y="153760"/>
                  <a:pt x="203400" y="150668"/>
                </a:cubicBezTo>
                <a:cubicBezTo>
                  <a:pt x="200274" y="147543"/>
                  <a:pt x="195972" y="145593"/>
                  <a:pt x="191233" y="145593"/>
                </a:cubicBezTo>
                <a:cubicBezTo>
                  <a:pt x="186494" y="145593"/>
                  <a:pt x="182193" y="147543"/>
                  <a:pt x="179101" y="150668"/>
                </a:cubicBezTo>
                <a:cubicBezTo>
                  <a:pt x="175975" y="153760"/>
                  <a:pt x="174026" y="158062"/>
                  <a:pt x="174026" y="162801"/>
                </a:cubicBezTo>
                <a:lnTo>
                  <a:pt x="174026" y="170766"/>
                </a:lnTo>
                <a:cubicBezTo>
                  <a:pt x="172580" y="171270"/>
                  <a:pt x="171303" y="172077"/>
                  <a:pt x="170261" y="173119"/>
                </a:cubicBezTo>
                <a:cubicBezTo>
                  <a:pt x="168480" y="174900"/>
                  <a:pt x="167371" y="177354"/>
                  <a:pt x="167371" y="180042"/>
                </a:cubicBezTo>
                <a:lnTo>
                  <a:pt x="167371" y="185420"/>
                </a:lnTo>
                <a:lnTo>
                  <a:pt x="151172" y="185420"/>
                </a:lnTo>
                <a:cubicBezTo>
                  <a:pt x="150533" y="182193"/>
                  <a:pt x="148954" y="179303"/>
                  <a:pt x="146702" y="177085"/>
                </a:cubicBezTo>
                <a:cubicBezTo>
                  <a:pt x="144484" y="174833"/>
                  <a:pt x="141593" y="173253"/>
                  <a:pt x="138367" y="172615"/>
                </a:cubicBezTo>
                <a:lnTo>
                  <a:pt x="138367" y="131713"/>
                </a:lnTo>
                <a:cubicBezTo>
                  <a:pt x="141593" y="131074"/>
                  <a:pt x="144484" y="129495"/>
                  <a:pt x="146702" y="127243"/>
                </a:cubicBezTo>
                <a:cubicBezTo>
                  <a:pt x="148954" y="125025"/>
                  <a:pt x="150533" y="122135"/>
                  <a:pt x="151172" y="118908"/>
                </a:cubicBezTo>
                <a:lnTo>
                  <a:pt x="167371" y="118908"/>
                </a:lnTo>
                <a:lnTo>
                  <a:pt x="167371" y="126470"/>
                </a:lnTo>
                <a:cubicBezTo>
                  <a:pt x="167371" y="129192"/>
                  <a:pt x="168480" y="131646"/>
                  <a:pt x="170261" y="133427"/>
                </a:cubicBezTo>
                <a:cubicBezTo>
                  <a:pt x="172009" y="135208"/>
                  <a:pt x="174463" y="136284"/>
                  <a:pt x="177185" y="136284"/>
                </a:cubicBezTo>
                <a:lnTo>
                  <a:pt x="184108" y="136284"/>
                </a:lnTo>
                <a:cubicBezTo>
                  <a:pt x="185822" y="136284"/>
                  <a:pt x="187267" y="134906"/>
                  <a:pt x="187267" y="133158"/>
                </a:cubicBezTo>
                <a:cubicBezTo>
                  <a:pt x="187267" y="131411"/>
                  <a:pt x="185822" y="129999"/>
                  <a:pt x="184108" y="129999"/>
                </a:cubicBezTo>
                <a:lnTo>
                  <a:pt x="177185" y="129999"/>
                </a:lnTo>
                <a:cubicBezTo>
                  <a:pt x="176210" y="129999"/>
                  <a:pt x="175336" y="129596"/>
                  <a:pt x="174698" y="128957"/>
                </a:cubicBezTo>
                <a:cubicBezTo>
                  <a:pt x="174059" y="128319"/>
                  <a:pt x="173656" y="127445"/>
                  <a:pt x="173656" y="126470"/>
                </a:cubicBezTo>
                <a:lnTo>
                  <a:pt x="173656" y="107246"/>
                </a:lnTo>
                <a:cubicBezTo>
                  <a:pt x="173656" y="106305"/>
                  <a:pt x="174059" y="105431"/>
                  <a:pt x="174698" y="104792"/>
                </a:cubicBezTo>
                <a:cubicBezTo>
                  <a:pt x="175336" y="104154"/>
                  <a:pt x="176210" y="103751"/>
                  <a:pt x="177185" y="103751"/>
                </a:cubicBezTo>
                <a:lnTo>
                  <a:pt x="205282" y="103751"/>
                </a:lnTo>
                <a:cubicBezTo>
                  <a:pt x="206256" y="103751"/>
                  <a:pt x="207130" y="104154"/>
                  <a:pt x="207769" y="104792"/>
                </a:cubicBezTo>
                <a:cubicBezTo>
                  <a:pt x="208407" y="105431"/>
                  <a:pt x="208811" y="106305"/>
                  <a:pt x="208811" y="107246"/>
                </a:cubicBezTo>
                <a:lnTo>
                  <a:pt x="208811" y="126470"/>
                </a:lnTo>
                <a:cubicBezTo>
                  <a:pt x="208811" y="127445"/>
                  <a:pt x="208407" y="128319"/>
                  <a:pt x="207769" y="128957"/>
                </a:cubicBezTo>
                <a:cubicBezTo>
                  <a:pt x="207130" y="129596"/>
                  <a:pt x="206256" y="129999"/>
                  <a:pt x="205282" y="129999"/>
                </a:cubicBezTo>
                <a:lnTo>
                  <a:pt x="198358" y="129999"/>
                </a:lnTo>
                <a:cubicBezTo>
                  <a:pt x="196611" y="129999"/>
                  <a:pt x="195233" y="131411"/>
                  <a:pt x="195233" y="133158"/>
                </a:cubicBezTo>
                <a:cubicBezTo>
                  <a:pt x="195233" y="134872"/>
                  <a:pt x="196611" y="136284"/>
                  <a:pt x="198358" y="136284"/>
                </a:cubicBezTo>
                <a:lnTo>
                  <a:pt x="205282" y="136284"/>
                </a:lnTo>
                <a:cubicBezTo>
                  <a:pt x="207970" y="136284"/>
                  <a:pt x="210424" y="135208"/>
                  <a:pt x="212239" y="133427"/>
                </a:cubicBezTo>
                <a:cubicBezTo>
                  <a:pt x="213986" y="131646"/>
                  <a:pt x="215095" y="129192"/>
                  <a:pt x="215095" y="126470"/>
                </a:cubicBezTo>
                <a:lnTo>
                  <a:pt x="215095" y="107246"/>
                </a:lnTo>
                <a:cubicBezTo>
                  <a:pt x="215095" y="104557"/>
                  <a:pt x="213986" y="102104"/>
                  <a:pt x="212239" y="100323"/>
                </a:cubicBezTo>
                <a:cubicBezTo>
                  <a:pt x="211163" y="99281"/>
                  <a:pt x="209886" y="98440"/>
                  <a:pt x="208441" y="97970"/>
                </a:cubicBezTo>
                <a:lnTo>
                  <a:pt x="208441" y="90005"/>
                </a:lnTo>
                <a:cubicBezTo>
                  <a:pt x="208441" y="85266"/>
                  <a:pt x="206525" y="80964"/>
                  <a:pt x="203400" y="77838"/>
                </a:cubicBezTo>
                <a:cubicBezTo>
                  <a:pt x="200274" y="74713"/>
                  <a:pt x="195972" y="72797"/>
                  <a:pt x="191233" y="72797"/>
                </a:cubicBezTo>
                <a:cubicBezTo>
                  <a:pt x="186494" y="72797"/>
                  <a:pt x="182193" y="74713"/>
                  <a:pt x="179101" y="77838"/>
                </a:cubicBezTo>
                <a:cubicBezTo>
                  <a:pt x="175975" y="80964"/>
                  <a:pt x="174026" y="85266"/>
                  <a:pt x="174026" y="90005"/>
                </a:cubicBezTo>
                <a:lnTo>
                  <a:pt x="174026" y="97970"/>
                </a:lnTo>
                <a:cubicBezTo>
                  <a:pt x="172580" y="98440"/>
                  <a:pt x="171303" y="99281"/>
                  <a:pt x="170261" y="100323"/>
                </a:cubicBezTo>
                <a:cubicBezTo>
                  <a:pt x="168480" y="102104"/>
                  <a:pt x="167371" y="104557"/>
                  <a:pt x="167371" y="107246"/>
                </a:cubicBezTo>
                <a:lnTo>
                  <a:pt x="167371" y="112623"/>
                </a:lnTo>
                <a:lnTo>
                  <a:pt x="151172" y="112623"/>
                </a:lnTo>
                <a:cubicBezTo>
                  <a:pt x="150533" y="109397"/>
                  <a:pt x="148954" y="106507"/>
                  <a:pt x="146702" y="104288"/>
                </a:cubicBezTo>
                <a:cubicBezTo>
                  <a:pt x="144484" y="102037"/>
                  <a:pt x="141593" y="100457"/>
                  <a:pt x="138367" y="99818"/>
                </a:cubicBezTo>
                <a:lnTo>
                  <a:pt x="138367" y="58917"/>
                </a:lnTo>
                <a:cubicBezTo>
                  <a:pt x="141593" y="58244"/>
                  <a:pt x="144484" y="56665"/>
                  <a:pt x="146702" y="54447"/>
                </a:cubicBezTo>
                <a:cubicBezTo>
                  <a:pt x="148954" y="52195"/>
                  <a:pt x="150533" y="49338"/>
                  <a:pt x="151172" y="46112"/>
                </a:cubicBezTo>
                <a:lnTo>
                  <a:pt x="167371" y="46112"/>
                </a:lnTo>
                <a:lnTo>
                  <a:pt x="167371" y="53674"/>
                </a:lnTo>
                <a:cubicBezTo>
                  <a:pt x="167371" y="56396"/>
                  <a:pt x="168480" y="58849"/>
                  <a:pt x="170261" y="60631"/>
                </a:cubicBezTo>
                <a:cubicBezTo>
                  <a:pt x="172009" y="62378"/>
                  <a:pt x="174463" y="63487"/>
                  <a:pt x="177185" y="63487"/>
                </a:cubicBezTo>
                <a:lnTo>
                  <a:pt x="184108" y="63487"/>
                </a:lnTo>
                <a:cubicBezTo>
                  <a:pt x="185822" y="63487"/>
                  <a:pt x="187267" y="62076"/>
                  <a:pt x="187267" y="60328"/>
                </a:cubicBezTo>
                <a:cubicBezTo>
                  <a:pt x="187267" y="58614"/>
                  <a:pt x="185822" y="57169"/>
                  <a:pt x="184108" y="57169"/>
                </a:cubicBezTo>
                <a:lnTo>
                  <a:pt x="177185" y="57169"/>
                </a:lnTo>
                <a:cubicBezTo>
                  <a:pt x="176210" y="57169"/>
                  <a:pt x="175336" y="56799"/>
                  <a:pt x="174698" y="56161"/>
                </a:cubicBezTo>
                <a:cubicBezTo>
                  <a:pt x="174059" y="55522"/>
                  <a:pt x="173656" y="54648"/>
                  <a:pt x="173656" y="53674"/>
                </a:cubicBezTo>
                <a:lnTo>
                  <a:pt x="173656" y="34450"/>
                </a:lnTo>
                <a:cubicBezTo>
                  <a:pt x="173656" y="33475"/>
                  <a:pt x="174059" y="32601"/>
                  <a:pt x="174698" y="31962"/>
                </a:cubicBezTo>
                <a:cubicBezTo>
                  <a:pt x="175336" y="31324"/>
                  <a:pt x="176210" y="30954"/>
                  <a:pt x="177185" y="30954"/>
                </a:cubicBezTo>
                <a:lnTo>
                  <a:pt x="205282" y="30954"/>
                </a:lnTo>
                <a:cubicBezTo>
                  <a:pt x="206256" y="30954"/>
                  <a:pt x="207130" y="31324"/>
                  <a:pt x="207769" y="31962"/>
                </a:cubicBezTo>
                <a:cubicBezTo>
                  <a:pt x="208407" y="32601"/>
                  <a:pt x="208811" y="33475"/>
                  <a:pt x="208811" y="34450"/>
                </a:cubicBezTo>
                <a:lnTo>
                  <a:pt x="208811" y="53674"/>
                </a:lnTo>
                <a:cubicBezTo>
                  <a:pt x="208811" y="54648"/>
                  <a:pt x="208407" y="55522"/>
                  <a:pt x="207769" y="56161"/>
                </a:cubicBezTo>
                <a:cubicBezTo>
                  <a:pt x="207130" y="56799"/>
                  <a:pt x="206256" y="57169"/>
                  <a:pt x="205282" y="57169"/>
                </a:cubicBezTo>
                <a:lnTo>
                  <a:pt x="198358" y="57169"/>
                </a:lnTo>
                <a:cubicBezTo>
                  <a:pt x="196611" y="57169"/>
                  <a:pt x="195233" y="58614"/>
                  <a:pt x="195233" y="60328"/>
                </a:cubicBezTo>
                <a:cubicBezTo>
                  <a:pt x="195233" y="62076"/>
                  <a:pt x="196611" y="63487"/>
                  <a:pt x="198358" y="63487"/>
                </a:cubicBezTo>
                <a:lnTo>
                  <a:pt x="205282" y="63487"/>
                </a:lnTo>
                <a:cubicBezTo>
                  <a:pt x="207970" y="63487"/>
                  <a:pt x="210424" y="62378"/>
                  <a:pt x="212239" y="60631"/>
                </a:cubicBezTo>
                <a:cubicBezTo>
                  <a:pt x="213986" y="58849"/>
                  <a:pt x="215095" y="56396"/>
                  <a:pt x="215095" y="53674"/>
                </a:cubicBezTo>
                <a:lnTo>
                  <a:pt x="215095" y="34450"/>
                </a:lnTo>
                <a:cubicBezTo>
                  <a:pt x="215095" y="31761"/>
                  <a:pt x="213986" y="29307"/>
                  <a:pt x="212239" y="27526"/>
                </a:cubicBezTo>
                <a:cubicBezTo>
                  <a:pt x="211163" y="26451"/>
                  <a:pt x="209886" y="25644"/>
                  <a:pt x="208441" y="25174"/>
                </a:cubicBezTo>
                <a:lnTo>
                  <a:pt x="208441" y="17208"/>
                </a:lnTo>
                <a:cubicBezTo>
                  <a:pt x="208441" y="12469"/>
                  <a:pt x="206525" y="8168"/>
                  <a:pt x="203400" y="5042"/>
                </a:cubicBezTo>
                <a:cubicBezTo>
                  <a:pt x="200274" y="1916"/>
                  <a:pt x="195972" y="1"/>
                  <a:pt x="191233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5"/>
          <p:cNvSpPr/>
          <p:nvPr/>
        </p:nvSpPr>
        <p:spPr>
          <a:xfrm>
            <a:off x="3624846" y="2898748"/>
            <a:ext cx="370021" cy="434759"/>
          </a:xfrm>
          <a:custGeom>
            <a:rect b="b" l="l" r="r" t="t"/>
            <a:pathLst>
              <a:path extrusionOk="0" h="208768" w="177681">
                <a:moveTo>
                  <a:pt x="145452" y="25476"/>
                </a:moveTo>
                <a:cubicBezTo>
                  <a:pt x="147051" y="25476"/>
                  <a:pt x="148486" y="26129"/>
                  <a:pt x="149497" y="27172"/>
                </a:cubicBezTo>
                <a:cubicBezTo>
                  <a:pt x="150541" y="28184"/>
                  <a:pt x="151194" y="29586"/>
                  <a:pt x="151194" y="31152"/>
                </a:cubicBezTo>
                <a:cubicBezTo>
                  <a:pt x="151194" y="32718"/>
                  <a:pt x="150541" y="34120"/>
                  <a:pt x="149497" y="35164"/>
                </a:cubicBezTo>
                <a:cubicBezTo>
                  <a:pt x="148486" y="36175"/>
                  <a:pt x="147051" y="36828"/>
                  <a:pt x="145452" y="36828"/>
                </a:cubicBezTo>
                <a:lnTo>
                  <a:pt x="130774" y="36828"/>
                </a:lnTo>
                <a:lnTo>
                  <a:pt x="130774" y="25476"/>
                </a:lnTo>
                <a:close/>
                <a:moveTo>
                  <a:pt x="145452" y="42928"/>
                </a:moveTo>
                <a:cubicBezTo>
                  <a:pt x="147051" y="42928"/>
                  <a:pt x="148486" y="43580"/>
                  <a:pt x="149497" y="44591"/>
                </a:cubicBezTo>
                <a:cubicBezTo>
                  <a:pt x="150541" y="45635"/>
                  <a:pt x="151194" y="47038"/>
                  <a:pt x="151194" y="48604"/>
                </a:cubicBezTo>
                <a:cubicBezTo>
                  <a:pt x="151194" y="50169"/>
                  <a:pt x="150541" y="51572"/>
                  <a:pt x="149497" y="52616"/>
                </a:cubicBezTo>
                <a:cubicBezTo>
                  <a:pt x="148486" y="53627"/>
                  <a:pt x="147051" y="54279"/>
                  <a:pt x="145452" y="54279"/>
                </a:cubicBezTo>
                <a:lnTo>
                  <a:pt x="130774" y="54279"/>
                </a:lnTo>
                <a:lnTo>
                  <a:pt x="130774" y="42928"/>
                </a:lnTo>
                <a:close/>
                <a:moveTo>
                  <a:pt x="134296" y="13081"/>
                </a:moveTo>
                <a:cubicBezTo>
                  <a:pt x="132633" y="13081"/>
                  <a:pt x="131263" y="14451"/>
                  <a:pt x="131263" y="16147"/>
                </a:cubicBezTo>
                <a:lnTo>
                  <a:pt x="131263" y="19376"/>
                </a:lnTo>
                <a:lnTo>
                  <a:pt x="122162" y="19376"/>
                </a:lnTo>
                <a:cubicBezTo>
                  <a:pt x="120466" y="19376"/>
                  <a:pt x="119096" y="20746"/>
                  <a:pt x="119096" y="22442"/>
                </a:cubicBezTo>
                <a:cubicBezTo>
                  <a:pt x="119096" y="24106"/>
                  <a:pt x="120466" y="25476"/>
                  <a:pt x="122162" y="25476"/>
                </a:cubicBezTo>
                <a:lnTo>
                  <a:pt x="124674" y="25476"/>
                </a:lnTo>
                <a:lnTo>
                  <a:pt x="124674" y="54279"/>
                </a:lnTo>
                <a:lnTo>
                  <a:pt x="122162" y="54279"/>
                </a:lnTo>
                <a:cubicBezTo>
                  <a:pt x="120466" y="54279"/>
                  <a:pt x="119096" y="55649"/>
                  <a:pt x="119096" y="57313"/>
                </a:cubicBezTo>
                <a:cubicBezTo>
                  <a:pt x="119096" y="59009"/>
                  <a:pt x="120466" y="60379"/>
                  <a:pt x="122162" y="60379"/>
                </a:cubicBezTo>
                <a:lnTo>
                  <a:pt x="131263" y="60379"/>
                </a:lnTo>
                <a:lnTo>
                  <a:pt x="131263" y="63641"/>
                </a:lnTo>
                <a:cubicBezTo>
                  <a:pt x="131263" y="65305"/>
                  <a:pt x="132633" y="66675"/>
                  <a:pt x="134296" y="66675"/>
                </a:cubicBezTo>
                <a:cubicBezTo>
                  <a:pt x="135993" y="66675"/>
                  <a:pt x="137363" y="65305"/>
                  <a:pt x="137363" y="63641"/>
                </a:cubicBezTo>
                <a:lnTo>
                  <a:pt x="137363" y="60379"/>
                </a:lnTo>
                <a:lnTo>
                  <a:pt x="142386" y="60379"/>
                </a:lnTo>
                <a:lnTo>
                  <a:pt x="142386" y="63641"/>
                </a:lnTo>
                <a:cubicBezTo>
                  <a:pt x="142386" y="65305"/>
                  <a:pt x="143756" y="66675"/>
                  <a:pt x="145452" y="66675"/>
                </a:cubicBezTo>
                <a:cubicBezTo>
                  <a:pt x="147149" y="66675"/>
                  <a:pt x="148519" y="65305"/>
                  <a:pt x="148519" y="63641"/>
                </a:cubicBezTo>
                <a:lnTo>
                  <a:pt x="148519" y="59988"/>
                </a:lnTo>
                <a:cubicBezTo>
                  <a:pt x="150541" y="59433"/>
                  <a:pt x="152368" y="58357"/>
                  <a:pt x="153803" y="56922"/>
                </a:cubicBezTo>
                <a:cubicBezTo>
                  <a:pt x="155956" y="54801"/>
                  <a:pt x="157293" y="51866"/>
                  <a:pt x="157293" y="48604"/>
                </a:cubicBezTo>
                <a:cubicBezTo>
                  <a:pt x="157293" y="45276"/>
                  <a:pt x="155858" y="42112"/>
                  <a:pt x="153379" y="39894"/>
                </a:cubicBezTo>
                <a:cubicBezTo>
                  <a:pt x="155858" y="37643"/>
                  <a:pt x="157293" y="34512"/>
                  <a:pt x="157293" y="31152"/>
                </a:cubicBezTo>
                <a:cubicBezTo>
                  <a:pt x="157293" y="27923"/>
                  <a:pt x="155956" y="24954"/>
                  <a:pt x="153803" y="22834"/>
                </a:cubicBezTo>
                <a:cubicBezTo>
                  <a:pt x="152368" y="21399"/>
                  <a:pt x="150541" y="20322"/>
                  <a:pt x="148519" y="19768"/>
                </a:cubicBezTo>
                <a:lnTo>
                  <a:pt x="148519" y="16147"/>
                </a:lnTo>
                <a:cubicBezTo>
                  <a:pt x="148519" y="14451"/>
                  <a:pt x="147149" y="13081"/>
                  <a:pt x="145452" y="13081"/>
                </a:cubicBezTo>
                <a:cubicBezTo>
                  <a:pt x="143756" y="13081"/>
                  <a:pt x="142386" y="14451"/>
                  <a:pt x="142386" y="16147"/>
                </a:cubicBezTo>
                <a:lnTo>
                  <a:pt x="142386" y="19376"/>
                </a:lnTo>
                <a:lnTo>
                  <a:pt x="137363" y="19376"/>
                </a:lnTo>
                <a:lnTo>
                  <a:pt x="137363" y="16147"/>
                </a:lnTo>
                <a:cubicBezTo>
                  <a:pt x="137363" y="14451"/>
                  <a:pt x="135993" y="13081"/>
                  <a:pt x="134296" y="13081"/>
                </a:cubicBezTo>
                <a:close/>
                <a:moveTo>
                  <a:pt x="36143" y="119617"/>
                </a:moveTo>
                <a:cubicBezTo>
                  <a:pt x="38133" y="120857"/>
                  <a:pt x="39829" y="122488"/>
                  <a:pt x="41102" y="124412"/>
                </a:cubicBezTo>
                <a:cubicBezTo>
                  <a:pt x="42733" y="126859"/>
                  <a:pt x="43679" y="129794"/>
                  <a:pt x="43679" y="132959"/>
                </a:cubicBezTo>
                <a:cubicBezTo>
                  <a:pt x="43679" y="137232"/>
                  <a:pt x="41917" y="141114"/>
                  <a:pt x="39112" y="143919"/>
                </a:cubicBezTo>
                <a:cubicBezTo>
                  <a:pt x="36274" y="146757"/>
                  <a:pt x="32392" y="148486"/>
                  <a:pt x="28119" y="148486"/>
                </a:cubicBezTo>
                <a:lnTo>
                  <a:pt x="18235" y="148486"/>
                </a:lnTo>
                <a:cubicBezTo>
                  <a:pt x="16898" y="143005"/>
                  <a:pt x="16180" y="137232"/>
                  <a:pt x="16180" y="131328"/>
                </a:cubicBezTo>
                <a:cubicBezTo>
                  <a:pt x="16180" y="127935"/>
                  <a:pt x="16408" y="124543"/>
                  <a:pt x="16865" y="121215"/>
                </a:cubicBezTo>
                <a:lnTo>
                  <a:pt x="23422" y="130675"/>
                </a:lnTo>
                <a:cubicBezTo>
                  <a:pt x="23617" y="131001"/>
                  <a:pt x="23911" y="131262"/>
                  <a:pt x="24237" y="131491"/>
                </a:cubicBezTo>
                <a:cubicBezTo>
                  <a:pt x="24763" y="131866"/>
                  <a:pt x="25371" y="132045"/>
                  <a:pt x="25973" y="132045"/>
                </a:cubicBezTo>
                <a:cubicBezTo>
                  <a:pt x="26940" y="132045"/>
                  <a:pt x="27895" y="131585"/>
                  <a:pt x="28478" y="130740"/>
                </a:cubicBezTo>
                <a:lnTo>
                  <a:pt x="36143" y="119617"/>
                </a:lnTo>
                <a:close/>
                <a:moveTo>
                  <a:pt x="138178" y="0"/>
                </a:moveTo>
                <a:cubicBezTo>
                  <a:pt x="127185" y="0"/>
                  <a:pt x="117204" y="4469"/>
                  <a:pt x="109995" y="11678"/>
                </a:cubicBezTo>
                <a:cubicBezTo>
                  <a:pt x="102786" y="18887"/>
                  <a:pt x="98317" y="28869"/>
                  <a:pt x="98317" y="39894"/>
                </a:cubicBezTo>
                <a:cubicBezTo>
                  <a:pt x="98317" y="42732"/>
                  <a:pt x="98610" y="45505"/>
                  <a:pt x="99198" y="48212"/>
                </a:cubicBezTo>
                <a:cubicBezTo>
                  <a:pt x="99687" y="50593"/>
                  <a:pt x="100404" y="52877"/>
                  <a:pt x="101318" y="55095"/>
                </a:cubicBezTo>
                <a:cubicBezTo>
                  <a:pt x="96784" y="54279"/>
                  <a:pt x="92119" y="53855"/>
                  <a:pt x="87520" y="53855"/>
                </a:cubicBezTo>
                <a:cubicBezTo>
                  <a:pt x="78810" y="53855"/>
                  <a:pt x="70427" y="55291"/>
                  <a:pt x="62565" y="57966"/>
                </a:cubicBezTo>
                <a:cubicBezTo>
                  <a:pt x="55193" y="60477"/>
                  <a:pt x="48278" y="64065"/>
                  <a:pt x="42080" y="68600"/>
                </a:cubicBezTo>
                <a:cubicBezTo>
                  <a:pt x="37481" y="64946"/>
                  <a:pt x="31838" y="62989"/>
                  <a:pt x="25966" y="62989"/>
                </a:cubicBezTo>
                <a:cubicBezTo>
                  <a:pt x="18790" y="62989"/>
                  <a:pt x="12298" y="65892"/>
                  <a:pt x="7601" y="70589"/>
                </a:cubicBezTo>
                <a:cubicBezTo>
                  <a:pt x="2904" y="75287"/>
                  <a:pt x="1" y="81778"/>
                  <a:pt x="1" y="88954"/>
                </a:cubicBezTo>
                <a:cubicBezTo>
                  <a:pt x="1" y="90781"/>
                  <a:pt x="196" y="92608"/>
                  <a:pt x="555" y="94369"/>
                </a:cubicBezTo>
                <a:cubicBezTo>
                  <a:pt x="947" y="96163"/>
                  <a:pt x="1501" y="97892"/>
                  <a:pt x="2251" y="99523"/>
                </a:cubicBezTo>
                <a:cubicBezTo>
                  <a:pt x="3817" y="103014"/>
                  <a:pt x="8514" y="109505"/>
                  <a:pt x="11940" y="114235"/>
                </a:cubicBezTo>
                <a:cubicBezTo>
                  <a:pt x="10700" y="119845"/>
                  <a:pt x="10048" y="125554"/>
                  <a:pt x="10048" y="131328"/>
                </a:cubicBezTo>
                <a:cubicBezTo>
                  <a:pt x="10048" y="143397"/>
                  <a:pt x="12820" y="155173"/>
                  <a:pt x="18235" y="165970"/>
                </a:cubicBezTo>
                <a:cubicBezTo>
                  <a:pt x="23683" y="176832"/>
                  <a:pt x="31577" y="186194"/>
                  <a:pt x="41200" y="193403"/>
                </a:cubicBezTo>
                <a:cubicBezTo>
                  <a:pt x="41740" y="193812"/>
                  <a:pt x="42375" y="194007"/>
                  <a:pt x="43008" y="194007"/>
                </a:cubicBezTo>
                <a:cubicBezTo>
                  <a:pt x="43942" y="194007"/>
                  <a:pt x="44870" y="193581"/>
                  <a:pt x="45473" y="192783"/>
                </a:cubicBezTo>
                <a:cubicBezTo>
                  <a:pt x="46484" y="191413"/>
                  <a:pt x="46190" y="189489"/>
                  <a:pt x="44853" y="188510"/>
                </a:cubicBezTo>
                <a:cubicBezTo>
                  <a:pt x="35980" y="181856"/>
                  <a:pt x="28674" y="173211"/>
                  <a:pt x="23683" y="163262"/>
                </a:cubicBezTo>
                <a:cubicBezTo>
                  <a:pt x="22280" y="160490"/>
                  <a:pt x="21073" y="157587"/>
                  <a:pt x="20062" y="154618"/>
                </a:cubicBezTo>
                <a:lnTo>
                  <a:pt x="28119" y="154618"/>
                </a:lnTo>
                <a:cubicBezTo>
                  <a:pt x="34088" y="154618"/>
                  <a:pt x="39503" y="152172"/>
                  <a:pt x="43418" y="148257"/>
                </a:cubicBezTo>
                <a:cubicBezTo>
                  <a:pt x="47365" y="144343"/>
                  <a:pt x="49779" y="138895"/>
                  <a:pt x="49779" y="132959"/>
                </a:cubicBezTo>
                <a:cubicBezTo>
                  <a:pt x="49779" y="128588"/>
                  <a:pt x="48474" y="124477"/>
                  <a:pt x="46190" y="121052"/>
                </a:cubicBezTo>
                <a:cubicBezTo>
                  <a:pt x="44527" y="118475"/>
                  <a:pt x="42276" y="116290"/>
                  <a:pt x="39666" y="114659"/>
                </a:cubicBezTo>
                <a:lnTo>
                  <a:pt x="40417" y="113680"/>
                </a:lnTo>
                <a:cubicBezTo>
                  <a:pt x="43450" y="109505"/>
                  <a:pt x="47104" y="104547"/>
                  <a:pt x="48963" y="100991"/>
                </a:cubicBezTo>
                <a:cubicBezTo>
                  <a:pt x="49681" y="99621"/>
                  <a:pt x="50300" y="98186"/>
                  <a:pt x="50757" y="96718"/>
                </a:cubicBezTo>
                <a:cubicBezTo>
                  <a:pt x="51246" y="95120"/>
                  <a:pt x="50366" y="93391"/>
                  <a:pt x="48735" y="92869"/>
                </a:cubicBezTo>
                <a:cubicBezTo>
                  <a:pt x="48442" y="92779"/>
                  <a:pt x="48146" y="92737"/>
                  <a:pt x="47855" y="92737"/>
                </a:cubicBezTo>
                <a:cubicBezTo>
                  <a:pt x="46555" y="92737"/>
                  <a:pt x="45345" y="93585"/>
                  <a:pt x="44918" y="94891"/>
                </a:cubicBezTo>
                <a:cubicBezTo>
                  <a:pt x="44559" y="96000"/>
                  <a:pt x="44103" y="97142"/>
                  <a:pt x="43548" y="98153"/>
                </a:cubicBezTo>
                <a:cubicBezTo>
                  <a:pt x="41950" y="101252"/>
                  <a:pt x="38427" y="106047"/>
                  <a:pt x="35491" y="110059"/>
                </a:cubicBezTo>
                <a:cubicBezTo>
                  <a:pt x="34186" y="111788"/>
                  <a:pt x="33012" y="113419"/>
                  <a:pt x="32066" y="114822"/>
                </a:cubicBezTo>
                <a:lnTo>
                  <a:pt x="25966" y="123629"/>
                </a:lnTo>
                <a:cubicBezTo>
                  <a:pt x="21301" y="116910"/>
                  <a:pt x="10504" y="103046"/>
                  <a:pt x="7829" y="97044"/>
                </a:cubicBezTo>
                <a:cubicBezTo>
                  <a:pt x="7242" y="95805"/>
                  <a:pt x="6818" y="94500"/>
                  <a:pt x="6525" y="93097"/>
                </a:cubicBezTo>
                <a:cubicBezTo>
                  <a:pt x="6264" y="91792"/>
                  <a:pt x="6101" y="90390"/>
                  <a:pt x="6101" y="88954"/>
                </a:cubicBezTo>
                <a:cubicBezTo>
                  <a:pt x="6101" y="83474"/>
                  <a:pt x="8319" y="78516"/>
                  <a:pt x="11907" y="74895"/>
                </a:cubicBezTo>
                <a:cubicBezTo>
                  <a:pt x="15495" y="71307"/>
                  <a:pt x="20486" y="69089"/>
                  <a:pt x="25966" y="69089"/>
                </a:cubicBezTo>
                <a:cubicBezTo>
                  <a:pt x="30370" y="69089"/>
                  <a:pt x="34415" y="70524"/>
                  <a:pt x="37709" y="72938"/>
                </a:cubicBezTo>
                <a:cubicBezTo>
                  <a:pt x="41069" y="75417"/>
                  <a:pt x="43646" y="78907"/>
                  <a:pt x="44918" y="83018"/>
                </a:cubicBezTo>
                <a:cubicBezTo>
                  <a:pt x="45340" y="84310"/>
                  <a:pt x="46530" y="85155"/>
                  <a:pt x="47815" y="85155"/>
                </a:cubicBezTo>
                <a:cubicBezTo>
                  <a:pt x="48119" y="85155"/>
                  <a:pt x="48429" y="85107"/>
                  <a:pt x="48735" y="85007"/>
                </a:cubicBezTo>
                <a:cubicBezTo>
                  <a:pt x="50366" y="84518"/>
                  <a:pt x="51246" y="82789"/>
                  <a:pt x="50757" y="81191"/>
                </a:cubicBezTo>
                <a:cubicBezTo>
                  <a:pt x="49811" y="78190"/>
                  <a:pt x="48311" y="75385"/>
                  <a:pt x="46419" y="72971"/>
                </a:cubicBezTo>
                <a:cubicBezTo>
                  <a:pt x="51931" y="69089"/>
                  <a:pt x="58031" y="65957"/>
                  <a:pt x="64523" y="63739"/>
                </a:cubicBezTo>
                <a:cubicBezTo>
                  <a:pt x="71732" y="61293"/>
                  <a:pt x="79463" y="59955"/>
                  <a:pt x="87520" y="59955"/>
                </a:cubicBezTo>
                <a:cubicBezTo>
                  <a:pt x="93489" y="59955"/>
                  <a:pt x="99361" y="60673"/>
                  <a:pt x="105134" y="62141"/>
                </a:cubicBezTo>
                <a:cubicBezTo>
                  <a:pt x="107092" y="65240"/>
                  <a:pt x="109538" y="68763"/>
                  <a:pt x="111952" y="72220"/>
                </a:cubicBezTo>
                <a:lnTo>
                  <a:pt x="85987" y="72220"/>
                </a:lnTo>
                <a:cubicBezTo>
                  <a:pt x="78843" y="72220"/>
                  <a:pt x="72351" y="75124"/>
                  <a:pt x="67654" y="79821"/>
                </a:cubicBezTo>
                <a:cubicBezTo>
                  <a:pt x="62957" y="84518"/>
                  <a:pt x="60054" y="91009"/>
                  <a:pt x="60054" y="98121"/>
                </a:cubicBezTo>
                <a:cubicBezTo>
                  <a:pt x="60054" y="105264"/>
                  <a:pt x="62957" y="111756"/>
                  <a:pt x="67654" y="116453"/>
                </a:cubicBezTo>
                <a:cubicBezTo>
                  <a:pt x="72351" y="121150"/>
                  <a:pt x="78843" y="124053"/>
                  <a:pt x="85987" y="124053"/>
                </a:cubicBezTo>
                <a:lnTo>
                  <a:pt x="93261" y="124053"/>
                </a:lnTo>
                <a:cubicBezTo>
                  <a:pt x="94957" y="124053"/>
                  <a:pt x="96327" y="122683"/>
                  <a:pt x="96327" y="121020"/>
                </a:cubicBezTo>
                <a:cubicBezTo>
                  <a:pt x="96327" y="119291"/>
                  <a:pt x="94957" y="117953"/>
                  <a:pt x="93261" y="117953"/>
                </a:cubicBezTo>
                <a:lnTo>
                  <a:pt x="85987" y="117953"/>
                </a:lnTo>
                <a:cubicBezTo>
                  <a:pt x="80539" y="117953"/>
                  <a:pt x="75581" y="115703"/>
                  <a:pt x="71993" y="112114"/>
                </a:cubicBezTo>
                <a:cubicBezTo>
                  <a:pt x="68404" y="108526"/>
                  <a:pt x="66186" y="103568"/>
                  <a:pt x="66186" y="98121"/>
                </a:cubicBezTo>
                <a:cubicBezTo>
                  <a:pt x="66186" y="92673"/>
                  <a:pt x="68404" y="87747"/>
                  <a:pt x="71993" y="84159"/>
                </a:cubicBezTo>
                <a:cubicBezTo>
                  <a:pt x="75581" y="80538"/>
                  <a:pt x="80539" y="78320"/>
                  <a:pt x="85987" y="78320"/>
                </a:cubicBezTo>
                <a:lnTo>
                  <a:pt x="116388" y="78320"/>
                </a:lnTo>
                <a:cubicBezTo>
                  <a:pt x="118215" y="80865"/>
                  <a:pt x="120074" y="83376"/>
                  <a:pt x="121868" y="85953"/>
                </a:cubicBezTo>
                <a:lnTo>
                  <a:pt x="135634" y="105917"/>
                </a:lnTo>
                <a:cubicBezTo>
                  <a:pt x="136246" y="106810"/>
                  <a:pt x="137218" y="107267"/>
                  <a:pt x="138189" y="107267"/>
                </a:cubicBezTo>
                <a:cubicBezTo>
                  <a:pt x="139134" y="107267"/>
                  <a:pt x="140079" y="106834"/>
                  <a:pt x="140690" y="105949"/>
                </a:cubicBezTo>
                <a:lnTo>
                  <a:pt x="148649" y="94467"/>
                </a:lnTo>
                <a:cubicBezTo>
                  <a:pt x="151618" y="99393"/>
                  <a:pt x="154031" y="104742"/>
                  <a:pt x="155760" y="110386"/>
                </a:cubicBezTo>
                <a:cubicBezTo>
                  <a:pt x="157783" y="116975"/>
                  <a:pt x="158859" y="123988"/>
                  <a:pt x="158859" y="131328"/>
                </a:cubicBezTo>
                <a:cubicBezTo>
                  <a:pt x="158859" y="150997"/>
                  <a:pt x="150867" y="168840"/>
                  <a:pt x="137983" y="181758"/>
                </a:cubicBezTo>
                <a:cubicBezTo>
                  <a:pt x="134655" y="185085"/>
                  <a:pt x="131002" y="188086"/>
                  <a:pt x="127055" y="190696"/>
                </a:cubicBezTo>
                <a:cubicBezTo>
                  <a:pt x="126598" y="190728"/>
                  <a:pt x="126076" y="190728"/>
                  <a:pt x="125554" y="190728"/>
                </a:cubicBezTo>
                <a:cubicBezTo>
                  <a:pt x="116714" y="190728"/>
                  <a:pt x="107777" y="187695"/>
                  <a:pt x="100992" y="183030"/>
                </a:cubicBezTo>
                <a:cubicBezTo>
                  <a:pt x="95251" y="179050"/>
                  <a:pt x="89542" y="172755"/>
                  <a:pt x="89542" y="165350"/>
                </a:cubicBezTo>
                <a:cubicBezTo>
                  <a:pt x="89542" y="159642"/>
                  <a:pt x="91858" y="154488"/>
                  <a:pt x="95609" y="150736"/>
                </a:cubicBezTo>
                <a:cubicBezTo>
                  <a:pt x="99361" y="146985"/>
                  <a:pt x="104547" y="144636"/>
                  <a:pt x="110223" y="144636"/>
                </a:cubicBezTo>
                <a:lnTo>
                  <a:pt x="114398" y="144636"/>
                </a:lnTo>
                <a:cubicBezTo>
                  <a:pt x="117660" y="144636"/>
                  <a:pt x="120596" y="142940"/>
                  <a:pt x="122716" y="140461"/>
                </a:cubicBezTo>
                <a:cubicBezTo>
                  <a:pt x="124804" y="137949"/>
                  <a:pt x="126142" y="134557"/>
                  <a:pt x="126142" y="131295"/>
                </a:cubicBezTo>
                <a:cubicBezTo>
                  <a:pt x="126142" y="128033"/>
                  <a:pt x="124804" y="124641"/>
                  <a:pt x="122716" y="122129"/>
                </a:cubicBezTo>
                <a:cubicBezTo>
                  <a:pt x="120596" y="119617"/>
                  <a:pt x="117660" y="117953"/>
                  <a:pt x="114398" y="117953"/>
                </a:cubicBezTo>
                <a:lnTo>
                  <a:pt x="107124" y="117953"/>
                </a:lnTo>
                <a:cubicBezTo>
                  <a:pt x="105428" y="117953"/>
                  <a:pt x="104058" y="119291"/>
                  <a:pt x="104058" y="121020"/>
                </a:cubicBezTo>
                <a:cubicBezTo>
                  <a:pt x="104058" y="122683"/>
                  <a:pt x="105428" y="124053"/>
                  <a:pt x="107124" y="124053"/>
                </a:cubicBezTo>
                <a:lnTo>
                  <a:pt x="114398" y="124053"/>
                </a:lnTo>
                <a:cubicBezTo>
                  <a:pt x="115736" y="124053"/>
                  <a:pt x="117041" y="124869"/>
                  <a:pt x="118052" y="126043"/>
                </a:cubicBezTo>
                <a:cubicBezTo>
                  <a:pt x="119259" y="127511"/>
                  <a:pt x="120009" y="129436"/>
                  <a:pt x="120009" y="131295"/>
                </a:cubicBezTo>
                <a:cubicBezTo>
                  <a:pt x="120009" y="133154"/>
                  <a:pt x="119259" y="135079"/>
                  <a:pt x="118052" y="136547"/>
                </a:cubicBezTo>
                <a:cubicBezTo>
                  <a:pt x="117041" y="137721"/>
                  <a:pt x="115736" y="138537"/>
                  <a:pt x="114398" y="138537"/>
                </a:cubicBezTo>
                <a:lnTo>
                  <a:pt x="110223" y="138537"/>
                </a:lnTo>
                <a:cubicBezTo>
                  <a:pt x="102851" y="138537"/>
                  <a:pt x="96131" y="141538"/>
                  <a:pt x="91271" y="146398"/>
                </a:cubicBezTo>
                <a:cubicBezTo>
                  <a:pt x="86443" y="151258"/>
                  <a:pt x="83410" y="157978"/>
                  <a:pt x="83410" y="165350"/>
                </a:cubicBezTo>
                <a:cubicBezTo>
                  <a:pt x="83410" y="174842"/>
                  <a:pt x="90097" y="182867"/>
                  <a:pt x="97534" y="188021"/>
                </a:cubicBezTo>
                <a:cubicBezTo>
                  <a:pt x="103177" y="191935"/>
                  <a:pt x="110125" y="194838"/>
                  <a:pt x="117399" y="196111"/>
                </a:cubicBezTo>
                <a:cubicBezTo>
                  <a:pt x="108298" y="200319"/>
                  <a:pt x="98186" y="202667"/>
                  <a:pt x="87520" y="202667"/>
                </a:cubicBezTo>
                <a:cubicBezTo>
                  <a:pt x="81942" y="202667"/>
                  <a:pt x="76559" y="202015"/>
                  <a:pt x="71405" y="200841"/>
                </a:cubicBezTo>
                <a:cubicBezTo>
                  <a:pt x="66056" y="199601"/>
                  <a:pt x="60935" y="197774"/>
                  <a:pt x="56172" y="195426"/>
                </a:cubicBezTo>
                <a:cubicBezTo>
                  <a:pt x="55738" y="195213"/>
                  <a:pt x="55282" y="195113"/>
                  <a:pt x="54836" y="195113"/>
                </a:cubicBezTo>
                <a:cubicBezTo>
                  <a:pt x="53706" y="195113"/>
                  <a:pt x="52632" y="195753"/>
                  <a:pt x="52095" y="196828"/>
                </a:cubicBezTo>
                <a:cubicBezTo>
                  <a:pt x="51344" y="198329"/>
                  <a:pt x="51964" y="200155"/>
                  <a:pt x="53497" y="200906"/>
                </a:cubicBezTo>
                <a:cubicBezTo>
                  <a:pt x="58716" y="203450"/>
                  <a:pt x="64262" y="205440"/>
                  <a:pt x="70035" y="206777"/>
                </a:cubicBezTo>
                <a:cubicBezTo>
                  <a:pt x="75679" y="208082"/>
                  <a:pt x="81518" y="208767"/>
                  <a:pt x="87520" y="208767"/>
                </a:cubicBezTo>
                <a:cubicBezTo>
                  <a:pt x="108886" y="208767"/>
                  <a:pt x="128262" y="200090"/>
                  <a:pt x="142288" y="186064"/>
                </a:cubicBezTo>
                <a:cubicBezTo>
                  <a:pt x="156315" y="172070"/>
                  <a:pt x="164992" y="152694"/>
                  <a:pt x="164992" y="131328"/>
                </a:cubicBezTo>
                <a:cubicBezTo>
                  <a:pt x="164992" y="123434"/>
                  <a:pt x="163785" y="115801"/>
                  <a:pt x="161599" y="108592"/>
                </a:cubicBezTo>
                <a:cubicBezTo>
                  <a:pt x="159446" y="101611"/>
                  <a:pt x="156315" y="95022"/>
                  <a:pt x="152400" y="89020"/>
                </a:cubicBezTo>
                <a:lnTo>
                  <a:pt x="154521" y="85953"/>
                </a:lnTo>
                <a:cubicBezTo>
                  <a:pt x="155891" y="83996"/>
                  <a:pt x="157815" y="81354"/>
                  <a:pt x="159903" y="78483"/>
                </a:cubicBezTo>
                <a:cubicBezTo>
                  <a:pt x="164796" y="71862"/>
                  <a:pt x="170602" y="63935"/>
                  <a:pt x="173538" y="58357"/>
                </a:cubicBezTo>
                <a:cubicBezTo>
                  <a:pt x="174419" y="56628"/>
                  <a:pt x="175202" y="54834"/>
                  <a:pt x="175854" y="53007"/>
                </a:cubicBezTo>
                <a:cubicBezTo>
                  <a:pt x="176507" y="51181"/>
                  <a:pt x="176996" y="49256"/>
                  <a:pt x="177387" y="47331"/>
                </a:cubicBezTo>
                <a:cubicBezTo>
                  <a:pt x="177681" y="45668"/>
                  <a:pt x="176572" y="44102"/>
                  <a:pt x="174941" y="43776"/>
                </a:cubicBezTo>
                <a:cubicBezTo>
                  <a:pt x="174757" y="43743"/>
                  <a:pt x="174573" y="43728"/>
                  <a:pt x="174393" y="43728"/>
                </a:cubicBezTo>
                <a:cubicBezTo>
                  <a:pt x="172939" y="43728"/>
                  <a:pt x="171646" y="44743"/>
                  <a:pt x="171385" y="46222"/>
                </a:cubicBezTo>
                <a:cubicBezTo>
                  <a:pt x="171059" y="47853"/>
                  <a:pt x="170635" y="49452"/>
                  <a:pt x="170080" y="50985"/>
                </a:cubicBezTo>
                <a:cubicBezTo>
                  <a:pt x="169559" y="52583"/>
                  <a:pt x="168873" y="54116"/>
                  <a:pt x="168123" y="55552"/>
                </a:cubicBezTo>
                <a:cubicBezTo>
                  <a:pt x="165448" y="60640"/>
                  <a:pt x="159773" y="68371"/>
                  <a:pt x="154977" y="74895"/>
                </a:cubicBezTo>
                <a:cubicBezTo>
                  <a:pt x="152922" y="77733"/>
                  <a:pt x="150998" y="80310"/>
                  <a:pt x="149497" y="82496"/>
                </a:cubicBezTo>
                <a:lnTo>
                  <a:pt x="138178" y="98871"/>
                </a:lnTo>
                <a:lnTo>
                  <a:pt x="126892" y="82496"/>
                </a:lnTo>
                <a:cubicBezTo>
                  <a:pt x="125946" y="81126"/>
                  <a:pt x="124347" y="78907"/>
                  <a:pt x="122455" y="76363"/>
                </a:cubicBezTo>
                <a:cubicBezTo>
                  <a:pt x="117138" y="69024"/>
                  <a:pt x="109571" y="58651"/>
                  <a:pt x="107353" y="53627"/>
                </a:cubicBezTo>
                <a:cubicBezTo>
                  <a:pt x="106407" y="51539"/>
                  <a:pt x="105656" y="49289"/>
                  <a:pt x="105167" y="46940"/>
                </a:cubicBezTo>
                <a:cubicBezTo>
                  <a:pt x="104678" y="44689"/>
                  <a:pt x="104417" y="42308"/>
                  <a:pt x="104417" y="39894"/>
                </a:cubicBezTo>
                <a:cubicBezTo>
                  <a:pt x="104417" y="30565"/>
                  <a:pt x="108201" y="22116"/>
                  <a:pt x="114333" y="16016"/>
                </a:cubicBezTo>
                <a:cubicBezTo>
                  <a:pt x="120433" y="9884"/>
                  <a:pt x="128882" y="6100"/>
                  <a:pt x="138178" y="6100"/>
                </a:cubicBezTo>
                <a:cubicBezTo>
                  <a:pt x="146366" y="6100"/>
                  <a:pt x="153868" y="9003"/>
                  <a:pt x="159707" y="13831"/>
                </a:cubicBezTo>
                <a:cubicBezTo>
                  <a:pt x="165644" y="18756"/>
                  <a:pt x="169885" y="25672"/>
                  <a:pt x="171385" y="33533"/>
                </a:cubicBezTo>
                <a:cubicBezTo>
                  <a:pt x="171644" y="35001"/>
                  <a:pt x="172918" y="36037"/>
                  <a:pt x="174357" y="36037"/>
                </a:cubicBezTo>
                <a:cubicBezTo>
                  <a:pt x="174549" y="36037"/>
                  <a:pt x="174745" y="36018"/>
                  <a:pt x="174941" y="35980"/>
                </a:cubicBezTo>
                <a:cubicBezTo>
                  <a:pt x="176572" y="35654"/>
                  <a:pt x="177681" y="34088"/>
                  <a:pt x="177355" y="32424"/>
                </a:cubicBezTo>
                <a:cubicBezTo>
                  <a:pt x="175593" y="23095"/>
                  <a:pt x="170602" y="14940"/>
                  <a:pt x="163589" y="9134"/>
                </a:cubicBezTo>
                <a:cubicBezTo>
                  <a:pt x="156706" y="3425"/>
                  <a:pt x="147834" y="0"/>
                  <a:pt x="138178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plan</a:t>
            </a:r>
            <a:endParaRPr/>
          </a:p>
        </p:txBody>
      </p:sp>
      <p:sp>
        <p:nvSpPr>
          <p:cNvPr id="584" name="Google Shape;584;p29"/>
          <p:cNvSpPr txBox="1"/>
          <p:nvPr>
            <p:ph idx="1" type="subTitle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Bitcoin </a:t>
            </a:r>
            <a:endParaRPr/>
          </a:p>
        </p:txBody>
      </p:sp>
      <p:sp>
        <p:nvSpPr>
          <p:cNvPr id="585" name="Google Shape;585;p29"/>
          <p:cNvSpPr txBox="1"/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6" name="Google Shape;586;p29"/>
          <p:cNvSpPr txBox="1"/>
          <p:nvPr>
            <p:ph idx="2" type="subTitle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network and its cryptocurrency. It’s working</a:t>
            </a:r>
            <a:endParaRPr/>
          </a:p>
        </p:txBody>
      </p:sp>
      <p:sp>
        <p:nvSpPr>
          <p:cNvPr id="587" name="Google Shape;587;p29"/>
          <p:cNvSpPr txBox="1"/>
          <p:nvPr>
            <p:ph idx="3" type="title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8" name="Google Shape;588;p29"/>
          <p:cNvSpPr txBox="1"/>
          <p:nvPr>
            <p:ph idx="4" type="subTitle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3"/>
                </a:solidFill>
              </a:rPr>
              <a:t>nalysis tools</a:t>
            </a:r>
            <a:endParaRPr/>
          </a:p>
        </p:txBody>
      </p:sp>
      <p:sp>
        <p:nvSpPr>
          <p:cNvPr id="589" name="Google Shape;589;p29"/>
          <p:cNvSpPr txBox="1"/>
          <p:nvPr>
            <p:ph idx="5" type="subTitle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ncreasing the convenience when working with cryptocurrencies</a:t>
            </a:r>
            <a:endParaRPr/>
          </a:p>
        </p:txBody>
      </p:sp>
      <p:sp>
        <p:nvSpPr>
          <p:cNvPr id="590" name="Google Shape;590;p29"/>
          <p:cNvSpPr txBox="1"/>
          <p:nvPr>
            <p:ph idx="6" type="title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1" name="Google Shape;591;p29"/>
          <p:cNvSpPr txBox="1"/>
          <p:nvPr>
            <p:ph idx="7" type="title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2" name="Google Shape;592;p29"/>
          <p:cNvSpPr txBox="1"/>
          <p:nvPr>
            <p:ph idx="8" type="subTitle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593" name="Google Shape;593;p29"/>
          <p:cNvSpPr txBox="1"/>
          <p:nvPr>
            <p:ph idx="9" type="subTitle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blockchain technology? The origin Where it is used? Why?</a:t>
            </a:r>
            <a:endParaRPr/>
          </a:p>
        </p:txBody>
      </p:sp>
      <p:sp>
        <p:nvSpPr>
          <p:cNvPr id="594" name="Google Shape;594;p29"/>
          <p:cNvSpPr txBox="1"/>
          <p:nvPr>
            <p:ph idx="13" type="subTitle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Bitcoin analysis</a:t>
            </a:r>
            <a:endParaRPr/>
          </a:p>
        </p:txBody>
      </p:sp>
      <p:sp>
        <p:nvSpPr>
          <p:cNvPr id="595" name="Google Shape;595;p29"/>
          <p:cNvSpPr txBox="1"/>
          <p:nvPr>
            <p:ph idx="14" type="subTitle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/>
              <a:t>importance </a:t>
            </a:r>
            <a:r>
              <a:rPr lang="en"/>
              <a:t>and the necessity of bitcoin analysis </a:t>
            </a:r>
            <a:endParaRPr/>
          </a:p>
        </p:txBody>
      </p:sp>
      <p:cxnSp>
        <p:nvCxnSpPr>
          <p:cNvPr id="596" name="Google Shape;596;p29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100013" rotWithShape="0" algn="bl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technology</a:t>
            </a:r>
            <a:endParaRPr/>
          </a:p>
        </p:txBody>
      </p:sp>
      <p:sp>
        <p:nvSpPr>
          <p:cNvPr id="602" name="Google Shape;602;p30"/>
          <p:cNvSpPr txBox="1"/>
          <p:nvPr>
            <p:ph idx="1" type="body"/>
          </p:nvPr>
        </p:nvSpPr>
        <p:spPr>
          <a:xfrm>
            <a:off x="720000" y="1641675"/>
            <a:ext cx="4085400" cy="30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Record-keeping technology</a:t>
            </a:r>
            <a:endParaRPr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Distributed ledger system</a:t>
            </a:r>
            <a:endParaRPr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Immutable records</a:t>
            </a:r>
            <a:endParaRPr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User connected to this system has access to the whole data</a:t>
            </a:r>
            <a:endParaRPr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 information is stored in different blocks that are linked in a sequence and thus this technology is termed Blockchain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30"/>
          <p:cNvGrpSpPr/>
          <p:nvPr/>
        </p:nvGrpSpPr>
        <p:grpSpPr>
          <a:xfrm>
            <a:off x="4986735" y="1890568"/>
            <a:ext cx="3574944" cy="2422725"/>
            <a:chOff x="3597785" y="3065882"/>
            <a:chExt cx="2241344" cy="1330656"/>
          </a:xfrm>
        </p:grpSpPr>
        <p:grpSp>
          <p:nvGrpSpPr>
            <p:cNvPr id="604" name="Google Shape;604;p30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605" name="Google Shape;605;p30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rect b="b" l="l" r="r" t="t"/>
                <a:pathLst>
                  <a:path extrusionOk="0" fill="none" h="1" w="14227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cap="flat" cmpd="sng" w="1825">
                <a:solidFill>
                  <a:schemeClr val="dk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6" name="Google Shape;606;p30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607" name="Google Shape;607;p30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rect b="b" l="l" r="r" t="t"/>
                  <a:pathLst>
                    <a:path extrusionOk="0" h="1661" w="1948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9" name="Google Shape;609;p30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610" name="Google Shape;610;p30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2" name="Google Shape;612;p30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613" name="Google Shape;613;p30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614" name="Google Shape;614;p30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rect b="b" l="l" r="r" t="t"/>
                  <a:pathLst>
                    <a:path extrusionOk="0" fill="none" h="7174" w="11045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rect b="b" l="l" r="r" t="t"/>
                  <a:pathLst>
                    <a:path extrusionOk="0" fill="none" h="1719" w="6291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6" name="Google Shape;616;p30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617" name="Google Shape;617;p30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9" name="Google Shape;619;p30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620" name="Google Shape;620;p30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rect b="b" l="l" r="r" t="t"/>
                  <a:pathLst>
                    <a:path extrusionOk="0" h="4127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2" name="Google Shape;622;p30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623" name="Google Shape;623;p30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rect b="b" l="l" r="r" t="t"/>
                  <a:pathLst>
                    <a:path extrusionOk="0" h="3534" w="4114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rect b="b" l="l" r="r" t="t"/>
                  <a:pathLst>
                    <a:path extrusionOk="0" h="1067" w="1259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5" name="Google Shape;625;p30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626" name="Google Shape;626;p30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rect b="b" l="l" r="r" t="t"/>
                  <a:pathLst>
                    <a:path extrusionOk="0" h="3535" w="4126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rect b="b" l="l" r="r" t="t"/>
                  <a:pathLst>
                    <a:path extrusionOk="0" h="1065" w="1078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28" name="Google Shape;628;p30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629" name="Google Shape;629;p30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630" name="Google Shape;630;p30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rect b="b" l="l" r="r" t="t"/>
                  <a:pathLst>
                    <a:path extrusionOk="0" fill="none" h="22102" w="18436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rect b="b" l="l" r="r" t="t"/>
                  <a:pathLst>
                    <a:path extrusionOk="0" fill="none" h="17239" w="17082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rect b="b" l="l" r="r" t="t"/>
                  <a:pathLst>
                    <a:path extrusionOk="0" fill="none" h="10380" w="12606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rect b="b" l="l" r="r" t="t"/>
                  <a:pathLst>
                    <a:path extrusionOk="0" fill="none" h="6594" w="13186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rect b="b" l="l" r="r" t="t"/>
                  <a:pathLst>
                    <a:path extrusionOk="0" fill="none" h="6376" w="13476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rect b="b" l="l" r="r" t="t"/>
                  <a:pathLst>
                    <a:path extrusionOk="0" fill="none" h="835" w="12291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" name="Google Shape;636;p30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637" name="Google Shape;637;p30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9" name="Google Shape;639;p30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640" name="Google Shape;640;p30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2" name="Google Shape;642;p30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643" name="Google Shape;643;p30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rect b="b" l="l" r="r" t="t"/>
                  <a:pathLst>
                    <a:path extrusionOk="0" h="4102" w="4235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rect b="b" l="l" r="r" t="t"/>
                  <a:pathLst>
                    <a:path extrusionOk="0" h="1661" w="1971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5" name="Google Shape;645;p30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646" name="Google Shape;646;p30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rect b="b" l="l" r="r" t="t"/>
                  <a:pathLst>
                    <a:path extrusionOk="0" h="4103" w="4259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rect b="b" l="l" r="r" t="t"/>
                  <a:pathLst>
                    <a:path extrusionOk="0" h="1659" w="1959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8" name="Google Shape;648;p30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649" name="Google Shape;649;p30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rect b="b" l="l" r="r" t="t"/>
                  <a:pathLst>
                    <a:path extrusionOk="0" h="4114" w="421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rect b="b" l="l" r="r" t="t"/>
                  <a:pathLst>
                    <a:path extrusionOk="0" h="1660" w="197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30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652" name="Google Shape;652;p30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0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4" name="Google Shape;654;p30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655" name="Google Shape;655;p30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0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7" name="Google Shape;657;p30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658" name="Google Shape;658;p30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659" name="Google Shape;659;p30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rect b="b" l="l" r="r" t="t"/>
                  <a:pathLst>
                    <a:path extrusionOk="0" fill="none" h="7259" w="7574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rect b="b" l="l" r="r" t="t"/>
                  <a:pathLst>
                    <a:path extrusionOk="0" fill="none" h="6787" w="1997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rect b="b" l="l" r="r" t="t"/>
                  <a:pathLst>
                    <a:path extrusionOk="0" fill="none" h="1791" w="7223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30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663" name="Google Shape;663;p30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0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30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666" name="Google Shape;666;p30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8" name="Google Shape;668;p30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669" name="Google Shape;669;p30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1" name="Google Shape;671;p30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672" name="Google Shape;672;p30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rect b="b" l="l" r="r" t="t"/>
                  <a:pathLst>
                    <a:path extrusionOk="0" h="3426" w="4005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0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4" name="Google Shape;674;p30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675" name="Google Shape;675;p30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676" name="Google Shape;676;p30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rect b="b" l="l" r="r" t="t"/>
                  <a:pathLst>
                    <a:path extrusionOk="0" fill="none" h="14021" w="19513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0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rect b="b" l="l" r="r" t="t"/>
                  <a:pathLst>
                    <a:path extrusionOk="0" fill="none" h="2614" w="2819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0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rect b="b" l="l" r="r" t="t"/>
                  <a:pathLst>
                    <a:path extrusionOk="0" fill="none" h="1695" w="5384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0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rect b="b" l="l" r="r" t="t"/>
                  <a:pathLst>
                    <a:path extrusionOk="0" fill="none" h="9122" w="1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0" name="Google Shape;680;p30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681" name="Google Shape;681;p30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0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" name="Google Shape;683;p30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684" name="Google Shape;684;p30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0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" name="Google Shape;686;p30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687" name="Google Shape;687;p30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0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9" name="Google Shape;689;p30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690" name="Google Shape;690;p30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rect b="b" l="l" r="r" t="t"/>
                  <a:pathLst>
                    <a:path extrusionOk="0" h="3418" w="3993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0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rect b="b" l="l" r="r" t="t"/>
                  <a:pathLst>
                    <a:path extrusionOk="0" h="964" w="1134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2" name="Google Shape;692;p30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693" name="Google Shape;693;p30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0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rect b="b" l="l" r="r" t="t"/>
                  <a:pathLst>
                    <a:path extrusionOk="0" h="965" w="1134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5" name="Google Shape;695;p30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696" name="Google Shape;696;p30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30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8" name="Google Shape;698;p30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699" name="Google Shape;699;p30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rect b="b" l="l" r="r" t="t"/>
                <a:pathLst>
                  <a:path extrusionOk="0" fill="none" h="1319" w="6352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cap="flat" cmpd="sng" w="1825">
                <a:solidFill>
                  <a:schemeClr val="dk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0" name="Google Shape;700;p30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01" name="Google Shape;701;p30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0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3" name="Google Shape;703;p30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04" name="Google Shape;704;p30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0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6" name="Google Shape;706;p30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07" name="Google Shape;707;p30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08" name="Google Shape;708;p30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rect b="b" l="l" r="r" t="t"/>
                  <a:pathLst>
                    <a:path extrusionOk="0" fill="none" h="20432" w="44166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30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rect b="b" l="l" r="r" t="t"/>
                  <a:pathLst>
                    <a:path extrusionOk="0" fill="none" h="8916" w="9279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0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rect b="b" l="l" r="r" t="t"/>
                  <a:pathLst>
                    <a:path extrusionOk="0" fill="none" h="2493" w="10114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0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rect b="b" l="l" r="r" t="t"/>
                  <a:pathLst>
                    <a:path extrusionOk="0" fill="none" h="5360" w="13792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0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rect b="b" l="l" r="r" t="t"/>
                  <a:pathLst>
                    <a:path extrusionOk="0" fill="none" h="10549" w="219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0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rect b="b" l="l" r="r" t="t"/>
                  <a:pathLst>
                    <a:path extrusionOk="0" fill="none" h="8081" w="328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4" name="Google Shape;714;p30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15" name="Google Shape;715;p30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0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7" name="Google Shape;717;p30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8" name="Google Shape;718;p30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0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0" name="Google Shape;720;p30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1" name="Google Shape;721;p30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0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3" name="Google Shape;723;p30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24" name="Google Shape;724;p30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30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30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27" name="Google Shape;727;p30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30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9" name="Google Shape;729;p30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30" name="Google Shape;730;p30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30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" name="Google Shape;732;p30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33" name="Google Shape;733;p30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0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" name="Google Shape;735;p30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36" name="Google Shape;736;p30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30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8" name="Google Shape;738;p30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39" name="Google Shape;739;p30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30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1" name="Google Shape;741;p30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742" name="Google Shape;742;p30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743" name="Google Shape;743;p30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rect b="b" l="l" r="r" t="t"/>
                  <a:pathLst>
                    <a:path extrusionOk="0" fill="none" h="39666" w="34247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30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rect b="b" l="l" r="r" t="t"/>
                  <a:pathLst>
                    <a:path extrusionOk="0" fill="none" h="8856" w="7949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0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rect b="b" l="l" r="r" t="t"/>
                  <a:pathLst>
                    <a:path extrusionOk="0" fill="none" h="12545" w="3315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0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rect b="b" l="l" r="r" t="t"/>
                  <a:pathLst>
                    <a:path extrusionOk="0" fill="none" h="14057" w="7634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0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rect b="b" l="l" r="r" t="t"/>
                  <a:pathLst>
                    <a:path extrusionOk="0" fill="none" h="2553" w="10464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0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rect b="b" l="l" r="r" t="t"/>
                  <a:pathLst>
                    <a:path extrusionOk="0" fill="none" h="11505" w="3799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0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rect b="b" l="l" r="r" t="t"/>
                  <a:pathLst>
                    <a:path extrusionOk="0" fill="none" h="5227" w="9606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30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rect b="b" l="l" r="r" t="t"/>
                  <a:pathLst>
                    <a:path extrusionOk="0" fill="none" h="3437" w="5771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0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rect b="b" l="l" r="r" t="t"/>
                  <a:pathLst>
                    <a:path extrusionOk="0" fill="none" h="9667" w="4937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30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rect b="b" l="l" r="r" t="t"/>
                  <a:pathLst>
                    <a:path extrusionOk="0" fill="none" h="15509" w="4464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30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rect b="b" l="l" r="r" t="t"/>
                  <a:pathLst>
                    <a:path extrusionOk="0" fill="none" h="7319" w="1292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30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rect b="b" l="l" r="r" t="t"/>
                  <a:pathLst>
                    <a:path extrusionOk="0" fill="none" h="10138" w="8445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30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rect b="b" l="l" r="r" t="t"/>
                  <a:pathLst>
                    <a:path extrusionOk="0" fill="none" h="15690" w="5324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rect b="b" l="l" r="r" t="t"/>
                  <a:pathLst>
                    <a:path extrusionOk="0" fill="none" h="5759" w="13441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rect b="b" l="l" r="r" t="t"/>
                  <a:pathLst>
                    <a:path extrusionOk="0" fill="none" h="11420" w="5904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rect b="b" l="l" r="r" t="t"/>
                  <a:pathLst>
                    <a:path extrusionOk="0" fill="none" h="10803" w="7428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rect b="b" l="l" r="r" t="t"/>
                  <a:pathLst>
                    <a:path extrusionOk="0" fill="none" h="4671" w="11009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0" name="Google Shape;760;p30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761" name="Google Shape;761;p30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3" name="Google Shape;763;p30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764" name="Google Shape;764;p30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30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6" name="Google Shape;766;p30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767" name="Google Shape;767;p30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9" name="Google Shape;769;p30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770" name="Google Shape;770;p30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2" name="Google Shape;772;p30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773" name="Google Shape;773;p30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5" name="Google Shape;775;p30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776" name="Google Shape;776;p30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0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8" name="Google Shape;778;p30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779" name="Google Shape;779;p30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1" name="Google Shape;781;p30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782" name="Google Shape;782;p30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30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4" name="Google Shape;784;p30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785" name="Google Shape;785;p30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30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7" name="Google Shape;787;p30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788" name="Google Shape;788;p30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30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0" name="Google Shape;790;p30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791" name="Google Shape;791;p30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30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3" name="Google Shape;793;p30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794" name="Google Shape;794;p30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6" name="Google Shape;796;p30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797" name="Google Shape;797;p30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rect b="b" l="l" r="r" t="t"/>
                  <a:pathLst>
                    <a:path extrusionOk="0" h="3425" w="3993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0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rect b="b" l="l" r="r" t="t"/>
                  <a:pathLst>
                    <a:path extrusionOk="0" h="976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9" name="Google Shape;799;p30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800" name="Google Shape;800;p30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noFill/>
              <a:ln cap="flat" cmpd="sng" w="1825">
                <a:solidFill>
                  <a:schemeClr val="dk1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30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802" name="Google Shape;802;p30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rect b="b" l="l" r="r" t="t"/>
                  <a:pathLst>
                    <a:path extrusionOk="0" fill="none" h="630" w="7501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rect b="b" l="l" r="r" t="t"/>
                  <a:pathLst>
                    <a:path extrusionOk="0" fill="none" h="9836" w="8409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4" name="Google Shape;804;p30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805" name="Google Shape;805;p30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rect b="b" l="l" r="r" t="t"/>
                    <a:pathLst>
                      <a:path extrusionOk="0" fill="none" h="2831" w="8807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chemeClr val="dk1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30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rect b="b" l="l" r="r" t="t"/>
                    <a:pathLst>
                      <a:path extrusionOk="0" fill="none" h="1803" w="8892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chemeClr val="dk1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07" name="Google Shape;807;p30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808" name="Google Shape;808;p30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rect b="b" l="l" r="r" t="t"/>
                      <a:pathLst>
                        <a:path extrusionOk="0" fill="none" h="13066" w="3038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09" name="Google Shape;809;p30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rect b="b" l="l" r="r" t="t"/>
                      <a:pathLst>
                        <a:path extrusionOk="0" fill="none" h="10077" w="13234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0" name="Google Shape;810;p30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rect b="b" l="l" r="r" t="t"/>
                      <a:pathLst>
                        <a:path extrusionOk="0" fill="none" h="10090" w="5832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1" name="Google Shape;811;p30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rect b="b" l="l" r="r" t="t"/>
                      <a:pathLst>
                        <a:path extrusionOk="0" fill="none" h="3135" w="10719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2" name="Google Shape;812;p30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rect b="b" l="l" r="r" t="t"/>
                      <a:pathLst>
                        <a:path extrusionOk="0" fill="none" h="6956" w="2505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3" name="Google Shape;813;p30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rect b="b" l="l" r="r" t="t"/>
                      <a:pathLst>
                        <a:path extrusionOk="0" fill="none" h="1307" w="9521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4" name="Google Shape;814;p30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rect b="b" l="l" r="r" t="t"/>
                      <a:pathLst>
                        <a:path extrusionOk="0" fill="none" h="8081" w="12593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15" name="Google Shape;815;p30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rect b="b" l="l" r="r" t="t"/>
                      <a:pathLst>
                        <a:path extrusionOk="0" fill="none" h="6473" w="11118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chemeClr val="dk1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816" name="Google Shape;816;p30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817" name="Google Shape;817;p30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rect b="b" l="l" r="r" t="t"/>
                        <a:pathLst>
                          <a:path extrusionOk="0" fill="none" h="2674" w="6739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18" name="Google Shape;818;p30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rect b="b" l="l" r="r" t="t"/>
                        <a:pathLst>
                          <a:path extrusionOk="0" fill="none" h="8033" w="5554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19" name="Google Shape;819;p30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rect b="b" l="l" r="r" t="t"/>
                        <a:pathLst>
                          <a:path extrusionOk="0" fill="none" h="9049" w="14263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0" name="Google Shape;820;p30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rect b="b" l="l" r="r" t="t"/>
                        <a:pathLst>
                          <a:path extrusionOk="0" fill="none" h="10162" w="9848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1" name="Google Shape;821;p30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rect b="b" l="l" r="r" t="t"/>
                        <a:pathLst>
                          <a:path extrusionOk="0" fill="none" h="6714" w="259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2" name="Google Shape;822;p30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rect b="b" l="l" r="r" t="t"/>
                        <a:pathLst>
                          <a:path extrusionOk="0" fill="none" h="12388" w="5831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3" name="Google Shape;823;p30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rect b="b" l="l" r="r" t="t"/>
                        <a:pathLst>
                          <a:path extrusionOk="0" fill="none" h="4755" w="5711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4" name="Google Shape;824;p30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rect b="b" l="l" r="r" t="t"/>
                        <a:pathLst>
                          <a:path extrusionOk="0" fill="none" h="2384" w="9945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5" name="Google Shape;825;p30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rect b="b" l="l" r="r" t="t"/>
                        <a:pathLst>
                          <a:path extrusionOk="0" fill="none" h="2457" w="14723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6" name="Google Shape;826;p30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rect b="b" l="l" r="r" t="t"/>
                        <a:pathLst>
                          <a:path extrusionOk="0" fill="none" h="6509" w="513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7" name="Google Shape;827;p30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rect b="b" l="l" r="r" t="t"/>
                        <a:pathLst>
                          <a:path extrusionOk="0" fill="none" h="6993" w="3219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8" name="Google Shape;828;p30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rect b="b" l="l" r="r" t="t"/>
                        <a:pathLst>
                          <a:path extrusionOk="0" fill="none" h="884" w="9194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29" name="Google Shape;829;p30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rect b="b" l="l" r="r" t="t"/>
                        <a:pathLst>
                          <a:path extrusionOk="0" fill="none" h="7525" w="3328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30" name="Google Shape;830;p30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rect b="b" l="l" r="r" t="t"/>
                        <a:pathLst>
                          <a:path extrusionOk="0" fill="none" h="12763" w="3339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chemeClr val="dk1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831" name="Google Shape;831;p30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832" name="Google Shape;832;p30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rect b="b" l="l" r="r" t="t"/>
                          <a:pathLst>
                            <a:path extrusionOk="0" fill="none" h="13549" w="9461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3" name="Google Shape;833;p30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rect b="b" l="l" r="r" t="t"/>
                          <a:pathLst>
                            <a:path extrusionOk="0" fill="none" h="7465" w="13476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4" name="Google Shape;834;p30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rect b="b" l="l" r="r" t="t"/>
                          <a:pathLst>
                            <a:path extrusionOk="0" fill="none" h="6969" w="15231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5" name="Google Shape;835;p30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rect b="b" l="l" r="r" t="t"/>
                          <a:pathLst>
                            <a:path extrusionOk="0" fill="none" h="9134" w="3425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6" name="Google Shape;836;p30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rect b="b" l="l" r="r" t="t"/>
                          <a:pathLst>
                            <a:path extrusionOk="0" fill="none" h="10320" w="340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7" name="Google Shape;837;p30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rect b="b" l="l" r="r" t="t"/>
                          <a:pathLst>
                            <a:path extrusionOk="0" fill="none" h="66195" w="88235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8" name="Google Shape;838;p30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rect b="b" l="l" r="r" t="t"/>
                          <a:pathLst>
                            <a:path extrusionOk="0" fill="none" h="40223" w="69242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39" name="Google Shape;839;p30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rect b="b" l="l" r="r" t="t"/>
                          <a:pathLst>
                            <a:path extrusionOk="0" fill="none" h="34054" w="1586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0" name="Google Shape;840;p30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rect b="b" l="l" r="r" t="t"/>
                          <a:pathLst>
                            <a:path extrusionOk="0" fill="none" h="10017" w="12666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1" name="Google Shape;841;p30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rect b="b" l="l" r="r" t="t"/>
                          <a:pathLst>
                            <a:path extrusionOk="0" fill="none" h="823" w="1990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2" name="Google Shape;842;p30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rect b="b" l="l" r="r" t="t"/>
                          <a:pathLst>
                            <a:path extrusionOk="0" fill="none" h="19816" w="9267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3" name="Google Shape;843;p30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rect b="b" l="l" r="r" t="t"/>
                          <a:pathLst>
                            <a:path extrusionOk="0" fill="none" h="14964" w="16054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4" name="Google Shape;844;p30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rect b="b" l="l" r="r" t="t"/>
                          <a:pathLst>
                            <a:path extrusionOk="0" fill="none" h="32384" w="7828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5" name="Google Shape;845;p30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rect b="b" l="l" r="r" t="t"/>
                          <a:pathLst>
                            <a:path extrusionOk="0" fill="none" h="1344" w="17989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6" name="Google Shape;846;p30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rect b="b" l="l" r="r" t="t"/>
                          <a:pathLst>
                            <a:path extrusionOk="0" fill="none" h="17384" w="230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7" name="Google Shape;847;p30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rect b="b" l="l" r="r" t="t"/>
                          <a:pathLst>
                            <a:path extrusionOk="0" fill="none" h="12570" w="13017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8" name="Google Shape;848;p30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rect b="b" l="l" r="r" t="t"/>
                          <a:pathLst>
                            <a:path extrusionOk="0" fill="none" h="12872" w="2034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49" name="Google Shape;849;p30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rect b="b" l="l" r="r" t="t"/>
                          <a:pathLst>
                            <a:path extrusionOk="0" fill="none" h="17106" w="11807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0" name="Google Shape;850;p30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rect b="b" l="l" r="r" t="t"/>
                          <a:pathLst>
                            <a:path extrusionOk="0" fill="none" h="7247" w="1915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1" name="Google Shape;851;p30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rect b="b" l="l" r="r" t="t"/>
                          <a:pathLst>
                            <a:path extrusionOk="0" fill="none" h="509" w="7549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2" name="Google Shape;852;p30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rect b="b" l="l" r="r" t="t"/>
                          <a:pathLst>
                            <a:path extrusionOk="0" fill="none" h="17360" w="9969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3" name="Google Shape;853;p30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rect b="b" l="l" r="r" t="t"/>
                          <a:pathLst>
                            <a:path extrusionOk="0" fill="none" h="15557" w="5179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4" name="Google Shape;854;p30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rect b="b" l="l" r="r" t="t"/>
                          <a:pathLst>
                            <a:path extrusionOk="0" fill="none" h="2481" w="14166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5" name="Google Shape;855;p30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rect b="b" l="l" r="r" t="t"/>
                          <a:pathLst>
                            <a:path extrusionOk="0" fill="none" h="5421" w="1009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grpSp>
                      <p:nvGrpSpPr>
                        <p:cNvPr id="856" name="Google Shape;856;p30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857" name="Google Shape;857;p30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rect b="b" l="l" r="r" t="t"/>
                            <a:pathLst>
                              <a:path extrusionOk="0" fill="none" h="485" w="4828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cap="flat" cmpd="sng" w="1825">
                            <a:solidFill>
                              <a:schemeClr val="dk1"/>
                            </a:solidFill>
                            <a:prstDash val="solid"/>
                            <a:miter lim="12096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grpSp>
                        <p:nvGrpSpPr>
                          <p:cNvPr id="858" name="Google Shape;858;p30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859" name="Google Shape;859;p30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rect b="b" l="l" r="r" t="t"/>
                              <a:pathLst>
                                <a:path extrusionOk="0" fill="none" h="15497" w="18727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0" name="Google Shape;860;p30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14384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1" name="Google Shape;861;p30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rect b="b" l="l" r="r" t="t"/>
                              <a:pathLst>
                                <a:path extrusionOk="0" fill="none" h="5771" w="5082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2" name="Google Shape;862;p30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rect b="b" l="l" r="r" t="t"/>
                              <a:pathLst>
                                <a:path extrusionOk="0" fill="none" h="3316" w="7707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3" name="Google Shape;863;p30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4102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4" name="Google Shape;864;p30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rect b="b" l="l" r="r" t="t"/>
                              <a:pathLst>
                                <a:path extrusionOk="0" fill="none" h="9267" w="2904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865" name="Google Shape;865;p30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rect b="b" l="l" r="r" t="t"/>
                              <a:pathLst>
                                <a:path extrusionOk="0" fill="none" h="3666" w="767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grpSp>
                          <p:nvGrpSpPr>
                            <p:cNvPr id="866" name="Google Shape;866;p30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867" name="Google Shape;867;p30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rect b="b" l="l" r="r" t="t"/>
                                <a:pathLst>
                                  <a:path extrusionOk="0" fill="none" h="11662" w="11819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68" name="Google Shape;868;p30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rect b="b" l="l" r="r" t="t"/>
                                <a:pathLst>
                                  <a:path extrusionOk="0" fill="none" h="22610" w="4271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69" name="Google Shape;869;p30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rect b="b" l="l" r="r" t="t"/>
                                <a:pathLst>
                                  <a:path extrusionOk="0" fill="none" h="26409" w="9025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0" name="Google Shape;870;p30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rect b="b" l="l" r="r" t="t"/>
                                <a:pathLst>
                                  <a:path extrusionOk="0" fill="none" h="17711" w="5614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1" name="Google Shape;871;p30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rect b="b" l="l" r="r" t="t"/>
                                <a:pathLst>
                                  <a:path extrusionOk="0" fill="none" h="21026" w="3219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2" name="Google Shape;872;p3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rect b="b" l="l" r="r" t="t"/>
                                <a:pathLst>
                                  <a:path extrusionOk="0" fill="none" h="3207" w="13525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3" name="Google Shape;873;p30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rect b="b" l="l" r="r" t="t"/>
                                <a:pathLst>
                                  <a:path extrusionOk="0" fill="none" h="10078" w="1561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4" name="Google Shape;874;p30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rect b="b" l="l" r="r" t="t"/>
                                <a:pathLst>
                                  <a:path extrusionOk="0" fill="none" h="4392" w="12642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5" name="Google Shape;875;p30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rect b="b" l="l" r="r" t="t"/>
                                <a:pathLst>
                                  <a:path extrusionOk="0" fill="none" h="15001" w="640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6" name="Google Shape;876;p30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rect b="b" l="l" r="r" t="t"/>
                                <a:pathLst>
                                  <a:path extrusionOk="0" fill="none" h="11795" w="7126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7" name="Google Shape;877;p30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rect b="b" l="l" r="r" t="t"/>
                                <a:pathLst>
                                  <a:path extrusionOk="0" fill="none" h="11348" w="4441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8" name="Google Shape;878;p30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rect b="b" l="l" r="r" t="t"/>
                                <a:pathLst>
                                  <a:path extrusionOk="0" fill="none" h="9013" w="6327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879" name="Google Shape;879;p30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rect b="b" l="l" r="r" t="t"/>
                                <a:pathLst>
                                  <a:path extrusionOk="0" fill="none" h="2577" w="10247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chemeClr val="dk1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880" name="Google Shape;880;p30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881" name="Google Shape;881;p30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836" w="1182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2" name="Google Shape;882;p30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70" w="13162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3" name="Google Shape;883;p30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283" w="8239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4" name="Google Shape;884;p30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20952" w="485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5" name="Google Shape;885;p30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739" w="4779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6" name="Google Shape;886;p30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594" w="9086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887" name="Google Shape;887;p30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4186" w="8723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chemeClr val="dk1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888" name="Google Shape;888;p30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889" name="Google Shape;889;p30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4081" w="732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dk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890" name="Google Shape;890;p30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803" w="1428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dk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891" name="Google Shape;891;p30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20977" w="3339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dk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892" name="Google Shape;892;p30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8594" w="9412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dk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893" name="Google Shape;893;p30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465" w="2844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chemeClr val="dk1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894" name="Google Shape;894;p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895" name="Google Shape;895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72703" w="53735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dk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896" name="Google Shape;896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87013" w="153339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dk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897" name="Google Shape;897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45630" w="24703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dk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898" name="Google Shape;898;p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3182" w="3231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chemeClr val="dk1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899" name="Google Shape;899;p30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rect b="b" l="l" r="r" t="t"/>
                              <a:pathLst>
                                <a:path extrusionOk="0" fill="none" h="5565" w="654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900" name="Google Shape;900;p30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rect b="b" l="l" r="r" t="t"/>
                              <a:pathLst>
                                <a:path extrusionOk="0" fill="none" h="2565" w="6872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901" name="Google Shape;901;p30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rect b="b" l="l" r="r" t="t"/>
                              <a:pathLst>
                                <a:path extrusionOk="0" fill="none" h="3969" w="3521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chemeClr val="dk1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902" name="Google Shape;902;p30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rect b="b" l="l" r="r" t="t"/>
                          <a:pathLst>
                            <a:path extrusionOk="0" fill="none" h="21376" w="1857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chemeClr val="dk1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903" name="Google Shape;903;p30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904" name="Google Shape;904;p30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30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6" name="Google Shape;906;p30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907" name="Google Shape;907;p30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30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9" name="Google Shape;909;p30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910" name="Google Shape;910;p30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0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2" name="Google Shape;912;p30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913" name="Google Shape;913;p30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30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5" name="Google Shape;915;p30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916" name="Google Shape;916;p30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30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8" name="Google Shape;918;p30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919" name="Google Shape;919;p30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30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rect b="b" l="l" r="r" t="t"/>
                  <a:pathLst>
                    <a:path extrusionOk="0" h="1659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" name="Google Shape;921;p30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922" name="Google Shape;922;p30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30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30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925" name="Google Shape;925;p30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7" name="Google Shape;927;p30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928" name="Google Shape;928;p30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0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0" name="Google Shape;930;p30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931" name="Google Shape;931;p30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30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3" name="Google Shape;933;p30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934" name="Google Shape;934;p30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0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6" name="Google Shape;936;p30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937" name="Google Shape;937;p30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rect b="b" l="l" r="r" t="t"/>
                  <a:pathLst>
                    <a:path extrusionOk="0" h="4114" w="4812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0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rect b="b" l="l" r="r" t="t"/>
                  <a:pathLst>
                    <a:path extrusionOk="0" h="1666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9" name="Google Shape;939;p30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940" name="Google Shape;940;p30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0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2" name="Google Shape;942;p30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943" name="Google Shape;943;p30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0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rect b="b" l="l" r="r" t="t"/>
                  <a:pathLst>
                    <a:path extrusionOk="0" h="1662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5" name="Google Shape;945;p30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946" name="Google Shape;946;p30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0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8" name="Google Shape;948;p30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949" name="Google Shape;949;p30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30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rect b="b" l="l" r="r" t="t"/>
                  <a:pathLst>
                    <a:path extrusionOk="0" h="1654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1" name="Google Shape;951;p30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952" name="Google Shape;952;p30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0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4" name="Google Shape;954;p30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955" name="Google Shape;955;p30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0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7" name="Google Shape;957;p30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958" name="Google Shape;958;p30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0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0" name="Google Shape;960;p30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961" name="Google Shape;961;p30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0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3" name="Google Shape;963;p30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964" name="Google Shape;964;p30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0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6" name="Google Shape;966;p30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967" name="Google Shape;967;p30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0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9" name="Google Shape;969;p30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970" name="Google Shape;970;p30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0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" name="Google Shape;972;p30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973" name="Google Shape;973;p30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0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5" name="Google Shape;975;p30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8" name="Google Shape;978;p30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979" name="Google Shape;979;p30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0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1" name="Google Shape;981;p30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982" name="Google Shape;982;p30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4" name="Google Shape;984;p30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985" name="Google Shape;985;p30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rect b="b" l="l" r="r" t="t"/>
                  <a:pathLst>
                    <a:path extrusionOk="0" h="1659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30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988" name="Google Shape;988;p30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0" name="Google Shape;990;p30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991" name="Google Shape;991;p30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30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" name="Google Shape;993;p30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994" name="Google Shape;994;p30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" name="Google Shape;996;p30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997" name="Google Shape;997;p30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30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1000" name="Google Shape;1000;p30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rect b="b" l="l" r="r" t="t"/>
                  <a:pathLst>
                    <a:path extrusionOk="0" h="5877" w="686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rect b="b" l="l" r="r" t="t"/>
                  <a:pathLst>
                    <a:path extrusionOk="0" h="3413" w="3412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5" name="Google Shape;1005;p30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1006" name="Google Shape;1006;p30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8" name="Google Shape;1008;p30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1009" name="Google Shape;1009;p30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rect b="b" l="l" r="r" t="t"/>
                  <a:pathLst>
                    <a:path extrusionOk="0" h="5036" w="588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rect b="b" l="l" r="r" t="t"/>
                  <a:pathLst>
                    <a:path extrusionOk="0" h="2571" w="3013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1" name="Google Shape;1011;p30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1012" name="Google Shape;1012;p30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30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4" name="Google Shape;1014;p30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rect b="b" l="l" r="r" t="t"/>
                  <a:pathLst>
                    <a:path extrusionOk="0" h="1654" w="1933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7" name="Google Shape;1017;p30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1018" name="Google Shape;1018;p30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30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0" name="Google Shape;1020;p30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1021" name="Google Shape;1021;p30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rect b="b" l="l" r="r" t="t"/>
                  <a:pathLst>
                    <a:path extrusionOk="0" h="5762" w="6715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30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rect b="b" l="l" r="r" t="t"/>
                  <a:pathLst>
                    <a:path extrusionOk="0" h="3295" w="3848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3" name="Google Shape;1023;p30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1024" name="Google Shape;1024;p30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30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6" name="Google Shape;1026;p30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1027" name="Google Shape;1027;p30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rect b="b" l="l" r="r" t="t"/>
                  <a:pathLst>
                    <a:path extrusionOk="0" h="4383" w="5118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30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rect b="b" l="l" r="r" t="t"/>
                  <a:pathLst>
                    <a:path extrusionOk="0" h="1931" w="2251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9" name="Google Shape;1029;p30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1030" name="Google Shape;1030;p30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30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2" name="Google Shape;1032;p30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1033" name="Google Shape;1033;p30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rect b="b" l="l" r="r" t="t"/>
                  <a:pathLst>
                    <a:path extrusionOk="0" h="4167" w="4864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30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rect b="b" l="l" r="r" t="t"/>
                  <a:pathLst>
                    <a:path extrusionOk="0" h="1702" w="1985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Google Shape;1035;p30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1036" name="Google Shape;1036;p30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30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8" name="Google Shape;1038;p30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1039" name="Google Shape;1039;p30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30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30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1042" name="Google Shape;1042;p30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30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4" name="Google Shape;1044;p30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1045" name="Google Shape;1045;p30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7" name="Google Shape;1047;p30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1048" name="Google Shape;1048;p30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0" name="Google Shape;1050;p30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1051" name="Google Shape;1051;p30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3" name="Google Shape;1053;p30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1054" name="Google Shape;1054;p30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6" name="Google Shape;1056;p30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1057" name="Google Shape;1057;p30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rect b="b" l="l" r="r" t="t"/>
                  <a:pathLst>
                    <a:path extrusionOk="0" h="973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9" name="Google Shape;1059;p30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1060" name="Google Shape;1060;p30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30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2" name="Google Shape;1062;p30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1063" name="Google Shape;1063;p30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30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rect b="b" l="l" r="r" t="t"/>
                  <a:pathLst>
                    <a:path extrusionOk="0" h="972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5" name="Google Shape;1065;p30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1066" name="Google Shape;1066;p30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30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8" name="Google Shape;1068;p30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1069" name="Google Shape;1069;p30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30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1" name="Google Shape;1071;p30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1072" name="Google Shape;1072;p30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30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4" name="Google Shape;1074;p30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1075" name="Google Shape;1075;p30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rect b="b" l="l" r="r" t="t"/>
                  <a:pathLst>
                    <a:path extrusionOk="0" h="3430" w="3993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7" name="Google Shape;1077;p30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1078" name="Google Shape;1078;p30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0" name="Google Shape;1080;p30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1081" name="Google Shape;1081;p30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rect b="b" l="l" r="r" t="t"/>
                  <a:pathLst>
                    <a:path extrusionOk="0" h="3429" w="3993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3" name="Google Shape;1083;p30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1084" name="Google Shape;1084;p30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6" name="Google Shape;1086;p30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1087" name="Google Shape;1087;p30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9" name="Google Shape;1089;p30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rect b="b" l="l" r="r" t="t"/>
                <a:pathLst>
                  <a:path extrusionOk="0" h="4644" w="5409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rect b="b" l="l" r="r" t="t"/>
                <a:pathLst>
                  <a:path extrusionOk="0" h="2178" w="2179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1" name="Google Shape;1091;p30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1092" name="Google Shape;1092;p30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rect b="b" l="l" r="r" t="t"/>
                  <a:pathLst>
                    <a:path extrusionOk="0" h="4374" w="5118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rect b="b" l="l" r="r" t="t"/>
                  <a:pathLst>
                    <a:path extrusionOk="0" h="1925" w="1924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4" name="Google Shape;1094;p30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1095" name="Google Shape;1095;p30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rect b="b" l="l" r="r" t="t"/>
                  <a:pathLst>
                    <a:path extrusionOk="0" h="5432" w="634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rect b="b" l="l" r="r" t="t"/>
                  <a:pathLst>
                    <a:path extrusionOk="0" h="2976" w="3473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7" name="Google Shape;1097;p30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rect b="b" l="l" r="r" t="t"/>
                <a:pathLst>
                  <a:path extrusionOk="0" h="3420" w="3992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rect b="b" l="l" r="r" t="t"/>
                <a:pathLst>
                  <a:path extrusionOk="0" h="969" w="969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9" name="Google Shape;1099;p30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1100" name="Google Shape;1100;p30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2" name="Google Shape;1102;p30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1103" name="Google Shape;1103;p30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5" name="Google Shape;1105;p30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1106" name="Google Shape;1106;p30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30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rect b="b" l="l" r="r" t="t"/>
                  <a:pathLst>
                    <a:path extrusionOk="0" h="956" w="957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8" name="Google Shape;1108;p30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1109" name="Google Shape;1109;p30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rect b="b" l="l" r="r" t="t"/>
                  <a:pathLst>
                    <a:path extrusionOk="0" h="3424" w="3412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30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1" name="Google Shape;1111;p30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1112" name="Google Shape;1112;p30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0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4" name="Google Shape;1114;p30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1115" name="Google Shape;1115;p30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30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7" name="Google Shape;1117;p30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1118" name="Google Shape;1118;p30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rect b="b" l="l" r="r" t="t"/>
                  <a:pathLst>
                    <a:path extrusionOk="0" h="3425" w="4005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30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0" name="Google Shape;1120;p30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1121" name="Google Shape;1121;p30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0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3" name="Google Shape;1123;p30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124" name="Google Shape;1124;p30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0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6" name="Google Shape;1126;p30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127" name="Google Shape;1127;p30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0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rect b="b" l="l" r="r" t="t"/>
                  <a:pathLst>
                    <a:path extrusionOk="0" h="973" w="1138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9" name="Google Shape;1129;p30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130" name="Google Shape;1130;p30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rect b="b" l="l" r="r" t="t"/>
                  <a:pathLst>
                    <a:path extrusionOk="0" h="2058" w="2069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30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rect b="b" l="l" r="r" t="t"/>
                  <a:pathLst>
                    <a:path extrusionOk="0" h="582" w="594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2" name="Google Shape;1132;p30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133" name="Google Shape;1133;p30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0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35" name="Google Shape;1135;p30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rect b="b" l="l" r="r" t="t"/>
                <a:pathLst>
                  <a:path extrusionOk="0" h="3421" w="3993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rect b="b" l="l" r="r" t="t"/>
                <a:pathLst>
                  <a:path extrusionOk="0" h="969" w="968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7" name="Google Shape;1137;p30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138" name="Google Shape;1138;p30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0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0" name="Google Shape;1140;p30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141" name="Google Shape;1141;p30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0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3" name="Google Shape;1143;p30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144" name="Google Shape;1144;p30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30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6" name="Google Shape;1146;p30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147" name="Google Shape;1147;p30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rect b="b" l="l" r="r" t="t"/>
                  <a:pathLst>
                    <a:path extrusionOk="0" h="3413" w="3424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30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9" name="Google Shape;1149;p30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150" name="Google Shape;1150;p30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0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2" name="Google Shape;1152;p30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153" name="Google Shape;1153;p30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rect b="b" l="l" r="r" t="t"/>
                  <a:pathLst>
                    <a:path extrusionOk="0" h="969" w="956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5" name="Google Shape;1155;p30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rect b="b" l="l" r="r" t="t"/>
                  <a:pathLst>
                    <a:path extrusionOk="0" h="957" w="957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8" name="Google Shape;1158;p30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159" name="Google Shape;1159;p30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rect b="b" l="l" r="r" t="t"/>
                  <a:pathLst>
                    <a:path extrusionOk="0" h="3424" w="3424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30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30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162" name="Google Shape;1162;p30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rect b="b" l="l" r="r" t="t"/>
                  <a:pathLst>
                    <a:path extrusionOk="0" h="3427" w="3993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30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rect b="b" l="l" r="r" t="t"/>
                  <a:pathLst>
                    <a:path extrusionOk="0" h="969" w="957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4" name="Google Shape;1164;p30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165" name="Google Shape;1165;p30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30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7" name="Google Shape;1167;p30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168" name="Google Shape;1168;p30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30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0" name="Google Shape;1170;p30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171" name="Google Shape;1171;p30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30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30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174" name="Google Shape;1174;p30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0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6" name="Google Shape;1176;p30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177" name="Google Shape;1177;p30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rect b="b" l="l" r="r" t="t"/>
                  <a:pathLst>
                    <a:path extrusionOk="0" h="3425" w="3425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30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9" name="Google Shape;1179;p30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180" name="Google Shape;1180;p30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30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30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183" name="Google Shape;1183;p30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rect b="b" l="l" r="r" t="t"/>
                  <a:pathLst>
                    <a:path extrusionOk="0" h="4073" w="4755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30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rect b="b" l="l" r="r" t="t"/>
                  <a:pathLst>
                    <a:path extrusionOk="0" h="1617" w="1888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30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186" name="Google Shape;1186;p30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30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8" name="Google Shape;1188;p30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189" name="Google Shape;1189;p30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30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1" name="Google Shape;1191;p30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192" name="Google Shape;1192;p30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rect b="b" l="l" r="r" t="t"/>
                  <a:pathLst>
                    <a:path extrusionOk="0" h="4008" w="4682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rect b="b" l="l" r="r" t="t"/>
                  <a:pathLst>
                    <a:path extrusionOk="0" h="1549" w="1549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4" name="Google Shape;1194;p30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195" name="Google Shape;1195;p30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30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7" name="Google Shape;1197;p30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198" name="Google Shape;1198;p30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rect b="b" l="l" r="r" t="t"/>
                  <a:pathLst>
                    <a:path extrusionOk="0" h="3661" w="4271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30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0" name="Google Shape;1200;p30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201" name="Google Shape;1201;p30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30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rect b="b" l="l" r="r" t="t"/>
                  <a:pathLst>
                    <a:path extrusionOk="0" h="1186" w="1199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3" name="Google Shape;1203;p30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204" name="Google Shape;1204;p30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30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6" name="Google Shape;1206;p30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207" name="Google Shape;1207;p30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30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rect b="b" l="l" r="r" t="t"/>
                  <a:pathLst>
                    <a:path extrusionOk="0" h="1186" w="1187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9" name="Google Shape;1209;p30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rect b="b" l="l" r="r" t="t"/>
                <a:pathLst>
                  <a:path extrusionOk="0" h="3648" w="4259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rect b="b" l="l" r="r" t="t"/>
                <a:pathLst>
                  <a:path extrusionOk="0" h="1199" w="1186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1" name="Google Shape;1211;p30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212" name="Google Shape;1212;p30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rect b="b" l="l" r="r" t="t"/>
                  <a:pathLst>
                    <a:path extrusionOk="0" h="4612" w="5393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30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rect b="b" l="l" r="r" t="t"/>
                  <a:pathLst>
                    <a:path extrusionOk="0" h="2156" w="2517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4" name="Google Shape;1214;p30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215" name="Google Shape;1215;p30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30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rect b="b" l="l" r="r" t="t"/>
                  <a:pathLst>
                    <a:path extrusionOk="0" h="1192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7" name="Google Shape;1217;p30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218" name="Google Shape;1218;p30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30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rect b="b" l="l" r="r" t="t"/>
                  <a:pathLst>
                    <a:path extrusionOk="0" h="1187" w="1187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0" name="Google Shape;1220;p30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221" name="Google Shape;1221;p30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222" name="Google Shape;1222;p30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rect b="b" l="l" r="r" t="t"/>
                  <a:pathLst>
                    <a:path extrusionOk="0" fill="none" h="65420" w="36823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30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rect b="b" l="l" r="r" t="t"/>
                  <a:pathLst>
                    <a:path extrusionOk="0" fill="none" h="87218" w="84292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30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rect b="b" l="l" r="r" t="t"/>
                  <a:pathLst>
                    <a:path extrusionOk="0" fill="none" h="9909" w="1985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30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rect b="b" l="l" r="r" t="t"/>
                  <a:pathLst>
                    <a:path extrusionOk="0" fill="none" h="14868" w="1765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30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rect b="b" l="l" r="r" t="t"/>
                  <a:pathLst>
                    <a:path extrusionOk="0" fill="none" h="2819" w="18303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30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rect b="b" l="l" r="r" t="t"/>
                  <a:pathLst>
                    <a:path extrusionOk="0" fill="none" h="14323" w="3085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30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rect b="b" l="l" r="r" t="t"/>
                  <a:pathLst>
                    <a:path extrusionOk="0" fill="none" h="17820" w="5155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30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rect b="b" l="l" r="r" t="t"/>
                  <a:pathLst>
                    <a:path extrusionOk="0" fill="none" h="6678" w="13259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30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rect b="b" l="l" r="r" t="t"/>
                  <a:pathLst>
                    <a:path extrusionOk="0" fill="none" h="3799" w="14421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0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rect b="b" l="l" r="r" t="t"/>
                  <a:pathLst>
                    <a:path extrusionOk="0" fill="none" h="9787" w="3037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0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rect b="b" l="l" r="r" t="t"/>
                  <a:pathLst>
                    <a:path extrusionOk="0" fill="none" h="14807" w="6655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30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rect b="b" l="l" r="r" t="t"/>
                  <a:pathLst>
                    <a:path extrusionOk="0" fill="none" h="15134" w="835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30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rect b="b" l="l" r="r" t="t"/>
                  <a:pathLst>
                    <a:path extrusionOk="0" fill="none" h="7694" w="10851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30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rect b="b" l="l" r="r" t="t"/>
                  <a:pathLst>
                    <a:path extrusionOk="0" fill="none" h="1924" w="10417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30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rect b="b" l="l" r="r" t="t"/>
                  <a:pathLst>
                    <a:path extrusionOk="0" fill="none" h="3038" w="7622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30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rect b="b" l="l" r="r" t="t"/>
                  <a:pathLst>
                    <a:path extrusionOk="0" fill="none" h="9811" w="5082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30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rect b="b" l="l" r="r" t="t"/>
                  <a:pathLst>
                    <a:path extrusionOk="0" fill="none" h="1175" w="13114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30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rect b="b" l="l" r="r" t="t"/>
                  <a:pathLst>
                    <a:path extrusionOk="0" fill="none" h="13344" w="657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30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rect b="b" l="l" r="r" t="t"/>
                  <a:pathLst>
                    <a:path extrusionOk="0" fill="none" h="1" w="9739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30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rect b="b" l="l" r="r" t="t"/>
                  <a:pathLst>
                    <a:path extrusionOk="0" fill="none" h="8046" w="10695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0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rect b="b" l="l" r="r" t="t"/>
                  <a:pathLst>
                    <a:path extrusionOk="0" fill="none" h="8118" w="5953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30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rect b="b" l="l" r="r" t="t"/>
                  <a:pathLst>
                    <a:path extrusionOk="0" fill="none" h="4670" w="10901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30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rect b="b" l="l" r="r" t="t"/>
                  <a:pathLst>
                    <a:path extrusionOk="0" fill="none" h="10089" w="8953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30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rect b="b" l="l" r="r" t="t"/>
                  <a:pathLst>
                    <a:path extrusionOk="0" fill="none" h="8601" w="438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30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rect b="b" l="l" r="r" t="t"/>
                  <a:pathLst>
                    <a:path extrusionOk="0" fill="none" h="1622" w="14795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30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rect b="b" l="l" r="r" t="t"/>
                  <a:pathLst>
                    <a:path extrusionOk="0" fill="none" h="5167" w="28888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30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rect b="b" l="l" r="r" t="t"/>
                  <a:pathLst>
                    <a:path extrusionOk="0" fill="none" h="14554" w="513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30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rect b="b" l="l" r="r" t="t"/>
                  <a:pathLst>
                    <a:path extrusionOk="0" fill="none" h="7767" w="9449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30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rect b="b" l="l" r="r" t="t"/>
                  <a:pathLst>
                    <a:path extrusionOk="0" fill="none" h="8614" w="6388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30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rect b="b" l="l" r="r" t="t"/>
                  <a:pathLst>
                    <a:path extrusionOk="0" fill="none" h="6788" w="14578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30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rect b="b" l="l" r="r" t="t"/>
                  <a:pathLst>
                    <a:path extrusionOk="0" fill="none" h="9690" w="7041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30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rect b="b" l="l" r="r" t="t"/>
                  <a:pathLst>
                    <a:path extrusionOk="0" fill="none" h="12400" w="5166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30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rect b="b" l="l" r="r" t="t"/>
                  <a:pathLst>
                    <a:path extrusionOk="0" fill="none" h="6194" w="703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30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rect b="b" l="l" r="r" t="t"/>
                  <a:pathLst>
                    <a:path extrusionOk="0" fill="none" h="2711" w="12206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30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rect b="b" l="l" r="r" t="t"/>
                  <a:pathLst>
                    <a:path extrusionOk="0" fill="none" h="17336" w="5372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30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rect b="b" l="l" r="r" t="t"/>
                  <a:pathLst>
                    <a:path extrusionOk="0" fill="none" h="14626" w="4526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30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rect b="b" l="l" r="r" t="t"/>
                  <a:pathLst>
                    <a:path extrusionOk="0" fill="none" h="6618" w="1915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30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rect b="b" l="l" r="r" t="t"/>
                  <a:pathLst>
                    <a:path extrusionOk="0" fill="none" h="12593" w="2565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30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rect b="b" l="l" r="r" t="t"/>
                  <a:pathLst>
                    <a:path extrusionOk="0" fill="none" h="5312" w="12437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30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rect b="b" l="l" r="r" t="t"/>
                  <a:pathLst>
                    <a:path extrusionOk="0" fill="none" h="11336" w="8698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30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rect b="b" l="l" r="r" t="t"/>
                  <a:pathLst>
                    <a:path extrusionOk="0" fill="none" h="4598" w="11372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30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rect b="b" l="l" r="r" t="t"/>
                  <a:pathLst>
                    <a:path extrusionOk="0" fill="none" h="6267" w="16888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30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rect b="b" l="l" r="r" t="t"/>
                  <a:pathLst>
                    <a:path extrusionOk="0" fill="none" h="12146" w="934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30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rect b="b" l="l" r="r" t="t"/>
                  <a:pathLst>
                    <a:path extrusionOk="0" fill="none" h="5082" w="26953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30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rect b="b" l="l" r="r" t="t"/>
                  <a:pathLst>
                    <a:path extrusionOk="0" fill="none" h="22235" w="12679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30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rect b="b" l="l" r="r" t="t"/>
                  <a:pathLst>
                    <a:path extrusionOk="0" fill="none" h="14203" w="20312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30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rect b="b" l="l" r="r" t="t"/>
                  <a:pathLst>
                    <a:path extrusionOk="0" fill="none" h="9304" w="15352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30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rect b="b" l="l" r="r" t="t"/>
                  <a:pathLst>
                    <a:path extrusionOk="0" fill="none" h="17832" w="5057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30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rect b="b" l="l" r="r" t="t"/>
                  <a:pathLst>
                    <a:path extrusionOk="0" fill="none" h="1307" w="6594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30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rect b="b" l="l" r="r" t="t"/>
                  <a:pathLst>
                    <a:path extrusionOk="0" fill="none" h="8759" w="605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30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rect b="b" l="l" r="r" t="t"/>
                  <a:pathLst>
                    <a:path extrusionOk="0" fill="none" h="8251" w="1307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30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rect b="b" l="l" r="r" t="t"/>
                  <a:pathLst>
                    <a:path extrusionOk="0" fill="none" h="2021" w="5807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30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rect b="b" l="l" r="r" t="t"/>
                  <a:pathLst>
                    <a:path extrusionOk="0" fill="none" h="12932" w="2094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30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rect b="b" l="l" r="r" t="t"/>
                  <a:pathLst>
                    <a:path extrusionOk="0" fill="none" h="6194" w="1667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30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rect b="b" l="l" r="r" t="t"/>
                  <a:pathLst>
                    <a:path extrusionOk="0" fill="none" h="11844" w="3364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30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rect b="b" l="l" r="r" t="t"/>
                  <a:pathLst>
                    <a:path extrusionOk="0" fill="none" h="6703" w="11009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cap="flat" cmpd="sng" w="1825">
                  <a:solidFill>
                    <a:schemeClr val="dk1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8" name="Google Shape;1278;p30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279" name="Google Shape;1279;p30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30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1" name="Google Shape;1281;p30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282" name="Google Shape;1282;p30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30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4" name="Google Shape;1284;p30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285" name="Google Shape;1285;p30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30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7" name="Google Shape;1287;p30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288" name="Google Shape;1288;p30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rect b="b" l="l" r="r" t="t"/>
                  <a:pathLst>
                    <a:path extrusionOk="0" h="4115" w="4815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30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0" name="Google Shape;1290;p30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291" name="Google Shape;1291;p30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3" name="Google Shape;1293;p30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294" name="Google Shape;1294;p30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30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6" name="Google Shape;1296;p30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297" name="Google Shape;1297;p30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30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9" name="Google Shape;1299;p30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300" name="Google Shape;1300;p30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2" name="Google Shape;1302;p30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303" name="Google Shape;1303;p30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rect b="b" l="l" r="r" t="t"/>
                  <a:pathLst>
                    <a:path extrusionOk="0" h="4122" w="4803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30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5" name="Google Shape;1305;p30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306" name="Google Shape;1306;p30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30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8" name="Google Shape;1308;p30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09" name="Google Shape;1309;p30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30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1" name="Google Shape;1311;p30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rect b="b" l="l" r="r" t="t"/>
                <a:pathLst>
                  <a:path extrusionOk="0" h="5204" w="6073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rect b="b" l="l" r="r" t="t"/>
                <a:pathLst>
                  <a:path extrusionOk="0" h="2727" w="3182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3" name="Google Shape;1313;p30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14" name="Google Shape;1314;p30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30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6" name="Google Shape;1316;p30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17" name="Google Shape;1317;p30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30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9" name="Google Shape;1319;p30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20" name="Google Shape;1320;p30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30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2" name="Google Shape;1322;p30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23" name="Google Shape;1323;p30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0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5" name="Google Shape;1325;p30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26" name="Google Shape;1326;p30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8" name="Google Shape;1328;p30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329" name="Google Shape;1329;p30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1" name="Google Shape;1331;p30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332" name="Google Shape;1332;p30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30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335" name="Google Shape;1335;p30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rect b="b" l="l" r="r" t="t"/>
                  <a:pathLst>
                    <a:path extrusionOk="0" h="4115" w="480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7" name="Google Shape;1337;p30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338" name="Google Shape;1338;p30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rect b="b" l="l" r="r" t="t"/>
                  <a:pathLst>
                    <a:path extrusionOk="0" h="1655" w="1936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0" name="Google Shape;1340;p30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341" name="Google Shape;1341;p30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3" name="Google Shape;1343;p30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344" name="Google Shape;1344;p30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6" name="Google Shape;1346;p30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347" name="Google Shape;1347;p30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9" name="Google Shape;1349;p30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350" name="Google Shape;1350;p30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rect b="b" l="l" r="r" t="t"/>
                  <a:pathLst>
                    <a:path extrusionOk="0" h="4237" w="4948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rect b="b" l="l" r="r" t="t"/>
                  <a:pathLst>
                    <a:path extrusionOk="0" h="1780" w="2094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2" name="Google Shape;1352;p30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353" name="Google Shape;1353;p30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rect b="b" l="l" r="r" t="t"/>
                  <a:pathLst>
                    <a:path extrusionOk="0" h="3988" w="4647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rect b="b" l="l" r="r" t="t"/>
                  <a:pathLst>
                    <a:path extrusionOk="0" h="1525" w="1525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5" name="Google Shape;1355;p30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356" name="Google Shape;1356;p30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8" name="Google Shape;1358;p30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359" name="Google Shape;1359;p30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1" name="Google Shape;1361;p30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362" name="Google Shape;1362;p30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4" name="Google Shape;1364;p30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365" name="Google Shape;1365;p30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30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rect b="b" l="l" r="r" t="t"/>
                  <a:pathLst>
                    <a:path extrusionOk="0" h="969" w="981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7" name="Google Shape;1367;p30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368" name="Google Shape;1368;p30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0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0" name="Google Shape;1370;p30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371" name="Google Shape;1371;p30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30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3" name="Google Shape;1373;p30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374" name="Google Shape;1374;p30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30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rect b="b" l="l" r="r" t="t"/>
                  <a:pathLst>
                    <a:path extrusionOk="0" h="972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6" name="Google Shape;1376;p30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377" name="Google Shape;1377;p30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30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9" name="Google Shape;1379;p30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380" name="Google Shape;1380;p30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rect b="b" l="l" r="r" t="t"/>
                  <a:pathLst>
                    <a:path extrusionOk="0" h="4236" w="4949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30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rect b="b" l="l" r="r" t="t"/>
                  <a:pathLst>
                    <a:path extrusionOk="0" h="1779" w="1767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2" name="Google Shape;1382;p30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383" name="Google Shape;1383;p30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rect b="b" l="l" r="r" t="t"/>
                  <a:pathLst>
                    <a:path extrusionOk="0" h="3658" w="4267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0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rect b="b" l="l" r="r" t="t"/>
                  <a:pathLst>
                    <a:path extrusionOk="0" h="1193" w="1392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5" name="Google Shape;1385;p30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386" name="Google Shape;1386;p30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30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rect b="b" l="l" r="r" t="t"/>
                  <a:pathLst>
                    <a:path extrusionOk="0" h="1187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8" name="Google Shape;1388;p30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389" name="Google Shape;1389;p30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rect b="b" l="l" r="r" t="t"/>
                  <a:pathLst>
                    <a:path extrusionOk="0" h="3648" w="4271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30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1" name="Google Shape;1391;p30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392" name="Google Shape;1392;p30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30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rect b="b" l="l" r="r" t="t"/>
                  <a:pathLst>
                    <a:path extrusionOk="0" h="1192" w="1393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4" name="Google Shape;1394;p30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395" name="Google Shape;1395;p30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rect b="b" l="l" r="r" t="t"/>
                  <a:pathLst>
                    <a:path extrusionOk="0" h="4085" w="4767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0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rect b="b" l="l" r="r" t="t"/>
                  <a:pathLst>
                    <a:path extrusionOk="0" h="1629" w="190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7" name="Google Shape;1397;p30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398" name="Google Shape;1398;p30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0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0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401" name="Google Shape;1401;p30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rect b="b" l="l" r="r" t="t"/>
                  <a:pathLst>
                    <a:path extrusionOk="0" h="3657" w="4259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0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rect b="b" l="l" r="r" t="t"/>
                  <a:pathLst>
                    <a:path extrusionOk="0" h="1199" w="1187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3" name="Google Shape;1403;p30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404" name="Google Shape;1404;p30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0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rect b="b" l="l" r="r" t="t"/>
                  <a:pathLst>
                    <a:path extrusionOk="0" h="1193" w="1393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6" name="Google Shape;1406;p30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407" name="Google Shape;1407;p30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rect b="b" l="l" r="r" t="t"/>
                  <a:pathLst>
                    <a:path extrusionOk="0" h="4738" w="5541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0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rect b="b" l="l" r="r" t="t"/>
                  <a:pathLst>
                    <a:path extrusionOk="0" h="2282" w="2663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0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410" name="Google Shape;1410;p30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rect b="b" l="l" r="r" t="t"/>
                  <a:pathLst>
                    <a:path extrusionOk="0" h="4744" w="5541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0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rect b="b" l="l" r="r" t="t"/>
                  <a:pathLst>
                    <a:path extrusionOk="0" h="2275" w="2275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2" name="Google Shape;1412;p30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413" name="Google Shape;1413;p30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0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15" name="Google Shape;1415;p30"/>
          <p:cNvGrpSpPr/>
          <p:nvPr/>
        </p:nvGrpSpPr>
        <p:grpSpPr>
          <a:xfrm>
            <a:off x="840555" y="3263875"/>
            <a:ext cx="332012" cy="355454"/>
            <a:chOff x="7055134" y="2919170"/>
            <a:chExt cx="290321" cy="310820"/>
          </a:xfrm>
        </p:grpSpPr>
        <p:sp>
          <p:nvSpPr>
            <p:cNvPr id="1416" name="Google Shape;1416;p30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435" name="Google Shape;1435;p31"/>
          <p:cNvSpPr txBox="1"/>
          <p:nvPr>
            <p:ph idx="1" type="subTitle"/>
          </p:nvPr>
        </p:nvSpPr>
        <p:spPr>
          <a:xfrm>
            <a:off x="391400" y="2572513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transparency</a:t>
            </a:r>
            <a:endParaRPr/>
          </a:p>
        </p:txBody>
      </p:sp>
      <p:sp>
        <p:nvSpPr>
          <p:cNvPr id="1436" name="Google Shape;1436;p31"/>
          <p:cNvSpPr txBox="1"/>
          <p:nvPr>
            <p:ph idx="3" type="subTitle"/>
          </p:nvPr>
        </p:nvSpPr>
        <p:spPr>
          <a:xfrm>
            <a:off x="4389900" y="2572525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 third-party involvement</a:t>
            </a:r>
            <a:endParaRPr/>
          </a:p>
        </p:txBody>
      </p:sp>
      <p:sp>
        <p:nvSpPr>
          <p:cNvPr id="1437" name="Google Shape;1437;p31"/>
          <p:cNvSpPr txBox="1"/>
          <p:nvPr>
            <p:ph idx="5" type="subTitle"/>
          </p:nvPr>
        </p:nvSpPr>
        <p:spPr>
          <a:xfrm>
            <a:off x="2227563" y="4125600"/>
            <a:ext cx="24045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213351" y="1676072"/>
            <a:ext cx="757597" cy="595310"/>
          </a:xfrm>
          <a:custGeom>
            <a:rect b="b" l="l" r="r" t="t"/>
            <a:pathLst>
              <a:path extrusionOk="0" h="208515" w="265358">
                <a:moveTo>
                  <a:pt x="202667" y="14596"/>
                </a:moveTo>
                <a:cubicBezTo>
                  <a:pt x="200511" y="14596"/>
                  <a:pt x="198770" y="16337"/>
                  <a:pt x="198770" y="18493"/>
                </a:cubicBezTo>
                <a:cubicBezTo>
                  <a:pt x="198770" y="20649"/>
                  <a:pt x="200511" y="22349"/>
                  <a:pt x="202667" y="22349"/>
                </a:cubicBezTo>
                <a:lnTo>
                  <a:pt x="207145" y="22349"/>
                </a:lnTo>
                <a:cubicBezTo>
                  <a:pt x="209343" y="22349"/>
                  <a:pt x="211042" y="20649"/>
                  <a:pt x="211042" y="18493"/>
                </a:cubicBezTo>
                <a:cubicBezTo>
                  <a:pt x="211042" y="16337"/>
                  <a:pt x="209343" y="14596"/>
                  <a:pt x="207145" y="14596"/>
                </a:cubicBezTo>
                <a:close/>
                <a:moveTo>
                  <a:pt x="222279" y="14596"/>
                </a:moveTo>
                <a:cubicBezTo>
                  <a:pt x="220123" y="14596"/>
                  <a:pt x="218381" y="16337"/>
                  <a:pt x="218381" y="18493"/>
                </a:cubicBezTo>
                <a:cubicBezTo>
                  <a:pt x="218381" y="20649"/>
                  <a:pt x="220123" y="22349"/>
                  <a:pt x="222279" y="22349"/>
                </a:cubicBezTo>
                <a:lnTo>
                  <a:pt x="226798" y="22349"/>
                </a:lnTo>
                <a:cubicBezTo>
                  <a:pt x="228913" y="22349"/>
                  <a:pt x="230654" y="20649"/>
                  <a:pt x="230654" y="18493"/>
                </a:cubicBezTo>
                <a:cubicBezTo>
                  <a:pt x="230654" y="16337"/>
                  <a:pt x="228913" y="14596"/>
                  <a:pt x="226798" y="14596"/>
                </a:cubicBezTo>
                <a:close/>
                <a:moveTo>
                  <a:pt x="241849" y="14596"/>
                </a:moveTo>
                <a:cubicBezTo>
                  <a:pt x="239734" y="14596"/>
                  <a:pt x="237993" y="16337"/>
                  <a:pt x="237993" y="18493"/>
                </a:cubicBezTo>
                <a:cubicBezTo>
                  <a:pt x="237993" y="20649"/>
                  <a:pt x="239734" y="22349"/>
                  <a:pt x="241849" y="22349"/>
                </a:cubicBezTo>
                <a:lnTo>
                  <a:pt x="246368" y="22349"/>
                </a:lnTo>
                <a:cubicBezTo>
                  <a:pt x="248524" y="22349"/>
                  <a:pt x="250266" y="20649"/>
                  <a:pt x="250266" y="18493"/>
                </a:cubicBezTo>
                <a:cubicBezTo>
                  <a:pt x="250266" y="16337"/>
                  <a:pt x="248524" y="14596"/>
                  <a:pt x="246368" y="14596"/>
                </a:cubicBezTo>
                <a:close/>
                <a:moveTo>
                  <a:pt x="67583" y="77701"/>
                </a:moveTo>
                <a:cubicBezTo>
                  <a:pt x="69491" y="77701"/>
                  <a:pt x="71273" y="78447"/>
                  <a:pt x="72517" y="79733"/>
                </a:cubicBezTo>
                <a:cubicBezTo>
                  <a:pt x="73761" y="80977"/>
                  <a:pt x="74549" y="82677"/>
                  <a:pt x="74549" y="84584"/>
                </a:cubicBezTo>
                <a:cubicBezTo>
                  <a:pt x="74549" y="86450"/>
                  <a:pt x="73761" y="88191"/>
                  <a:pt x="72517" y="89435"/>
                </a:cubicBezTo>
                <a:cubicBezTo>
                  <a:pt x="71232" y="90679"/>
                  <a:pt x="69491" y="91467"/>
                  <a:pt x="67583" y="91467"/>
                </a:cubicBezTo>
                <a:lnTo>
                  <a:pt x="49589" y="91467"/>
                </a:lnTo>
                <a:lnTo>
                  <a:pt x="49589" y="77701"/>
                </a:lnTo>
                <a:close/>
                <a:moveTo>
                  <a:pt x="67583" y="99220"/>
                </a:moveTo>
                <a:cubicBezTo>
                  <a:pt x="69491" y="99220"/>
                  <a:pt x="71232" y="100008"/>
                  <a:pt x="72517" y="101252"/>
                </a:cubicBezTo>
                <a:cubicBezTo>
                  <a:pt x="73761" y="102496"/>
                  <a:pt x="74549" y="104237"/>
                  <a:pt x="74549" y="106144"/>
                </a:cubicBezTo>
                <a:cubicBezTo>
                  <a:pt x="74549" y="108010"/>
                  <a:pt x="73761" y="109751"/>
                  <a:pt x="72517" y="110954"/>
                </a:cubicBezTo>
                <a:cubicBezTo>
                  <a:pt x="71232" y="112239"/>
                  <a:pt x="69491" y="112985"/>
                  <a:pt x="67583" y="112985"/>
                </a:cubicBezTo>
                <a:lnTo>
                  <a:pt x="49589" y="112985"/>
                </a:lnTo>
                <a:lnTo>
                  <a:pt x="49589" y="99220"/>
                </a:lnTo>
                <a:close/>
                <a:moveTo>
                  <a:pt x="121629" y="88813"/>
                </a:moveTo>
                <a:cubicBezTo>
                  <a:pt x="120634" y="88813"/>
                  <a:pt x="119639" y="89186"/>
                  <a:pt x="118872" y="89932"/>
                </a:cubicBezTo>
                <a:lnTo>
                  <a:pt x="108963" y="99883"/>
                </a:lnTo>
                <a:cubicBezTo>
                  <a:pt x="108216" y="100588"/>
                  <a:pt x="107802" y="101583"/>
                  <a:pt x="107802" y="102620"/>
                </a:cubicBezTo>
                <a:cubicBezTo>
                  <a:pt x="107802" y="103656"/>
                  <a:pt x="108216" y="104652"/>
                  <a:pt x="108921" y="105398"/>
                </a:cubicBezTo>
                <a:lnTo>
                  <a:pt x="118872" y="115307"/>
                </a:lnTo>
                <a:cubicBezTo>
                  <a:pt x="119639" y="116074"/>
                  <a:pt x="120634" y="116458"/>
                  <a:pt x="121629" y="116458"/>
                </a:cubicBezTo>
                <a:cubicBezTo>
                  <a:pt x="122624" y="116458"/>
                  <a:pt x="123619" y="116074"/>
                  <a:pt x="124387" y="115307"/>
                </a:cubicBezTo>
                <a:cubicBezTo>
                  <a:pt x="125879" y="113815"/>
                  <a:pt x="125879" y="111368"/>
                  <a:pt x="124387" y="109834"/>
                </a:cubicBezTo>
                <a:lnTo>
                  <a:pt x="121070" y="106517"/>
                </a:lnTo>
                <a:lnTo>
                  <a:pt x="153700" y="106517"/>
                </a:lnTo>
                <a:cubicBezTo>
                  <a:pt x="155815" y="106517"/>
                  <a:pt x="157556" y="104776"/>
                  <a:pt x="157556" y="102620"/>
                </a:cubicBezTo>
                <a:cubicBezTo>
                  <a:pt x="157556" y="100464"/>
                  <a:pt x="155815" y="98764"/>
                  <a:pt x="153700" y="98764"/>
                </a:cubicBezTo>
                <a:lnTo>
                  <a:pt x="121070" y="98764"/>
                </a:lnTo>
                <a:lnTo>
                  <a:pt x="124387" y="95447"/>
                </a:lnTo>
                <a:cubicBezTo>
                  <a:pt x="125879" y="93913"/>
                  <a:pt x="125879" y="91425"/>
                  <a:pt x="124387" y="89932"/>
                </a:cubicBezTo>
                <a:cubicBezTo>
                  <a:pt x="123619" y="89186"/>
                  <a:pt x="122624" y="88813"/>
                  <a:pt x="121629" y="88813"/>
                </a:cubicBezTo>
                <a:close/>
                <a:moveTo>
                  <a:pt x="53818" y="62153"/>
                </a:moveTo>
                <a:cubicBezTo>
                  <a:pt x="51662" y="62153"/>
                  <a:pt x="49920" y="63894"/>
                  <a:pt x="49920" y="66050"/>
                </a:cubicBezTo>
                <a:lnTo>
                  <a:pt x="49920" y="69906"/>
                </a:lnTo>
                <a:lnTo>
                  <a:pt x="38809" y="69906"/>
                </a:lnTo>
                <a:cubicBezTo>
                  <a:pt x="36653" y="69906"/>
                  <a:pt x="34911" y="71648"/>
                  <a:pt x="34911" y="73804"/>
                </a:cubicBezTo>
                <a:cubicBezTo>
                  <a:pt x="34911" y="75960"/>
                  <a:pt x="36653" y="77701"/>
                  <a:pt x="38809" y="77701"/>
                </a:cubicBezTo>
                <a:lnTo>
                  <a:pt x="41794" y="77701"/>
                </a:lnTo>
                <a:lnTo>
                  <a:pt x="41794" y="112985"/>
                </a:lnTo>
                <a:lnTo>
                  <a:pt x="38809" y="112985"/>
                </a:lnTo>
                <a:cubicBezTo>
                  <a:pt x="36653" y="112985"/>
                  <a:pt x="34911" y="114727"/>
                  <a:pt x="34911" y="116883"/>
                </a:cubicBezTo>
                <a:cubicBezTo>
                  <a:pt x="34911" y="119039"/>
                  <a:pt x="36653" y="120780"/>
                  <a:pt x="38809" y="120780"/>
                </a:cubicBezTo>
                <a:lnTo>
                  <a:pt x="49920" y="120780"/>
                </a:lnTo>
                <a:lnTo>
                  <a:pt x="49920" y="124678"/>
                </a:lnTo>
                <a:cubicBezTo>
                  <a:pt x="49920" y="126792"/>
                  <a:pt x="51662" y="128534"/>
                  <a:pt x="53818" y="128534"/>
                </a:cubicBezTo>
                <a:cubicBezTo>
                  <a:pt x="55974" y="128534"/>
                  <a:pt x="57715" y="126792"/>
                  <a:pt x="57715" y="124678"/>
                </a:cubicBezTo>
                <a:lnTo>
                  <a:pt x="57715" y="120780"/>
                </a:lnTo>
                <a:lnTo>
                  <a:pt x="63686" y="120780"/>
                </a:lnTo>
                <a:lnTo>
                  <a:pt x="63686" y="124678"/>
                </a:lnTo>
                <a:cubicBezTo>
                  <a:pt x="63686" y="126792"/>
                  <a:pt x="65427" y="128534"/>
                  <a:pt x="67583" y="128534"/>
                </a:cubicBezTo>
                <a:cubicBezTo>
                  <a:pt x="69739" y="128534"/>
                  <a:pt x="71481" y="126792"/>
                  <a:pt x="71481" y="124678"/>
                </a:cubicBezTo>
                <a:lnTo>
                  <a:pt x="71481" y="120241"/>
                </a:lnTo>
                <a:cubicBezTo>
                  <a:pt x="73969" y="119578"/>
                  <a:pt x="76207" y="118251"/>
                  <a:pt x="77949" y="116468"/>
                </a:cubicBezTo>
                <a:cubicBezTo>
                  <a:pt x="80644" y="113815"/>
                  <a:pt x="82302" y="110166"/>
                  <a:pt x="82302" y="106103"/>
                </a:cubicBezTo>
                <a:cubicBezTo>
                  <a:pt x="82302" y="101998"/>
                  <a:pt x="80561" y="98101"/>
                  <a:pt x="77534" y="95323"/>
                </a:cubicBezTo>
                <a:cubicBezTo>
                  <a:pt x="80561" y="92545"/>
                  <a:pt x="82302" y="88689"/>
                  <a:pt x="82302" y="84584"/>
                </a:cubicBezTo>
                <a:cubicBezTo>
                  <a:pt x="82302" y="80562"/>
                  <a:pt x="80644" y="76872"/>
                  <a:pt x="77949" y="74218"/>
                </a:cubicBezTo>
                <a:cubicBezTo>
                  <a:pt x="76207" y="72435"/>
                  <a:pt x="73969" y="71109"/>
                  <a:pt x="71481" y="70445"/>
                </a:cubicBezTo>
                <a:lnTo>
                  <a:pt x="71481" y="66050"/>
                </a:lnTo>
                <a:cubicBezTo>
                  <a:pt x="71481" y="63894"/>
                  <a:pt x="69739" y="62153"/>
                  <a:pt x="67583" y="62153"/>
                </a:cubicBezTo>
                <a:cubicBezTo>
                  <a:pt x="65427" y="62153"/>
                  <a:pt x="63686" y="63894"/>
                  <a:pt x="63686" y="66050"/>
                </a:cubicBezTo>
                <a:lnTo>
                  <a:pt x="63686" y="69906"/>
                </a:lnTo>
                <a:lnTo>
                  <a:pt x="57715" y="69906"/>
                </a:lnTo>
                <a:lnTo>
                  <a:pt x="57715" y="66050"/>
                </a:lnTo>
                <a:cubicBezTo>
                  <a:pt x="57715" y="63894"/>
                  <a:pt x="55974" y="62153"/>
                  <a:pt x="53818" y="62153"/>
                </a:cubicBezTo>
                <a:close/>
                <a:moveTo>
                  <a:pt x="206772" y="62153"/>
                </a:moveTo>
                <a:cubicBezTo>
                  <a:pt x="204616" y="62153"/>
                  <a:pt x="202874" y="63894"/>
                  <a:pt x="202874" y="66050"/>
                </a:cubicBezTo>
                <a:lnTo>
                  <a:pt x="202874" y="69989"/>
                </a:lnTo>
                <a:lnTo>
                  <a:pt x="197609" y="69989"/>
                </a:lnTo>
                <a:cubicBezTo>
                  <a:pt x="194623" y="69989"/>
                  <a:pt x="191928" y="71316"/>
                  <a:pt x="190021" y="73513"/>
                </a:cubicBezTo>
                <a:cubicBezTo>
                  <a:pt x="188197" y="75545"/>
                  <a:pt x="187077" y="78365"/>
                  <a:pt x="187077" y="81391"/>
                </a:cubicBezTo>
                <a:lnTo>
                  <a:pt x="187077" y="88067"/>
                </a:lnTo>
                <a:cubicBezTo>
                  <a:pt x="187077" y="91093"/>
                  <a:pt x="188197" y="93871"/>
                  <a:pt x="190021" y="95944"/>
                </a:cubicBezTo>
                <a:cubicBezTo>
                  <a:pt x="191928" y="98101"/>
                  <a:pt x="194623" y="99469"/>
                  <a:pt x="197609" y="99469"/>
                </a:cubicBezTo>
                <a:lnTo>
                  <a:pt x="215894" y="99469"/>
                </a:lnTo>
                <a:cubicBezTo>
                  <a:pt x="216557" y="99469"/>
                  <a:pt x="217179" y="99800"/>
                  <a:pt x="217676" y="100339"/>
                </a:cubicBezTo>
                <a:cubicBezTo>
                  <a:pt x="218298" y="101044"/>
                  <a:pt x="218672" y="101998"/>
                  <a:pt x="218672" y="103076"/>
                </a:cubicBezTo>
                <a:lnTo>
                  <a:pt x="218672" y="109793"/>
                </a:lnTo>
                <a:cubicBezTo>
                  <a:pt x="218672" y="110871"/>
                  <a:pt x="218298" y="111866"/>
                  <a:pt x="217676" y="112529"/>
                </a:cubicBezTo>
                <a:cubicBezTo>
                  <a:pt x="217179" y="113068"/>
                  <a:pt x="216557" y="113400"/>
                  <a:pt x="215894" y="113400"/>
                </a:cubicBezTo>
                <a:lnTo>
                  <a:pt x="197609" y="113400"/>
                </a:lnTo>
                <a:cubicBezTo>
                  <a:pt x="196945" y="113400"/>
                  <a:pt x="196282" y="113068"/>
                  <a:pt x="195826" y="112529"/>
                </a:cubicBezTo>
                <a:cubicBezTo>
                  <a:pt x="195204" y="111866"/>
                  <a:pt x="194831" y="110871"/>
                  <a:pt x="194831" y="109793"/>
                </a:cubicBezTo>
                <a:cubicBezTo>
                  <a:pt x="194831" y="107637"/>
                  <a:pt x="193089" y="105895"/>
                  <a:pt x="190975" y="105895"/>
                </a:cubicBezTo>
                <a:cubicBezTo>
                  <a:pt x="188819" y="105895"/>
                  <a:pt x="187077" y="107637"/>
                  <a:pt x="187077" y="109793"/>
                </a:cubicBezTo>
                <a:cubicBezTo>
                  <a:pt x="187077" y="112820"/>
                  <a:pt x="188197" y="115598"/>
                  <a:pt x="190021" y="117671"/>
                </a:cubicBezTo>
                <a:cubicBezTo>
                  <a:pt x="191928" y="119827"/>
                  <a:pt x="194623" y="121195"/>
                  <a:pt x="197609" y="121195"/>
                </a:cubicBezTo>
                <a:lnTo>
                  <a:pt x="202874" y="121195"/>
                </a:lnTo>
                <a:lnTo>
                  <a:pt x="202874" y="124678"/>
                </a:lnTo>
                <a:cubicBezTo>
                  <a:pt x="202874" y="126792"/>
                  <a:pt x="204616" y="128534"/>
                  <a:pt x="206772" y="128534"/>
                </a:cubicBezTo>
                <a:cubicBezTo>
                  <a:pt x="208886" y="128534"/>
                  <a:pt x="210628" y="126792"/>
                  <a:pt x="210628" y="124678"/>
                </a:cubicBezTo>
                <a:lnTo>
                  <a:pt x="210628" y="121195"/>
                </a:lnTo>
                <a:lnTo>
                  <a:pt x="215894" y="121195"/>
                </a:lnTo>
                <a:cubicBezTo>
                  <a:pt x="218879" y="121195"/>
                  <a:pt x="221574" y="119827"/>
                  <a:pt x="223481" y="117671"/>
                </a:cubicBezTo>
                <a:cubicBezTo>
                  <a:pt x="225305" y="115598"/>
                  <a:pt x="226425" y="112820"/>
                  <a:pt x="226425" y="109793"/>
                </a:cubicBezTo>
                <a:lnTo>
                  <a:pt x="226425" y="103076"/>
                </a:lnTo>
                <a:cubicBezTo>
                  <a:pt x="226425" y="100091"/>
                  <a:pt x="225305" y="97271"/>
                  <a:pt x="223481" y="95240"/>
                </a:cubicBezTo>
                <a:cubicBezTo>
                  <a:pt x="221574" y="93042"/>
                  <a:pt x="218879" y="91715"/>
                  <a:pt x="215894" y="91715"/>
                </a:cubicBezTo>
                <a:lnTo>
                  <a:pt x="197609" y="91715"/>
                </a:lnTo>
                <a:cubicBezTo>
                  <a:pt x="196945" y="91715"/>
                  <a:pt x="196282" y="91342"/>
                  <a:pt x="195826" y="90803"/>
                </a:cubicBezTo>
                <a:cubicBezTo>
                  <a:pt x="195204" y="90140"/>
                  <a:pt x="194831" y="89145"/>
                  <a:pt x="194831" y="88067"/>
                </a:cubicBezTo>
                <a:lnTo>
                  <a:pt x="194831" y="81391"/>
                </a:lnTo>
                <a:cubicBezTo>
                  <a:pt x="194831" y="80272"/>
                  <a:pt x="195204" y="79318"/>
                  <a:pt x="195826" y="78655"/>
                </a:cubicBezTo>
                <a:cubicBezTo>
                  <a:pt x="196282" y="78074"/>
                  <a:pt x="196945" y="77743"/>
                  <a:pt x="197609" y="77743"/>
                </a:cubicBezTo>
                <a:lnTo>
                  <a:pt x="215894" y="77743"/>
                </a:lnTo>
                <a:cubicBezTo>
                  <a:pt x="216557" y="77743"/>
                  <a:pt x="217179" y="78074"/>
                  <a:pt x="217676" y="78655"/>
                </a:cubicBezTo>
                <a:cubicBezTo>
                  <a:pt x="218298" y="79318"/>
                  <a:pt x="218672" y="80272"/>
                  <a:pt x="218672" y="81391"/>
                </a:cubicBezTo>
                <a:cubicBezTo>
                  <a:pt x="218672" y="83547"/>
                  <a:pt x="220413" y="85289"/>
                  <a:pt x="222527" y="85289"/>
                </a:cubicBezTo>
                <a:cubicBezTo>
                  <a:pt x="224684" y="85289"/>
                  <a:pt x="226425" y="83547"/>
                  <a:pt x="226425" y="81391"/>
                </a:cubicBezTo>
                <a:cubicBezTo>
                  <a:pt x="226425" y="78365"/>
                  <a:pt x="225305" y="75545"/>
                  <a:pt x="223481" y="73513"/>
                </a:cubicBezTo>
                <a:cubicBezTo>
                  <a:pt x="221574" y="71316"/>
                  <a:pt x="218879" y="69989"/>
                  <a:pt x="215894" y="69989"/>
                </a:cubicBezTo>
                <a:lnTo>
                  <a:pt x="210628" y="69989"/>
                </a:lnTo>
                <a:lnTo>
                  <a:pt x="210628" y="66050"/>
                </a:lnTo>
                <a:cubicBezTo>
                  <a:pt x="210628" y="63894"/>
                  <a:pt x="208886" y="62153"/>
                  <a:pt x="206772" y="62153"/>
                </a:cubicBezTo>
                <a:close/>
                <a:moveTo>
                  <a:pt x="39721" y="135417"/>
                </a:moveTo>
                <a:cubicBezTo>
                  <a:pt x="37565" y="135417"/>
                  <a:pt x="35865" y="137158"/>
                  <a:pt x="35865" y="139314"/>
                </a:cubicBezTo>
                <a:cubicBezTo>
                  <a:pt x="35865" y="141429"/>
                  <a:pt x="37565" y="143170"/>
                  <a:pt x="39721" y="143170"/>
                </a:cubicBezTo>
                <a:lnTo>
                  <a:pt x="77493" y="143170"/>
                </a:lnTo>
                <a:cubicBezTo>
                  <a:pt x="79649" y="143170"/>
                  <a:pt x="81390" y="141429"/>
                  <a:pt x="81390" y="139314"/>
                </a:cubicBezTo>
                <a:cubicBezTo>
                  <a:pt x="81390" y="137158"/>
                  <a:pt x="79649" y="135417"/>
                  <a:pt x="77493" y="135417"/>
                </a:cubicBezTo>
                <a:close/>
                <a:moveTo>
                  <a:pt x="187865" y="135417"/>
                </a:moveTo>
                <a:cubicBezTo>
                  <a:pt x="185709" y="135417"/>
                  <a:pt x="183968" y="137158"/>
                  <a:pt x="183968" y="139314"/>
                </a:cubicBezTo>
                <a:cubicBezTo>
                  <a:pt x="183968" y="141429"/>
                  <a:pt x="185709" y="143170"/>
                  <a:pt x="187865" y="143170"/>
                </a:cubicBezTo>
                <a:lnTo>
                  <a:pt x="225637" y="143170"/>
                </a:lnTo>
                <a:cubicBezTo>
                  <a:pt x="227793" y="143170"/>
                  <a:pt x="229493" y="141429"/>
                  <a:pt x="229493" y="139314"/>
                </a:cubicBezTo>
                <a:cubicBezTo>
                  <a:pt x="229493" y="137158"/>
                  <a:pt x="227793" y="135417"/>
                  <a:pt x="225637" y="135417"/>
                </a:cubicBezTo>
                <a:close/>
                <a:moveTo>
                  <a:pt x="143749" y="121496"/>
                </a:moveTo>
                <a:cubicBezTo>
                  <a:pt x="142754" y="121496"/>
                  <a:pt x="141759" y="121879"/>
                  <a:pt x="141013" y="122646"/>
                </a:cubicBezTo>
                <a:cubicBezTo>
                  <a:pt x="139479" y="124139"/>
                  <a:pt x="139479" y="126627"/>
                  <a:pt x="141013" y="128119"/>
                </a:cubicBezTo>
                <a:lnTo>
                  <a:pt x="144288" y="131436"/>
                </a:lnTo>
                <a:lnTo>
                  <a:pt x="111699" y="131436"/>
                </a:lnTo>
                <a:cubicBezTo>
                  <a:pt x="109543" y="131436"/>
                  <a:pt x="107802" y="133178"/>
                  <a:pt x="107802" y="135334"/>
                </a:cubicBezTo>
                <a:cubicBezTo>
                  <a:pt x="107802" y="137490"/>
                  <a:pt x="109543" y="139231"/>
                  <a:pt x="111699" y="139231"/>
                </a:cubicBezTo>
                <a:lnTo>
                  <a:pt x="144288" y="139231"/>
                </a:lnTo>
                <a:lnTo>
                  <a:pt x="141013" y="142548"/>
                </a:lnTo>
                <a:cubicBezTo>
                  <a:pt x="139479" y="144041"/>
                  <a:pt x="139479" y="146528"/>
                  <a:pt x="141013" y="148021"/>
                </a:cubicBezTo>
                <a:cubicBezTo>
                  <a:pt x="141759" y="148788"/>
                  <a:pt x="142754" y="149172"/>
                  <a:pt x="143749" y="149172"/>
                </a:cubicBezTo>
                <a:cubicBezTo>
                  <a:pt x="144744" y="149172"/>
                  <a:pt x="145740" y="148788"/>
                  <a:pt x="146486" y="148021"/>
                </a:cubicBezTo>
                <a:lnTo>
                  <a:pt x="156437" y="138070"/>
                </a:lnTo>
                <a:cubicBezTo>
                  <a:pt x="157142" y="137365"/>
                  <a:pt x="157556" y="136370"/>
                  <a:pt x="157556" y="135334"/>
                </a:cubicBezTo>
                <a:cubicBezTo>
                  <a:pt x="157556" y="134297"/>
                  <a:pt x="157142" y="133302"/>
                  <a:pt x="156395" y="132556"/>
                </a:cubicBezTo>
                <a:lnTo>
                  <a:pt x="146486" y="122646"/>
                </a:lnTo>
                <a:cubicBezTo>
                  <a:pt x="145740" y="121879"/>
                  <a:pt x="144744" y="121496"/>
                  <a:pt x="143749" y="121496"/>
                </a:cubicBezTo>
                <a:close/>
                <a:moveTo>
                  <a:pt x="39721" y="150177"/>
                </a:moveTo>
                <a:cubicBezTo>
                  <a:pt x="37565" y="150177"/>
                  <a:pt x="35865" y="151918"/>
                  <a:pt x="35865" y="154074"/>
                </a:cubicBezTo>
                <a:cubicBezTo>
                  <a:pt x="35865" y="156231"/>
                  <a:pt x="37565" y="157972"/>
                  <a:pt x="39721" y="157972"/>
                </a:cubicBezTo>
                <a:lnTo>
                  <a:pt x="77493" y="157972"/>
                </a:lnTo>
                <a:cubicBezTo>
                  <a:pt x="79649" y="157972"/>
                  <a:pt x="81390" y="156231"/>
                  <a:pt x="81390" y="154074"/>
                </a:cubicBezTo>
                <a:cubicBezTo>
                  <a:pt x="81390" y="151918"/>
                  <a:pt x="79649" y="150177"/>
                  <a:pt x="77493" y="150177"/>
                </a:cubicBezTo>
                <a:close/>
                <a:moveTo>
                  <a:pt x="187865" y="150177"/>
                </a:moveTo>
                <a:cubicBezTo>
                  <a:pt x="185709" y="150177"/>
                  <a:pt x="183968" y="151918"/>
                  <a:pt x="183968" y="154074"/>
                </a:cubicBezTo>
                <a:cubicBezTo>
                  <a:pt x="183968" y="156231"/>
                  <a:pt x="185709" y="157972"/>
                  <a:pt x="187865" y="157972"/>
                </a:cubicBezTo>
                <a:lnTo>
                  <a:pt x="225637" y="157972"/>
                </a:lnTo>
                <a:cubicBezTo>
                  <a:pt x="227793" y="157972"/>
                  <a:pt x="229493" y="156231"/>
                  <a:pt x="229493" y="154074"/>
                </a:cubicBezTo>
                <a:cubicBezTo>
                  <a:pt x="229493" y="151918"/>
                  <a:pt x="227793" y="150177"/>
                  <a:pt x="225637" y="150177"/>
                </a:cubicBezTo>
                <a:close/>
                <a:moveTo>
                  <a:pt x="39721" y="164979"/>
                </a:moveTo>
                <a:cubicBezTo>
                  <a:pt x="37565" y="164979"/>
                  <a:pt x="35865" y="166679"/>
                  <a:pt x="35865" y="168835"/>
                </a:cubicBezTo>
                <a:cubicBezTo>
                  <a:pt x="35865" y="170991"/>
                  <a:pt x="37565" y="172732"/>
                  <a:pt x="39721" y="172732"/>
                </a:cubicBezTo>
                <a:lnTo>
                  <a:pt x="69242" y="172732"/>
                </a:lnTo>
                <a:cubicBezTo>
                  <a:pt x="71398" y="172732"/>
                  <a:pt x="73139" y="170991"/>
                  <a:pt x="73139" y="168835"/>
                </a:cubicBezTo>
                <a:cubicBezTo>
                  <a:pt x="73139" y="166679"/>
                  <a:pt x="71398" y="164979"/>
                  <a:pt x="69242" y="164979"/>
                </a:cubicBezTo>
                <a:close/>
                <a:moveTo>
                  <a:pt x="187865" y="164979"/>
                </a:moveTo>
                <a:cubicBezTo>
                  <a:pt x="185709" y="164979"/>
                  <a:pt x="183968" y="166679"/>
                  <a:pt x="183968" y="168835"/>
                </a:cubicBezTo>
                <a:cubicBezTo>
                  <a:pt x="183968" y="170991"/>
                  <a:pt x="185709" y="172732"/>
                  <a:pt x="187865" y="172732"/>
                </a:cubicBezTo>
                <a:lnTo>
                  <a:pt x="217386" y="172732"/>
                </a:lnTo>
                <a:cubicBezTo>
                  <a:pt x="219542" y="172732"/>
                  <a:pt x="221284" y="170991"/>
                  <a:pt x="221284" y="168835"/>
                </a:cubicBezTo>
                <a:cubicBezTo>
                  <a:pt x="221284" y="166679"/>
                  <a:pt x="219542" y="164979"/>
                  <a:pt x="217386" y="164979"/>
                </a:cubicBezTo>
                <a:close/>
                <a:moveTo>
                  <a:pt x="22058" y="47351"/>
                </a:moveTo>
                <a:cubicBezTo>
                  <a:pt x="19902" y="47351"/>
                  <a:pt x="18160" y="49092"/>
                  <a:pt x="18160" y="51248"/>
                </a:cubicBezTo>
                <a:lnTo>
                  <a:pt x="18160" y="186705"/>
                </a:lnTo>
                <a:cubicBezTo>
                  <a:pt x="18160" y="188861"/>
                  <a:pt x="19902" y="190603"/>
                  <a:pt x="22058" y="190603"/>
                </a:cubicBezTo>
                <a:lnTo>
                  <a:pt x="49796" y="190603"/>
                </a:lnTo>
                <a:cubicBezTo>
                  <a:pt x="51952" y="190603"/>
                  <a:pt x="53694" y="188861"/>
                  <a:pt x="53694" y="186705"/>
                </a:cubicBezTo>
                <a:cubicBezTo>
                  <a:pt x="53694" y="184591"/>
                  <a:pt x="51952" y="182808"/>
                  <a:pt x="49796" y="182808"/>
                </a:cubicBezTo>
                <a:lnTo>
                  <a:pt x="25955" y="182808"/>
                </a:lnTo>
                <a:lnTo>
                  <a:pt x="25955" y="55146"/>
                </a:lnTo>
                <a:lnTo>
                  <a:pt x="91258" y="55146"/>
                </a:lnTo>
                <a:lnTo>
                  <a:pt x="91258" y="182808"/>
                </a:lnTo>
                <a:lnTo>
                  <a:pt x="67417" y="182808"/>
                </a:lnTo>
                <a:cubicBezTo>
                  <a:pt x="65261" y="182808"/>
                  <a:pt x="63520" y="184591"/>
                  <a:pt x="63520" y="186705"/>
                </a:cubicBezTo>
                <a:cubicBezTo>
                  <a:pt x="63520" y="188861"/>
                  <a:pt x="65261" y="190603"/>
                  <a:pt x="67417" y="190603"/>
                </a:cubicBezTo>
                <a:lnTo>
                  <a:pt x="95156" y="190603"/>
                </a:lnTo>
                <a:cubicBezTo>
                  <a:pt x="97312" y="190603"/>
                  <a:pt x="99053" y="188861"/>
                  <a:pt x="99053" y="186705"/>
                </a:cubicBezTo>
                <a:lnTo>
                  <a:pt x="99053" y="51248"/>
                </a:lnTo>
                <a:cubicBezTo>
                  <a:pt x="99053" y="49092"/>
                  <a:pt x="97312" y="47351"/>
                  <a:pt x="95156" y="47351"/>
                </a:cubicBezTo>
                <a:close/>
                <a:moveTo>
                  <a:pt x="170202" y="47351"/>
                </a:moveTo>
                <a:cubicBezTo>
                  <a:pt x="168046" y="47351"/>
                  <a:pt x="166305" y="49092"/>
                  <a:pt x="166305" y="51248"/>
                </a:cubicBezTo>
                <a:lnTo>
                  <a:pt x="166305" y="186705"/>
                </a:lnTo>
                <a:cubicBezTo>
                  <a:pt x="166305" y="188861"/>
                  <a:pt x="168046" y="190603"/>
                  <a:pt x="170202" y="190603"/>
                </a:cubicBezTo>
                <a:lnTo>
                  <a:pt x="197940" y="190603"/>
                </a:lnTo>
                <a:cubicBezTo>
                  <a:pt x="200096" y="190603"/>
                  <a:pt x="201838" y="188861"/>
                  <a:pt x="201838" y="186705"/>
                </a:cubicBezTo>
                <a:cubicBezTo>
                  <a:pt x="201838" y="184591"/>
                  <a:pt x="200096" y="182808"/>
                  <a:pt x="197940" y="182808"/>
                </a:cubicBezTo>
                <a:lnTo>
                  <a:pt x="174058" y="182808"/>
                </a:lnTo>
                <a:lnTo>
                  <a:pt x="174058" y="55146"/>
                </a:lnTo>
                <a:lnTo>
                  <a:pt x="239403" y="55146"/>
                </a:lnTo>
                <a:lnTo>
                  <a:pt x="239403" y="182808"/>
                </a:lnTo>
                <a:lnTo>
                  <a:pt x="215562" y="182808"/>
                </a:lnTo>
                <a:cubicBezTo>
                  <a:pt x="213406" y="182808"/>
                  <a:pt x="211664" y="184591"/>
                  <a:pt x="211664" y="186705"/>
                </a:cubicBezTo>
                <a:cubicBezTo>
                  <a:pt x="211664" y="188861"/>
                  <a:pt x="213406" y="190603"/>
                  <a:pt x="215562" y="190603"/>
                </a:cubicBezTo>
                <a:lnTo>
                  <a:pt x="243300" y="190603"/>
                </a:lnTo>
                <a:cubicBezTo>
                  <a:pt x="245456" y="190603"/>
                  <a:pt x="247197" y="188861"/>
                  <a:pt x="247197" y="186705"/>
                </a:cubicBezTo>
                <a:lnTo>
                  <a:pt x="247197" y="51248"/>
                </a:lnTo>
                <a:cubicBezTo>
                  <a:pt x="247197" y="49092"/>
                  <a:pt x="245456" y="47351"/>
                  <a:pt x="243300" y="47351"/>
                </a:cubicBezTo>
                <a:close/>
                <a:moveTo>
                  <a:pt x="257604" y="7796"/>
                </a:moveTo>
                <a:lnTo>
                  <a:pt x="257604" y="29190"/>
                </a:lnTo>
                <a:lnTo>
                  <a:pt x="141469" y="29190"/>
                </a:lnTo>
                <a:cubicBezTo>
                  <a:pt x="139313" y="29190"/>
                  <a:pt x="137613" y="30932"/>
                  <a:pt x="137613" y="33088"/>
                </a:cubicBezTo>
                <a:cubicBezTo>
                  <a:pt x="137613" y="35244"/>
                  <a:pt x="139313" y="36944"/>
                  <a:pt x="141469" y="36944"/>
                </a:cubicBezTo>
                <a:lnTo>
                  <a:pt x="257604" y="36944"/>
                </a:lnTo>
                <a:lnTo>
                  <a:pt x="257604" y="200761"/>
                </a:lnTo>
                <a:lnTo>
                  <a:pt x="7753" y="200761"/>
                </a:lnTo>
                <a:lnTo>
                  <a:pt x="7753" y="36944"/>
                </a:lnTo>
                <a:lnTo>
                  <a:pt x="123889" y="36944"/>
                </a:lnTo>
                <a:cubicBezTo>
                  <a:pt x="126045" y="36944"/>
                  <a:pt x="127786" y="35244"/>
                  <a:pt x="127786" y="33088"/>
                </a:cubicBezTo>
                <a:cubicBezTo>
                  <a:pt x="127786" y="30932"/>
                  <a:pt x="126045" y="29190"/>
                  <a:pt x="123889" y="29190"/>
                </a:cubicBezTo>
                <a:lnTo>
                  <a:pt x="7753" y="29190"/>
                </a:lnTo>
                <a:lnTo>
                  <a:pt x="7753" y="7796"/>
                </a:lnTo>
                <a:close/>
                <a:moveTo>
                  <a:pt x="3897" y="1"/>
                </a:moveTo>
                <a:cubicBezTo>
                  <a:pt x="1741" y="1"/>
                  <a:pt x="0" y="1742"/>
                  <a:pt x="0" y="3898"/>
                </a:cubicBezTo>
                <a:lnTo>
                  <a:pt x="0" y="204617"/>
                </a:lnTo>
                <a:cubicBezTo>
                  <a:pt x="0" y="206773"/>
                  <a:pt x="1741" y="208514"/>
                  <a:pt x="3897" y="208514"/>
                </a:cubicBezTo>
                <a:lnTo>
                  <a:pt x="261460" y="208514"/>
                </a:lnTo>
                <a:cubicBezTo>
                  <a:pt x="263617" y="208514"/>
                  <a:pt x="265358" y="206773"/>
                  <a:pt x="265358" y="204617"/>
                </a:cubicBezTo>
                <a:lnTo>
                  <a:pt x="265358" y="3898"/>
                </a:lnTo>
                <a:cubicBezTo>
                  <a:pt x="265358" y="1742"/>
                  <a:pt x="263617" y="1"/>
                  <a:pt x="261460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5EF5"/>
              </a:solidFill>
            </a:endParaRPr>
          </a:p>
        </p:txBody>
      </p:sp>
      <p:sp>
        <p:nvSpPr>
          <p:cNvPr id="1439" name="Google Shape;1439;p31"/>
          <p:cNvSpPr/>
          <p:nvPr/>
        </p:nvSpPr>
        <p:spPr>
          <a:xfrm>
            <a:off x="6794399" y="3163723"/>
            <a:ext cx="615321" cy="684759"/>
          </a:xfrm>
          <a:custGeom>
            <a:rect b="b" l="l" r="r" t="t"/>
            <a:pathLst>
              <a:path extrusionOk="0" h="208768" w="187598">
                <a:moveTo>
                  <a:pt x="114855" y="6100"/>
                </a:moveTo>
                <a:cubicBezTo>
                  <a:pt x="116780" y="6165"/>
                  <a:pt x="118443" y="6785"/>
                  <a:pt x="119813" y="8155"/>
                </a:cubicBezTo>
                <a:cubicBezTo>
                  <a:pt x="121053" y="9395"/>
                  <a:pt x="121836" y="11156"/>
                  <a:pt x="121836" y="13081"/>
                </a:cubicBezTo>
                <a:lnTo>
                  <a:pt x="121836" y="21301"/>
                </a:lnTo>
                <a:lnTo>
                  <a:pt x="107907" y="21301"/>
                </a:lnTo>
                <a:lnTo>
                  <a:pt x="107907" y="13081"/>
                </a:lnTo>
                <a:cubicBezTo>
                  <a:pt x="107907" y="11156"/>
                  <a:pt x="108657" y="9395"/>
                  <a:pt x="109930" y="8155"/>
                </a:cubicBezTo>
                <a:cubicBezTo>
                  <a:pt x="111202" y="6883"/>
                  <a:pt x="112931" y="6100"/>
                  <a:pt x="114855" y="6100"/>
                </a:cubicBezTo>
                <a:close/>
                <a:moveTo>
                  <a:pt x="37775" y="25280"/>
                </a:moveTo>
                <a:cubicBezTo>
                  <a:pt x="36078" y="25280"/>
                  <a:pt x="34708" y="26650"/>
                  <a:pt x="34708" y="28347"/>
                </a:cubicBezTo>
                <a:cubicBezTo>
                  <a:pt x="34708" y="30010"/>
                  <a:pt x="36078" y="31380"/>
                  <a:pt x="37775" y="31380"/>
                </a:cubicBezTo>
                <a:lnTo>
                  <a:pt x="87650" y="31380"/>
                </a:lnTo>
                <a:cubicBezTo>
                  <a:pt x="89347" y="31380"/>
                  <a:pt x="90717" y="30010"/>
                  <a:pt x="90717" y="28347"/>
                </a:cubicBezTo>
                <a:cubicBezTo>
                  <a:pt x="90717" y="26650"/>
                  <a:pt x="89347" y="25280"/>
                  <a:pt x="87650" y="25280"/>
                </a:cubicBezTo>
                <a:close/>
                <a:moveTo>
                  <a:pt x="37775" y="37154"/>
                </a:moveTo>
                <a:cubicBezTo>
                  <a:pt x="36078" y="37154"/>
                  <a:pt x="34708" y="38524"/>
                  <a:pt x="34708" y="40188"/>
                </a:cubicBezTo>
                <a:cubicBezTo>
                  <a:pt x="34708" y="41884"/>
                  <a:pt x="36078" y="43254"/>
                  <a:pt x="37775" y="43254"/>
                </a:cubicBezTo>
                <a:lnTo>
                  <a:pt x="55781" y="43254"/>
                </a:lnTo>
                <a:cubicBezTo>
                  <a:pt x="57477" y="43254"/>
                  <a:pt x="58847" y="41884"/>
                  <a:pt x="58847" y="40188"/>
                </a:cubicBezTo>
                <a:cubicBezTo>
                  <a:pt x="58847" y="38524"/>
                  <a:pt x="57477" y="37154"/>
                  <a:pt x="55781" y="37154"/>
                </a:cubicBezTo>
                <a:close/>
                <a:moveTo>
                  <a:pt x="69644" y="37154"/>
                </a:moveTo>
                <a:cubicBezTo>
                  <a:pt x="67948" y="37154"/>
                  <a:pt x="66578" y="38524"/>
                  <a:pt x="66578" y="40188"/>
                </a:cubicBezTo>
                <a:cubicBezTo>
                  <a:pt x="66578" y="41884"/>
                  <a:pt x="67948" y="43254"/>
                  <a:pt x="69644" y="43254"/>
                </a:cubicBezTo>
                <a:lnTo>
                  <a:pt x="87650" y="43254"/>
                </a:lnTo>
                <a:cubicBezTo>
                  <a:pt x="89347" y="43254"/>
                  <a:pt x="90717" y="41884"/>
                  <a:pt x="90717" y="40188"/>
                </a:cubicBezTo>
                <a:cubicBezTo>
                  <a:pt x="90717" y="38524"/>
                  <a:pt x="89347" y="37154"/>
                  <a:pt x="87650" y="37154"/>
                </a:cubicBezTo>
                <a:close/>
                <a:moveTo>
                  <a:pt x="37775" y="49028"/>
                </a:moveTo>
                <a:cubicBezTo>
                  <a:pt x="36078" y="49028"/>
                  <a:pt x="34708" y="50398"/>
                  <a:pt x="34708" y="52094"/>
                </a:cubicBezTo>
                <a:cubicBezTo>
                  <a:pt x="34708" y="53758"/>
                  <a:pt x="36078" y="55128"/>
                  <a:pt x="37775" y="55128"/>
                </a:cubicBezTo>
                <a:lnTo>
                  <a:pt x="87650" y="55128"/>
                </a:lnTo>
                <a:cubicBezTo>
                  <a:pt x="89347" y="55128"/>
                  <a:pt x="90717" y="53758"/>
                  <a:pt x="90717" y="52094"/>
                </a:cubicBezTo>
                <a:cubicBezTo>
                  <a:pt x="90717" y="50398"/>
                  <a:pt x="89347" y="49028"/>
                  <a:pt x="87650" y="49028"/>
                </a:cubicBezTo>
                <a:close/>
                <a:moveTo>
                  <a:pt x="153184" y="73297"/>
                </a:moveTo>
                <a:cubicBezTo>
                  <a:pt x="155141" y="73297"/>
                  <a:pt x="156935" y="73982"/>
                  <a:pt x="158207" y="75091"/>
                </a:cubicBezTo>
                <a:cubicBezTo>
                  <a:pt x="159349" y="76102"/>
                  <a:pt x="160066" y="77505"/>
                  <a:pt x="160066" y="79005"/>
                </a:cubicBezTo>
                <a:cubicBezTo>
                  <a:pt x="160066" y="80473"/>
                  <a:pt x="159349" y="81876"/>
                  <a:pt x="158207" y="82887"/>
                </a:cubicBezTo>
                <a:cubicBezTo>
                  <a:pt x="156935" y="83996"/>
                  <a:pt x="155141" y="84681"/>
                  <a:pt x="153184" y="84681"/>
                </a:cubicBezTo>
                <a:lnTo>
                  <a:pt x="136123" y="84681"/>
                </a:lnTo>
                <a:lnTo>
                  <a:pt x="136123" y="73297"/>
                </a:lnTo>
                <a:close/>
                <a:moveTo>
                  <a:pt x="153184" y="90814"/>
                </a:moveTo>
                <a:cubicBezTo>
                  <a:pt x="155141" y="90814"/>
                  <a:pt x="156935" y="91499"/>
                  <a:pt x="158207" y="92608"/>
                </a:cubicBezTo>
                <a:cubicBezTo>
                  <a:pt x="159349" y="93652"/>
                  <a:pt x="160066" y="95022"/>
                  <a:pt x="160066" y="96522"/>
                </a:cubicBezTo>
                <a:cubicBezTo>
                  <a:pt x="160066" y="98023"/>
                  <a:pt x="159349" y="99393"/>
                  <a:pt x="158207" y="100404"/>
                </a:cubicBezTo>
                <a:cubicBezTo>
                  <a:pt x="156935" y="101546"/>
                  <a:pt x="155141" y="102231"/>
                  <a:pt x="153184" y="102231"/>
                </a:cubicBezTo>
                <a:lnTo>
                  <a:pt x="136123" y="102231"/>
                </a:lnTo>
                <a:lnTo>
                  <a:pt x="136123" y="90814"/>
                </a:lnTo>
                <a:close/>
                <a:moveTo>
                  <a:pt x="62729" y="61032"/>
                </a:moveTo>
                <a:cubicBezTo>
                  <a:pt x="61033" y="61032"/>
                  <a:pt x="59663" y="62402"/>
                  <a:pt x="59663" y="64098"/>
                </a:cubicBezTo>
                <a:lnTo>
                  <a:pt x="59663" y="67360"/>
                </a:lnTo>
                <a:lnTo>
                  <a:pt x="54378" y="67360"/>
                </a:lnTo>
                <a:cubicBezTo>
                  <a:pt x="51899" y="67360"/>
                  <a:pt x="49583" y="68371"/>
                  <a:pt x="47952" y="70035"/>
                </a:cubicBezTo>
                <a:cubicBezTo>
                  <a:pt x="46288" y="71698"/>
                  <a:pt x="45277" y="73982"/>
                  <a:pt x="45277" y="76494"/>
                </a:cubicBezTo>
                <a:lnTo>
                  <a:pt x="45277" y="81876"/>
                </a:lnTo>
                <a:cubicBezTo>
                  <a:pt x="45277" y="84388"/>
                  <a:pt x="46288" y="86671"/>
                  <a:pt x="47952" y="88335"/>
                </a:cubicBezTo>
                <a:cubicBezTo>
                  <a:pt x="49583" y="89966"/>
                  <a:pt x="51899" y="91009"/>
                  <a:pt x="54378" y="91009"/>
                </a:cubicBezTo>
                <a:lnTo>
                  <a:pt x="71047" y="91009"/>
                </a:lnTo>
                <a:cubicBezTo>
                  <a:pt x="71862" y="91009"/>
                  <a:pt x="72613" y="91336"/>
                  <a:pt x="73167" y="91890"/>
                </a:cubicBezTo>
                <a:cubicBezTo>
                  <a:pt x="73722" y="92445"/>
                  <a:pt x="74048" y="93195"/>
                  <a:pt x="74048" y="94010"/>
                </a:cubicBezTo>
                <a:lnTo>
                  <a:pt x="74048" y="99393"/>
                </a:lnTo>
                <a:cubicBezTo>
                  <a:pt x="74048" y="100241"/>
                  <a:pt x="73722" y="100991"/>
                  <a:pt x="73167" y="101546"/>
                </a:cubicBezTo>
                <a:cubicBezTo>
                  <a:pt x="72613" y="102068"/>
                  <a:pt x="71862" y="102426"/>
                  <a:pt x="71047" y="102426"/>
                </a:cubicBezTo>
                <a:lnTo>
                  <a:pt x="54378" y="102426"/>
                </a:lnTo>
                <a:cubicBezTo>
                  <a:pt x="53563" y="102426"/>
                  <a:pt x="52812" y="102068"/>
                  <a:pt x="52258" y="101546"/>
                </a:cubicBezTo>
                <a:cubicBezTo>
                  <a:pt x="51736" y="100991"/>
                  <a:pt x="51377" y="100241"/>
                  <a:pt x="51377" y="99393"/>
                </a:cubicBezTo>
                <a:cubicBezTo>
                  <a:pt x="51377" y="97729"/>
                  <a:pt x="50007" y="96359"/>
                  <a:pt x="48311" y="96359"/>
                </a:cubicBezTo>
                <a:cubicBezTo>
                  <a:pt x="46647" y="96359"/>
                  <a:pt x="45277" y="97729"/>
                  <a:pt x="45277" y="99393"/>
                </a:cubicBezTo>
                <a:cubicBezTo>
                  <a:pt x="45277" y="101904"/>
                  <a:pt x="46288" y="104188"/>
                  <a:pt x="47952" y="105851"/>
                </a:cubicBezTo>
                <a:cubicBezTo>
                  <a:pt x="49583" y="107515"/>
                  <a:pt x="51899" y="108526"/>
                  <a:pt x="54378" y="108526"/>
                </a:cubicBezTo>
                <a:lnTo>
                  <a:pt x="59663" y="108526"/>
                </a:lnTo>
                <a:lnTo>
                  <a:pt x="59663" y="111429"/>
                </a:lnTo>
                <a:cubicBezTo>
                  <a:pt x="59663" y="113093"/>
                  <a:pt x="61033" y="114496"/>
                  <a:pt x="62729" y="114496"/>
                </a:cubicBezTo>
                <a:cubicBezTo>
                  <a:pt x="64425" y="114496"/>
                  <a:pt x="65762" y="113093"/>
                  <a:pt x="65762" y="111429"/>
                </a:cubicBezTo>
                <a:lnTo>
                  <a:pt x="65762" y="108526"/>
                </a:lnTo>
                <a:lnTo>
                  <a:pt x="71047" y="108526"/>
                </a:lnTo>
                <a:cubicBezTo>
                  <a:pt x="73559" y="108526"/>
                  <a:pt x="75842" y="107515"/>
                  <a:pt x="77506" y="105851"/>
                </a:cubicBezTo>
                <a:cubicBezTo>
                  <a:pt x="79137" y="104220"/>
                  <a:pt x="80180" y="101904"/>
                  <a:pt x="80180" y="99393"/>
                </a:cubicBezTo>
                <a:lnTo>
                  <a:pt x="80180" y="94010"/>
                </a:lnTo>
                <a:cubicBezTo>
                  <a:pt x="80180" y="91499"/>
                  <a:pt x="79137" y="89215"/>
                  <a:pt x="77506" y="87584"/>
                </a:cubicBezTo>
                <a:cubicBezTo>
                  <a:pt x="75842" y="85921"/>
                  <a:pt x="73559" y="84877"/>
                  <a:pt x="71047" y="84877"/>
                </a:cubicBezTo>
                <a:lnTo>
                  <a:pt x="54378" y="84877"/>
                </a:lnTo>
                <a:cubicBezTo>
                  <a:pt x="53563" y="84877"/>
                  <a:pt x="52812" y="84551"/>
                  <a:pt x="52258" y="83996"/>
                </a:cubicBezTo>
                <a:cubicBezTo>
                  <a:pt x="51736" y="83442"/>
                  <a:pt x="51377" y="82691"/>
                  <a:pt x="51377" y="81876"/>
                </a:cubicBezTo>
                <a:lnTo>
                  <a:pt x="51377" y="76494"/>
                </a:lnTo>
                <a:cubicBezTo>
                  <a:pt x="51377" y="75678"/>
                  <a:pt x="51736" y="74928"/>
                  <a:pt x="52258" y="74373"/>
                </a:cubicBezTo>
                <a:cubicBezTo>
                  <a:pt x="52812" y="73819"/>
                  <a:pt x="53563" y="73460"/>
                  <a:pt x="54378" y="73460"/>
                </a:cubicBezTo>
                <a:lnTo>
                  <a:pt x="71047" y="73460"/>
                </a:lnTo>
                <a:cubicBezTo>
                  <a:pt x="71862" y="73460"/>
                  <a:pt x="72613" y="73819"/>
                  <a:pt x="73167" y="74373"/>
                </a:cubicBezTo>
                <a:cubicBezTo>
                  <a:pt x="73722" y="74928"/>
                  <a:pt x="74048" y="75678"/>
                  <a:pt x="74048" y="76494"/>
                </a:cubicBezTo>
                <a:cubicBezTo>
                  <a:pt x="74048" y="78157"/>
                  <a:pt x="75418" y="79560"/>
                  <a:pt x="77114" y="79560"/>
                </a:cubicBezTo>
                <a:cubicBezTo>
                  <a:pt x="78810" y="79560"/>
                  <a:pt x="80180" y="78157"/>
                  <a:pt x="80180" y="76494"/>
                </a:cubicBezTo>
                <a:cubicBezTo>
                  <a:pt x="80180" y="73982"/>
                  <a:pt x="79137" y="71698"/>
                  <a:pt x="77506" y="70035"/>
                </a:cubicBezTo>
                <a:cubicBezTo>
                  <a:pt x="75842" y="68371"/>
                  <a:pt x="73559" y="67360"/>
                  <a:pt x="71047" y="67360"/>
                </a:cubicBezTo>
                <a:lnTo>
                  <a:pt x="65762" y="67360"/>
                </a:lnTo>
                <a:lnTo>
                  <a:pt x="65762" y="64098"/>
                </a:lnTo>
                <a:cubicBezTo>
                  <a:pt x="65762" y="62402"/>
                  <a:pt x="64425" y="61032"/>
                  <a:pt x="62729" y="61032"/>
                </a:cubicBezTo>
                <a:close/>
                <a:moveTo>
                  <a:pt x="140527" y="60836"/>
                </a:moveTo>
                <a:cubicBezTo>
                  <a:pt x="138831" y="60836"/>
                  <a:pt x="137461" y="62206"/>
                  <a:pt x="137461" y="63902"/>
                </a:cubicBezTo>
                <a:lnTo>
                  <a:pt x="137461" y="67164"/>
                </a:lnTo>
                <a:lnTo>
                  <a:pt x="126729" y="67164"/>
                </a:lnTo>
                <a:cubicBezTo>
                  <a:pt x="125033" y="67164"/>
                  <a:pt x="123695" y="68534"/>
                  <a:pt x="123695" y="70231"/>
                </a:cubicBezTo>
                <a:cubicBezTo>
                  <a:pt x="123695" y="71927"/>
                  <a:pt x="125033" y="73297"/>
                  <a:pt x="126729" y="73297"/>
                </a:cubicBezTo>
                <a:lnTo>
                  <a:pt x="129991" y="73297"/>
                </a:lnTo>
                <a:lnTo>
                  <a:pt x="129991" y="102231"/>
                </a:lnTo>
                <a:lnTo>
                  <a:pt x="126729" y="102231"/>
                </a:lnTo>
                <a:cubicBezTo>
                  <a:pt x="125033" y="102231"/>
                  <a:pt x="123695" y="103601"/>
                  <a:pt x="123695" y="105297"/>
                </a:cubicBezTo>
                <a:cubicBezTo>
                  <a:pt x="123695" y="106993"/>
                  <a:pt x="125033" y="108331"/>
                  <a:pt x="126729" y="108331"/>
                </a:cubicBezTo>
                <a:lnTo>
                  <a:pt x="137461" y="108331"/>
                </a:lnTo>
                <a:lnTo>
                  <a:pt x="137461" y="111625"/>
                </a:lnTo>
                <a:cubicBezTo>
                  <a:pt x="137461" y="113289"/>
                  <a:pt x="138831" y="114659"/>
                  <a:pt x="140527" y="114659"/>
                </a:cubicBezTo>
                <a:cubicBezTo>
                  <a:pt x="142223" y="114659"/>
                  <a:pt x="143593" y="113289"/>
                  <a:pt x="143593" y="111625"/>
                </a:cubicBezTo>
                <a:lnTo>
                  <a:pt x="143593" y="108331"/>
                </a:lnTo>
                <a:lnTo>
                  <a:pt x="150117" y="108331"/>
                </a:lnTo>
                <a:lnTo>
                  <a:pt x="150117" y="111625"/>
                </a:lnTo>
                <a:cubicBezTo>
                  <a:pt x="150117" y="113289"/>
                  <a:pt x="151487" y="114659"/>
                  <a:pt x="153184" y="114659"/>
                </a:cubicBezTo>
                <a:cubicBezTo>
                  <a:pt x="154880" y="114659"/>
                  <a:pt x="156217" y="113289"/>
                  <a:pt x="156217" y="111625"/>
                </a:cubicBezTo>
                <a:lnTo>
                  <a:pt x="156217" y="108004"/>
                </a:lnTo>
                <a:cubicBezTo>
                  <a:pt x="158533" y="107515"/>
                  <a:pt x="160588" y="106439"/>
                  <a:pt x="162219" y="105003"/>
                </a:cubicBezTo>
                <a:cubicBezTo>
                  <a:pt x="164666" y="102850"/>
                  <a:pt x="166199" y="99849"/>
                  <a:pt x="166199" y="96522"/>
                </a:cubicBezTo>
                <a:cubicBezTo>
                  <a:pt x="166199" y="93064"/>
                  <a:pt x="164568" y="89933"/>
                  <a:pt x="161893" y="87747"/>
                </a:cubicBezTo>
                <a:cubicBezTo>
                  <a:pt x="164568" y="85595"/>
                  <a:pt x="166199" y="82463"/>
                  <a:pt x="166199" y="79005"/>
                </a:cubicBezTo>
                <a:cubicBezTo>
                  <a:pt x="166199" y="75678"/>
                  <a:pt x="164666" y="72644"/>
                  <a:pt x="162219" y="70524"/>
                </a:cubicBezTo>
                <a:cubicBezTo>
                  <a:pt x="160588" y="69056"/>
                  <a:pt x="158533" y="68012"/>
                  <a:pt x="156217" y="67491"/>
                </a:cubicBezTo>
                <a:lnTo>
                  <a:pt x="156217" y="63902"/>
                </a:lnTo>
                <a:cubicBezTo>
                  <a:pt x="156217" y="62206"/>
                  <a:pt x="154880" y="60836"/>
                  <a:pt x="153184" y="60836"/>
                </a:cubicBezTo>
                <a:cubicBezTo>
                  <a:pt x="151487" y="60836"/>
                  <a:pt x="150117" y="62206"/>
                  <a:pt x="150117" y="63902"/>
                </a:cubicBezTo>
                <a:lnTo>
                  <a:pt x="150117" y="67164"/>
                </a:lnTo>
                <a:lnTo>
                  <a:pt x="143593" y="67164"/>
                </a:lnTo>
                <a:lnTo>
                  <a:pt x="143593" y="63902"/>
                </a:lnTo>
                <a:cubicBezTo>
                  <a:pt x="143593" y="62206"/>
                  <a:pt x="142223" y="60836"/>
                  <a:pt x="140527" y="60836"/>
                </a:cubicBezTo>
                <a:close/>
                <a:moveTo>
                  <a:pt x="37775" y="120726"/>
                </a:moveTo>
                <a:cubicBezTo>
                  <a:pt x="36078" y="120726"/>
                  <a:pt x="34708" y="122096"/>
                  <a:pt x="34708" y="123792"/>
                </a:cubicBezTo>
                <a:cubicBezTo>
                  <a:pt x="34708" y="125489"/>
                  <a:pt x="36078" y="126826"/>
                  <a:pt x="37775" y="126826"/>
                </a:cubicBezTo>
                <a:lnTo>
                  <a:pt x="55781" y="126826"/>
                </a:lnTo>
                <a:cubicBezTo>
                  <a:pt x="57477" y="126826"/>
                  <a:pt x="58847" y="125489"/>
                  <a:pt x="58847" y="123792"/>
                </a:cubicBezTo>
                <a:cubicBezTo>
                  <a:pt x="58847" y="122096"/>
                  <a:pt x="57477" y="120726"/>
                  <a:pt x="55781" y="120726"/>
                </a:cubicBezTo>
                <a:close/>
                <a:moveTo>
                  <a:pt x="69644" y="120726"/>
                </a:moveTo>
                <a:cubicBezTo>
                  <a:pt x="67948" y="120726"/>
                  <a:pt x="66578" y="122096"/>
                  <a:pt x="66578" y="123792"/>
                </a:cubicBezTo>
                <a:cubicBezTo>
                  <a:pt x="66578" y="125489"/>
                  <a:pt x="67948" y="126826"/>
                  <a:pt x="69644" y="126826"/>
                </a:cubicBezTo>
                <a:lnTo>
                  <a:pt x="87650" y="126826"/>
                </a:lnTo>
                <a:cubicBezTo>
                  <a:pt x="89347" y="126826"/>
                  <a:pt x="90717" y="125489"/>
                  <a:pt x="90717" y="123792"/>
                </a:cubicBezTo>
                <a:cubicBezTo>
                  <a:pt x="90717" y="122096"/>
                  <a:pt x="89347" y="120726"/>
                  <a:pt x="87650" y="120726"/>
                </a:cubicBezTo>
                <a:close/>
                <a:moveTo>
                  <a:pt x="17550" y="42406"/>
                </a:moveTo>
                <a:lnTo>
                  <a:pt x="17550" y="134590"/>
                </a:lnTo>
                <a:lnTo>
                  <a:pt x="6101" y="134590"/>
                </a:lnTo>
                <a:lnTo>
                  <a:pt x="6101" y="52355"/>
                </a:lnTo>
                <a:cubicBezTo>
                  <a:pt x="6101" y="49615"/>
                  <a:pt x="7243" y="47136"/>
                  <a:pt x="9037" y="45342"/>
                </a:cubicBezTo>
                <a:cubicBezTo>
                  <a:pt x="10863" y="43515"/>
                  <a:pt x="13342" y="42406"/>
                  <a:pt x="16050" y="42406"/>
                </a:cubicBezTo>
                <a:close/>
                <a:moveTo>
                  <a:pt x="103797" y="6100"/>
                </a:moveTo>
                <a:cubicBezTo>
                  <a:pt x="102525" y="8122"/>
                  <a:pt x="101775" y="10504"/>
                  <a:pt x="101775" y="13081"/>
                </a:cubicBezTo>
                <a:lnTo>
                  <a:pt x="101775" y="134590"/>
                </a:lnTo>
                <a:lnTo>
                  <a:pt x="23650" y="134590"/>
                </a:lnTo>
                <a:lnTo>
                  <a:pt x="23650" y="13081"/>
                </a:lnTo>
                <a:cubicBezTo>
                  <a:pt x="23650" y="11189"/>
                  <a:pt x="24401" y="9460"/>
                  <a:pt x="25705" y="8122"/>
                </a:cubicBezTo>
                <a:cubicBezTo>
                  <a:pt x="26978" y="6883"/>
                  <a:pt x="28641" y="6100"/>
                  <a:pt x="30500" y="6100"/>
                </a:cubicBezTo>
                <a:cubicBezTo>
                  <a:pt x="38634" y="6154"/>
                  <a:pt x="46774" y="6172"/>
                  <a:pt x="54918" y="6172"/>
                </a:cubicBezTo>
                <a:cubicBezTo>
                  <a:pt x="71206" y="6172"/>
                  <a:pt x="87509" y="6100"/>
                  <a:pt x="103797" y="6100"/>
                </a:cubicBezTo>
                <a:close/>
                <a:moveTo>
                  <a:pt x="88466" y="145680"/>
                </a:moveTo>
                <a:cubicBezTo>
                  <a:pt x="86770" y="145680"/>
                  <a:pt x="85400" y="147050"/>
                  <a:pt x="85400" y="148747"/>
                </a:cubicBezTo>
                <a:cubicBezTo>
                  <a:pt x="85400" y="150410"/>
                  <a:pt x="86770" y="151780"/>
                  <a:pt x="88466" y="151780"/>
                </a:cubicBezTo>
                <a:lnTo>
                  <a:pt x="99133" y="151780"/>
                </a:lnTo>
                <a:cubicBezTo>
                  <a:pt x="100829" y="151780"/>
                  <a:pt x="102199" y="150410"/>
                  <a:pt x="102199" y="148747"/>
                </a:cubicBezTo>
                <a:cubicBezTo>
                  <a:pt x="102199" y="147050"/>
                  <a:pt x="100829" y="145680"/>
                  <a:pt x="99133" y="145680"/>
                </a:cubicBezTo>
                <a:close/>
                <a:moveTo>
                  <a:pt x="181465" y="140689"/>
                </a:moveTo>
                <a:lnTo>
                  <a:pt x="181465" y="146789"/>
                </a:lnTo>
                <a:cubicBezTo>
                  <a:pt x="181465" y="149529"/>
                  <a:pt x="180356" y="152009"/>
                  <a:pt x="178562" y="153835"/>
                </a:cubicBezTo>
                <a:cubicBezTo>
                  <a:pt x="176735" y="155629"/>
                  <a:pt x="174256" y="156738"/>
                  <a:pt x="171516" y="156738"/>
                </a:cubicBezTo>
                <a:lnTo>
                  <a:pt x="16050" y="156738"/>
                </a:lnTo>
                <a:cubicBezTo>
                  <a:pt x="13342" y="156738"/>
                  <a:pt x="10863" y="155629"/>
                  <a:pt x="9037" y="153835"/>
                </a:cubicBezTo>
                <a:cubicBezTo>
                  <a:pt x="7243" y="152009"/>
                  <a:pt x="6101" y="149529"/>
                  <a:pt x="6101" y="146789"/>
                </a:cubicBezTo>
                <a:lnTo>
                  <a:pt x="6101" y="140689"/>
                </a:lnTo>
                <a:close/>
                <a:moveTo>
                  <a:pt x="111365" y="162871"/>
                </a:moveTo>
                <a:lnTo>
                  <a:pt x="116584" y="187825"/>
                </a:lnTo>
                <a:lnTo>
                  <a:pt x="100731" y="187825"/>
                </a:lnTo>
                <a:cubicBezTo>
                  <a:pt x="99035" y="187825"/>
                  <a:pt x="97665" y="189195"/>
                  <a:pt x="97665" y="190891"/>
                </a:cubicBezTo>
                <a:cubicBezTo>
                  <a:pt x="97665" y="192588"/>
                  <a:pt x="99035" y="193925"/>
                  <a:pt x="100731" y="193925"/>
                </a:cubicBezTo>
                <a:lnTo>
                  <a:pt x="126501" y="193925"/>
                </a:lnTo>
                <a:cubicBezTo>
                  <a:pt x="127675" y="193925"/>
                  <a:pt x="128784" y="194447"/>
                  <a:pt x="129567" y="195230"/>
                </a:cubicBezTo>
                <a:cubicBezTo>
                  <a:pt x="130350" y="196013"/>
                  <a:pt x="130839" y="197089"/>
                  <a:pt x="130839" y="198296"/>
                </a:cubicBezTo>
                <a:cubicBezTo>
                  <a:pt x="130839" y="199503"/>
                  <a:pt x="130350" y="200580"/>
                  <a:pt x="129567" y="201362"/>
                </a:cubicBezTo>
                <a:cubicBezTo>
                  <a:pt x="128784" y="202178"/>
                  <a:pt x="127675" y="202667"/>
                  <a:pt x="126501" y="202667"/>
                </a:cubicBezTo>
                <a:lnTo>
                  <a:pt x="61098" y="202667"/>
                </a:lnTo>
                <a:cubicBezTo>
                  <a:pt x="59891" y="202667"/>
                  <a:pt x="58814" y="202178"/>
                  <a:pt x="58032" y="201362"/>
                </a:cubicBezTo>
                <a:cubicBezTo>
                  <a:pt x="57249" y="200580"/>
                  <a:pt x="56727" y="199503"/>
                  <a:pt x="56727" y="198296"/>
                </a:cubicBezTo>
                <a:cubicBezTo>
                  <a:pt x="56727" y="197089"/>
                  <a:pt x="57249" y="196013"/>
                  <a:pt x="58032" y="195230"/>
                </a:cubicBezTo>
                <a:cubicBezTo>
                  <a:pt x="58814" y="194447"/>
                  <a:pt x="59891" y="193925"/>
                  <a:pt x="61098" y="193925"/>
                </a:cubicBezTo>
                <a:lnTo>
                  <a:pt x="86867" y="193925"/>
                </a:lnTo>
                <a:cubicBezTo>
                  <a:pt x="88564" y="193925"/>
                  <a:pt x="89934" y="192588"/>
                  <a:pt x="89934" y="190891"/>
                </a:cubicBezTo>
                <a:cubicBezTo>
                  <a:pt x="89934" y="189195"/>
                  <a:pt x="88564" y="187825"/>
                  <a:pt x="86867" y="187825"/>
                </a:cubicBezTo>
                <a:lnTo>
                  <a:pt x="71014" y="187825"/>
                </a:lnTo>
                <a:lnTo>
                  <a:pt x="76233" y="162871"/>
                </a:lnTo>
                <a:close/>
                <a:moveTo>
                  <a:pt x="30533" y="0"/>
                </a:moveTo>
                <a:cubicBezTo>
                  <a:pt x="26945" y="0"/>
                  <a:pt x="23716" y="1468"/>
                  <a:pt x="21400" y="3849"/>
                </a:cubicBezTo>
                <a:cubicBezTo>
                  <a:pt x="18986" y="6263"/>
                  <a:pt x="17550" y="9655"/>
                  <a:pt x="17550" y="13081"/>
                </a:cubicBezTo>
                <a:lnTo>
                  <a:pt x="17550" y="36273"/>
                </a:lnTo>
                <a:lnTo>
                  <a:pt x="16050" y="36273"/>
                </a:lnTo>
                <a:cubicBezTo>
                  <a:pt x="11646" y="36273"/>
                  <a:pt x="7634" y="38100"/>
                  <a:pt x="4698" y="41003"/>
                </a:cubicBezTo>
                <a:cubicBezTo>
                  <a:pt x="1795" y="43906"/>
                  <a:pt x="1" y="47951"/>
                  <a:pt x="1" y="52355"/>
                </a:cubicBezTo>
                <a:lnTo>
                  <a:pt x="1" y="146789"/>
                </a:lnTo>
                <a:cubicBezTo>
                  <a:pt x="1" y="151226"/>
                  <a:pt x="1795" y="155238"/>
                  <a:pt x="4698" y="158141"/>
                </a:cubicBezTo>
                <a:cubicBezTo>
                  <a:pt x="7634" y="161077"/>
                  <a:pt x="11646" y="162871"/>
                  <a:pt x="16050" y="162871"/>
                </a:cubicBezTo>
                <a:lnTo>
                  <a:pt x="70003" y="162871"/>
                </a:lnTo>
                <a:lnTo>
                  <a:pt x="64784" y="187825"/>
                </a:lnTo>
                <a:lnTo>
                  <a:pt x="61098" y="187825"/>
                </a:lnTo>
                <a:cubicBezTo>
                  <a:pt x="58227" y="187825"/>
                  <a:pt x="55585" y="188999"/>
                  <a:pt x="53693" y="190891"/>
                </a:cubicBezTo>
                <a:cubicBezTo>
                  <a:pt x="51801" y="192783"/>
                  <a:pt x="50627" y="195426"/>
                  <a:pt x="50627" y="198296"/>
                </a:cubicBezTo>
                <a:cubicBezTo>
                  <a:pt x="50627" y="201199"/>
                  <a:pt x="51801" y="203809"/>
                  <a:pt x="53693" y="205701"/>
                </a:cubicBezTo>
                <a:cubicBezTo>
                  <a:pt x="55585" y="207593"/>
                  <a:pt x="58227" y="208767"/>
                  <a:pt x="61098" y="208767"/>
                </a:cubicBezTo>
                <a:lnTo>
                  <a:pt x="126501" y="208767"/>
                </a:lnTo>
                <a:cubicBezTo>
                  <a:pt x="129371" y="208767"/>
                  <a:pt x="131981" y="207593"/>
                  <a:pt x="133873" y="205701"/>
                </a:cubicBezTo>
                <a:cubicBezTo>
                  <a:pt x="135797" y="203809"/>
                  <a:pt x="136971" y="201199"/>
                  <a:pt x="136971" y="198296"/>
                </a:cubicBezTo>
                <a:cubicBezTo>
                  <a:pt x="136971" y="195426"/>
                  <a:pt x="135797" y="192783"/>
                  <a:pt x="133873" y="190891"/>
                </a:cubicBezTo>
                <a:cubicBezTo>
                  <a:pt x="131981" y="188999"/>
                  <a:pt x="129371" y="187825"/>
                  <a:pt x="126501" y="187825"/>
                </a:cubicBezTo>
                <a:lnTo>
                  <a:pt x="122814" y="187825"/>
                </a:lnTo>
                <a:lnTo>
                  <a:pt x="117595" y="162871"/>
                </a:lnTo>
                <a:lnTo>
                  <a:pt x="171516" y="162871"/>
                </a:lnTo>
                <a:cubicBezTo>
                  <a:pt x="175952" y="162871"/>
                  <a:pt x="179964" y="161077"/>
                  <a:pt x="182868" y="158141"/>
                </a:cubicBezTo>
                <a:cubicBezTo>
                  <a:pt x="185771" y="155238"/>
                  <a:pt x="187597" y="151226"/>
                  <a:pt x="187597" y="146789"/>
                </a:cubicBezTo>
                <a:lnTo>
                  <a:pt x="187597" y="95185"/>
                </a:lnTo>
                <a:cubicBezTo>
                  <a:pt x="187597" y="93489"/>
                  <a:pt x="186227" y="92118"/>
                  <a:pt x="184531" y="92118"/>
                </a:cubicBezTo>
                <a:cubicBezTo>
                  <a:pt x="182835" y="92118"/>
                  <a:pt x="181465" y="93489"/>
                  <a:pt x="181465" y="95185"/>
                </a:cubicBezTo>
                <a:lnTo>
                  <a:pt x="181465" y="134590"/>
                </a:lnTo>
                <a:lnTo>
                  <a:pt x="107907" y="134590"/>
                </a:lnTo>
                <a:lnTo>
                  <a:pt x="107907" y="42406"/>
                </a:lnTo>
                <a:lnTo>
                  <a:pt x="171516" y="42406"/>
                </a:lnTo>
                <a:cubicBezTo>
                  <a:pt x="174256" y="42406"/>
                  <a:pt x="176735" y="43515"/>
                  <a:pt x="178562" y="45342"/>
                </a:cubicBezTo>
                <a:cubicBezTo>
                  <a:pt x="180356" y="47136"/>
                  <a:pt x="181465" y="49615"/>
                  <a:pt x="181465" y="52355"/>
                </a:cubicBezTo>
                <a:lnTo>
                  <a:pt x="181465" y="81321"/>
                </a:lnTo>
                <a:cubicBezTo>
                  <a:pt x="181465" y="83018"/>
                  <a:pt x="182835" y="84388"/>
                  <a:pt x="184531" y="84388"/>
                </a:cubicBezTo>
                <a:cubicBezTo>
                  <a:pt x="186227" y="84388"/>
                  <a:pt x="187597" y="83018"/>
                  <a:pt x="187597" y="81321"/>
                </a:cubicBezTo>
                <a:lnTo>
                  <a:pt x="187597" y="52355"/>
                </a:lnTo>
                <a:cubicBezTo>
                  <a:pt x="187597" y="47951"/>
                  <a:pt x="185771" y="43906"/>
                  <a:pt x="182868" y="41003"/>
                </a:cubicBezTo>
                <a:cubicBezTo>
                  <a:pt x="179964" y="38100"/>
                  <a:pt x="175952" y="36273"/>
                  <a:pt x="171516" y="36273"/>
                </a:cubicBezTo>
                <a:lnTo>
                  <a:pt x="107907" y="36273"/>
                </a:lnTo>
                <a:lnTo>
                  <a:pt x="107907" y="27433"/>
                </a:lnTo>
                <a:lnTo>
                  <a:pt x="122847" y="27433"/>
                </a:lnTo>
                <a:cubicBezTo>
                  <a:pt x="124315" y="27433"/>
                  <a:pt x="125522" y="27042"/>
                  <a:pt x="126501" y="26096"/>
                </a:cubicBezTo>
                <a:cubicBezTo>
                  <a:pt x="127479" y="25183"/>
                  <a:pt x="127968" y="23943"/>
                  <a:pt x="127968" y="22312"/>
                </a:cubicBezTo>
                <a:lnTo>
                  <a:pt x="127968" y="13081"/>
                </a:lnTo>
                <a:cubicBezTo>
                  <a:pt x="127968" y="9460"/>
                  <a:pt x="126501" y="6198"/>
                  <a:pt x="124119" y="3817"/>
                </a:cubicBezTo>
                <a:cubicBezTo>
                  <a:pt x="121510" y="1207"/>
                  <a:pt x="117987" y="0"/>
                  <a:pt x="114301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5EF5"/>
              </a:solidFill>
            </a:endParaRPr>
          </a:p>
        </p:txBody>
      </p:sp>
      <p:sp>
        <p:nvSpPr>
          <p:cNvPr id="1440" name="Google Shape;1440;p31"/>
          <p:cNvSpPr/>
          <p:nvPr/>
        </p:nvSpPr>
        <p:spPr>
          <a:xfrm>
            <a:off x="3072888" y="3248163"/>
            <a:ext cx="713835" cy="652169"/>
          </a:xfrm>
          <a:custGeom>
            <a:rect b="b" l="l" r="r" t="t"/>
            <a:pathLst>
              <a:path extrusionOk="0" h="207532" w="227155">
                <a:moveTo>
                  <a:pt x="208130" y="6640"/>
                </a:moveTo>
                <a:cubicBezTo>
                  <a:pt x="211537" y="6640"/>
                  <a:pt x="214625" y="8024"/>
                  <a:pt x="216861" y="10260"/>
                </a:cubicBezTo>
                <a:cubicBezTo>
                  <a:pt x="219133" y="12496"/>
                  <a:pt x="220517" y="15584"/>
                  <a:pt x="220517" y="19027"/>
                </a:cubicBezTo>
                <a:lnTo>
                  <a:pt x="220517" y="33366"/>
                </a:lnTo>
                <a:lnTo>
                  <a:pt x="195743" y="33366"/>
                </a:lnTo>
                <a:lnTo>
                  <a:pt x="195743" y="19027"/>
                </a:lnTo>
                <a:cubicBezTo>
                  <a:pt x="195743" y="15584"/>
                  <a:pt x="197127" y="12496"/>
                  <a:pt x="199363" y="10260"/>
                </a:cubicBezTo>
                <a:cubicBezTo>
                  <a:pt x="201599" y="8024"/>
                  <a:pt x="204723" y="6640"/>
                  <a:pt x="208130" y="6640"/>
                </a:cubicBezTo>
                <a:close/>
                <a:moveTo>
                  <a:pt x="156310" y="38122"/>
                </a:moveTo>
                <a:cubicBezTo>
                  <a:pt x="158263" y="38122"/>
                  <a:pt x="159966" y="38832"/>
                  <a:pt x="161208" y="39897"/>
                </a:cubicBezTo>
                <a:cubicBezTo>
                  <a:pt x="162344" y="40891"/>
                  <a:pt x="163054" y="42239"/>
                  <a:pt x="163054" y="43659"/>
                </a:cubicBezTo>
                <a:cubicBezTo>
                  <a:pt x="163054" y="45079"/>
                  <a:pt x="162344" y="46428"/>
                  <a:pt x="161208" y="47421"/>
                </a:cubicBezTo>
                <a:cubicBezTo>
                  <a:pt x="159966" y="48486"/>
                  <a:pt x="158263" y="49196"/>
                  <a:pt x="156310" y="49196"/>
                </a:cubicBezTo>
                <a:lnTo>
                  <a:pt x="139345" y="49196"/>
                </a:lnTo>
                <a:lnTo>
                  <a:pt x="139345" y="38122"/>
                </a:lnTo>
                <a:close/>
                <a:moveTo>
                  <a:pt x="18492" y="40252"/>
                </a:moveTo>
                <a:cubicBezTo>
                  <a:pt x="16646" y="40252"/>
                  <a:pt x="15155" y="41743"/>
                  <a:pt x="15155" y="43588"/>
                </a:cubicBezTo>
                <a:lnTo>
                  <a:pt x="15155" y="60447"/>
                </a:lnTo>
                <a:cubicBezTo>
                  <a:pt x="15155" y="62257"/>
                  <a:pt x="16646" y="63748"/>
                  <a:pt x="18492" y="63748"/>
                </a:cubicBezTo>
                <a:lnTo>
                  <a:pt x="45928" y="63748"/>
                </a:lnTo>
                <a:cubicBezTo>
                  <a:pt x="47738" y="63748"/>
                  <a:pt x="49264" y="62257"/>
                  <a:pt x="49264" y="60447"/>
                </a:cubicBezTo>
                <a:cubicBezTo>
                  <a:pt x="49264" y="58602"/>
                  <a:pt x="47738" y="57111"/>
                  <a:pt x="45928" y="57111"/>
                </a:cubicBezTo>
                <a:lnTo>
                  <a:pt x="21793" y="57111"/>
                </a:lnTo>
                <a:lnTo>
                  <a:pt x="21793" y="46889"/>
                </a:lnTo>
                <a:lnTo>
                  <a:pt x="85112" y="46889"/>
                </a:lnTo>
                <a:lnTo>
                  <a:pt x="85112" y="57111"/>
                </a:lnTo>
                <a:lnTo>
                  <a:pt x="61012" y="57111"/>
                </a:lnTo>
                <a:cubicBezTo>
                  <a:pt x="59131" y="57111"/>
                  <a:pt x="57676" y="58602"/>
                  <a:pt x="57676" y="60447"/>
                </a:cubicBezTo>
                <a:cubicBezTo>
                  <a:pt x="57676" y="62257"/>
                  <a:pt x="59131" y="63748"/>
                  <a:pt x="61012" y="63748"/>
                </a:cubicBezTo>
                <a:lnTo>
                  <a:pt x="88413" y="63748"/>
                </a:lnTo>
                <a:cubicBezTo>
                  <a:pt x="90258" y="63748"/>
                  <a:pt x="91749" y="62257"/>
                  <a:pt x="91749" y="60447"/>
                </a:cubicBezTo>
                <a:lnTo>
                  <a:pt x="91749" y="43588"/>
                </a:lnTo>
                <a:cubicBezTo>
                  <a:pt x="91749" y="41743"/>
                  <a:pt x="90258" y="40252"/>
                  <a:pt x="88413" y="40252"/>
                </a:cubicBezTo>
                <a:close/>
                <a:moveTo>
                  <a:pt x="156310" y="55833"/>
                </a:moveTo>
                <a:cubicBezTo>
                  <a:pt x="158263" y="55833"/>
                  <a:pt x="159966" y="56508"/>
                  <a:pt x="161208" y="57608"/>
                </a:cubicBezTo>
                <a:cubicBezTo>
                  <a:pt x="162344" y="58602"/>
                  <a:pt x="163054" y="59915"/>
                  <a:pt x="163054" y="61370"/>
                </a:cubicBezTo>
                <a:cubicBezTo>
                  <a:pt x="163054" y="62790"/>
                  <a:pt x="162344" y="64103"/>
                  <a:pt x="161208" y="65097"/>
                </a:cubicBezTo>
                <a:cubicBezTo>
                  <a:pt x="159966" y="66197"/>
                  <a:pt x="158263" y="66872"/>
                  <a:pt x="156310" y="66872"/>
                </a:cubicBezTo>
                <a:lnTo>
                  <a:pt x="139345" y="66872"/>
                </a:lnTo>
                <a:lnTo>
                  <a:pt x="139345" y="55833"/>
                </a:lnTo>
                <a:close/>
                <a:moveTo>
                  <a:pt x="143533" y="25096"/>
                </a:moveTo>
                <a:cubicBezTo>
                  <a:pt x="141723" y="25096"/>
                  <a:pt x="140232" y="26587"/>
                  <a:pt x="140232" y="28433"/>
                </a:cubicBezTo>
                <a:lnTo>
                  <a:pt x="140232" y="31485"/>
                </a:lnTo>
                <a:lnTo>
                  <a:pt x="129620" y="31485"/>
                </a:lnTo>
                <a:cubicBezTo>
                  <a:pt x="127774" y="31485"/>
                  <a:pt x="126319" y="32976"/>
                  <a:pt x="126319" y="34821"/>
                </a:cubicBezTo>
                <a:cubicBezTo>
                  <a:pt x="126319" y="36667"/>
                  <a:pt x="127774" y="38122"/>
                  <a:pt x="129620" y="38122"/>
                </a:cubicBezTo>
                <a:lnTo>
                  <a:pt x="132672" y="38122"/>
                </a:lnTo>
                <a:lnTo>
                  <a:pt x="132672" y="66872"/>
                </a:lnTo>
                <a:lnTo>
                  <a:pt x="129620" y="66872"/>
                </a:lnTo>
                <a:cubicBezTo>
                  <a:pt x="127774" y="66872"/>
                  <a:pt x="126319" y="68362"/>
                  <a:pt x="126319" y="70208"/>
                </a:cubicBezTo>
                <a:cubicBezTo>
                  <a:pt x="126319" y="72018"/>
                  <a:pt x="127774" y="73544"/>
                  <a:pt x="129620" y="73544"/>
                </a:cubicBezTo>
                <a:lnTo>
                  <a:pt x="140232" y="73544"/>
                </a:lnTo>
                <a:lnTo>
                  <a:pt x="140232" y="76597"/>
                </a:lnTo>
                <a:cubicBezTo>
                  <a:pt x="140232" y="78407"/>
                  <a:pt x="141723" y="79897"/>
                  <a:pt x="143533" y="79897"/>
                </a:cubicBezTo>
                <a:cubicBezTo>
                  <a:pt x="145379" y="79897"/>
                  <a:pt x="146869" y="78407"/>
                  <a:pt x="146869" y="76597"/>
                </a:cubicBezTo>
                <a:lnTo>
                  <a:pt x="146869" y="73544"/>
                </a:lnTo>
                <a:lnTo>
                  <a:pt x="152974" y="73544"/>
                </a:lnTo>
                <a:lnTo>
                  <a:pt x="152974" y="76597"/>
                </a:lnTo>
                <a:cubicBezTo>
                  <a:pt x="152974" y="78407"/>
                  <a:pt x="154465" y="79897"/>
                  <a:pt x="156310" y="79897"/>
                </a:cubicBezTo>
                <a:cubicBezTo>
                  <a:pt x="158156" y="79897"/>
                  <a:pt x="159647" y="78407"/>
                  <a:pt x="159647" y="76597"/>
                </a:cubicBezTo>
                <a:lnTo>
                  <a:pt x="159647" y="73154"/>
                </a:lnTo>
                <a:cubicBezTo>
                  <a:pt x="161918" y="72621"/>
                  <a:pt x="163977" y="71557"/>
                  <a:pt x="165610" y="70101"/>
                </a:cubicBezTo>
                <a:cubicBezTo>
                  <a:pt x="168130" y="67865"/>
                  <a:pt x="169691" y="64777"/>
                  <a:pt x="169691" y="61370"/>
                </a:cubicBezTo>
                <a:cubicBezTo>
                  <a:pt x="169691" y="57856"/>
                  <a:pt x="168094" y="54768"/>
                  <a:pt x="165503" y="52497"/>
                </a:cubicBezTo>
                <a:cubicBezTo>
                  <a:pt x="168094" y="50225"/>
                  <a:pt x="169691" y="47137"/>
                  <a:pt x="169691" y="43659"/>
                </a:cubicBezTo>
                <a:cubicBezTo>
                  <a:pt x="169691" y="40216"/>
                  <a:pt x="168130" y="37128"/>
                  <a:pt x="165610" y="34928"/>
                </a:cubicBezTo>
                <a:cubicBezTo>
                  <a:pt x="163977" y="33473"/>
                  <a:pt x="161918" y="32408"/>
                  <a:pt x="159647" y="31876"/>
                </a:cubicBezTo>
                <a:lnTo>
                  <a:pt x="159647" y="28433"/>
                </a:lnTo>
                <a:cubicBezTo>
                  <a:pt x="159647" y="26587"/>
                  <a:pt x="158156" y="25096"/>
                  <a:pt x="156310" y="25096"/>
                </a:cubicBezTo>
                <a:cubicBezTo>
                  <a:pt x="154465" y="25096"/>
                  <a:pt x="152974" y="26587"/>
                  <a:pt x="152974" y="28433"/>
                </a:cubicBezTo>
                <a:lnTo>
                  <a:pt x="152974" y="31485"/>
                </a:lnTo>
                <a:lnTo>
                  <a:pt x="146869" y="31485"/>
                </a:lnTo>
                <a:lnTo>
                  <a:pt x="146869" y="28433"/>
                </a:lnTo>
                <a:cubicBezTo>
                  <a:pt x="146869" y="26587"/>
                  <a:pt x="145379" y="25096"/>
                  <a:pt x="143533" y="25096"/>
                </a:cubicBezTo>
                <a:close/>
                <a:moveTo>
                  <a:pt x="30240" y="88451"/>
                </a:moveTo>
                <a:cubicBezTo>
                  <a:pt x="28394" y="88451"/>
                  <a:pt x="26904" y="89942"/>
                  <a:pt x="26904" y="91788"/>
                </a:cubicBezTo>
                <a:cubicBezTo>
                  <a:pt x="26904" y="93598"/>
                  <a:pt x="28394" y="95124"/>
                  <a:pt x="30240" y="95124"/>
                </a:cubicBezTo>
                <a:lnTo>
                  <a:pt x="41669" y="95124"/>
                </a:lnTo>
                <a:cubicBezTo>
                  <a:pt x="43514" y="95124"/>
                  <a:pt x="45005" y="93598"/>
                  <a:pt x="45005" y="91788"/>
                </a:cubicBezTo>
                <a:cubicBezTo>
                  <a:pt x="45005" y="89942"/>
                  <a:pt x="43514" y="88451"/>
                  <a:pt x="41669" y="88451"/>
                </a:cubicBezTo>
                <a:close/>
                <a:moveTo>
                  <a:pt x="65236" y="88451"/>
                </a:moveTo>
                <a:cubicBezTo>
                  <a:pt x="63390" y="88451"/>
                  <a:pt x="61900" y="89942"/>
                  <a:pt x="61900" y="91788"/>
                </a:cubicBezTo>
                <a:cubicBezTo>
                  <a:pt x="61900" y="93598"/>
                  <a:pt x="63390" y="95124"/>
                  <a:pt x="65236" y="95124"/>
                </a:cubicBezTo>
                <a:lnTo>
                  <a:pt x="76665" y="95124"/>
                </a:lnTo>
                <a:cubicBezTo>
                  <a:pt x="78510" y="95124"/>
                  <a:pt x="80001" y="93598"/>
                  <a:pt x="80001" y="91788"/>
                </a:cubicBezTo>
                <a:cubicBezTo>
                  <a:pt x="80001" y="89942"/>
                  <a:pt x="78510" y="88451"/>
                  <a:pt x="76665" y="88451"/>
                </a:cubicBezTo>
                <a:close/>
                <a:moveTo>
                  <a:pt x="50116" y="78904"/>
                </a:moveTo>
                <a:lnTo>
                  <a:pt x="50116" y="104636"/>
                </a:lnTo>
                <a:lnTo>
                  <a:pt x="21793" y="104636"/>
                </a:lnTo>
                <a:lnTo>
                  <a:pt x="21793" y="78904"/>
                </a:lnTo>
                <a:close/>
                <a:moveTo>
                  <a:pt x="85112" y="78904"/>
                </a:moveTo>
                <a:lnTo>
                  <a:pt x="85112" y="104636"/>
                </a:lnTo>
                <a:lnTo>
                  <a:pt x="56789" y="104636"/>
                </a:lnTo>
                <a:lnTo>
                  <a:pt x="56789" y="78904"/>
                </a:lnTo>
                <a:close/>
                <a:moveTo>
                  <a:pt x="159043" y="97999"/>
                </a:moveTo>
                <a:lnTo>
                  <a:pt x="159043" y="106553"/>
                </a:lnTo>
                <a:lnTo>
                  <a:pt x="124118" y="106553"/>
                </a:lnTo>
                <a:lnTo>
                  <a:pt x="124118" y="97999"/>
                </a:lnTo>
                <a:close/>
                <a:moveTo>
                  <a:pt x="171963" y="113225"/>
                </a:moveTo>
                <a:lnTo>
                  <a:pt x="171963" y="121779"/>
                </a:lnTo>
                <a:lnTo>
                  <a:pt x="137073" y="121779"/>
                </a:lnTo>
                <a:lnTo>
                  <a:pt x="137073" y="113225"/>
                </a:lnTo>
                <a:close/>
                <a:moveTo>
                  <a:pt x="30240" y="120856"/>
                </a:moveTo>
                <a:cubicBezTo>
                  <a:pt x="28394" y="120856"/>
                  <a:pt x="26904" y="122347"/>
                  <a:pt x="26904" y="124193"/>
                </a:cubicBezTo>
                <a:cubicBezTo>
                  <a:pt x="26904" y="126003"/>
                  <a:pt x="28394" y="127493"/>
                  <a:pt x="30240" y="127493"/>
                </a:cubicBezTo>
                <a:lnTo>
                  <a:pt x="41669" y="127493"/>
                </a:lnTo>
                <a:cubicBezTo>
                  <a:pt x="43514" y="127493"/>
                  <a:pt x="45005" y="126003"/>
                  <a:pt x="45005" y="124193"/>
                </a:cubicBezTo>
                <a:cubicBezTo>
                  <a:pt x="45005" y="122347"/>
                  <a:pt x="43514" y="120856"/>
                  <a:pt x="41669" y="120856"/>
                </a:cubicBezTo>
                <a:close/>
                <a:moveTo>
                  <a:pt x="65236" y="120856"/>
                </a:moveTo>
                <a:cubicBezTo>
                  <a:pt x="63390" y="120856"/>
                  <a:pt x="61900" y="122347"/>
                  <a:pt x="61900" y="124193"/>
                </a:cubicBezTo>
                <a:cubicBezTo>
                  <a:pt x="61900" y="126003"/>
                  <a:pt x="63390" y="127493"/>
                  <a:pt x="65236" y="127493"/>
                </a:cubicBezTo>
                <a:lnTo>
                  <a:pt x="76665" y="127493"/>
                </a:lnTo>
                <a:cubicBezTo>
                  <a:pt x="78510" y="127493"/>
                  <a:pt x="80001" y="126003"/>
                  <a:pt x="80001" y="124193"/>
                </a:cubicBezTo>
                <a:cubicBezTo>
                  <a:pt x="80001" y="122347"/>
                  <a:pt x="78510" y="120856"/>
                  <a:pt x="76665" y="120856"/>
                </a:cubicBezTo>
                <a:close/>
                <a:moveTo>
                  <a:pt x="159043" y="128452"/>
                </a:moveTo>
                <a:lnTo>
                  <a:pt x="159043" y="136970"/>
                </a:lnTo>
                <a:lnTo>
                  <a:pt x="124118" y="136970"/>
                </a:lnTo>
                <a:lnTo>
                  <a:pt x="124118" y="128452"/>
                </a:lnTo>
                <a:close/>
                <a:moveTo>
                  <a:pt x="50116" y="111309"/>
                </a:moveTo>
                <a:lnTo>
                  <a:pt x="50116" y="137076"/>
                </a:lnTo>
                <a:lnTo>
                  <a:pt x="21793" y="137076"/>
                </a:lnTo>
                <a:lnTo>
                  <a:pt x="21793" y="111309"/>
                </a:lnTo>
                <a:close/>
                <a:moveTo>
                  <a:pt x="85112" y="111309"/>
                </a:moveTo>
                <a:lnTo>
                  <a:pt x="85112" y="137076"/>
                </a:lnTo>
                <a:lnTo>
                  <a:pt x="56789" y="137076"/>
                </a:lnTo>
                <a:lnTo>
                  <a:pt x="56789" y="111309"/>
                </a:lnTo>
                <a:close/>
                <a:moveTo>
                  <a:pt x="18492" y="72231"/>
                </a:moveTo>
                <a:cubicBezTo>
                  <a:pt x="16646" y="72231"/>
                  <a:pt x="15155" y="73757"/>
                  <a:pt x="15155" y="75567"/>
                </a:cubicBezTo>
                <a:lnTo>
                  <a:pt x="15155" y="140377"/>
                </a:lnTo>
                <a:cubicBezTo>
                  <a:pt x="15155" y="142223"/>
                  <a:pt x="16646" y="143714"/>
                  <a:pt x="18492" y="143714"/>
                </a:cubicBezTo>
                <a:lnTo>
                  <a:pt x="88413" y="143714"/>
                </a:lnTo>
                <a:cubicBezTo>
                  <a:pt x="90258" y="143714"/>
                  <a:pt x="91749" y="142223"/>
                  <a:pt x="91749" y="140377"/>
                </a:cubicBezTo>
                <a:lnTo>
                  <a:pt x="91749" y="75567"/>
                </a:lnTo>
                <a:cubicBezTo>
                  <a:pt x="91749" y="73757"/>
                  <a:pt x="90258" y="72231"/>
                  <a:pt x="88413" y="72231"/>
                </a:cubicBezTo>
                <a:close/>
                <a:moveTo>
                  <a:pt x="100125" y="31769"/>
                </a:moveTo>
                <a:cubicBezTo>
                  <a:pt x="100196" y="31769"/>
                  <a:pt x="100232" y="31840"/>
                  <a:pt x="100232" y="31876"/>
                </a:cubicBezTo>
                <a:lnTo>
                  <a:pt x="100232" y="152090"/>
                </a:lnTo>
                <a:cubicBezTo>
                  <a:pt x="100232" y="152125"/>
                  <a:pt x="100196" y="152196"/>
                  <a:pt x="100125" y="152196"/>
                </a:cubicBezTo>
                <a:lnTo>
                  <a:pt x="6779" y="152196"/>
                </a:lnTo>
                <a:cubicBezTo>
                  <a:pt x="6708" y="152196"/>
                  <a:pt x="6637" y="152125"/>
                  <a:pt x="6637" y="152090"/>
                </a:cubicBezTo>
                <a:lnTo>
                  <a:pt x="6637" y="31876"/>
                </a:lnTo>
                <a:cubicBezTo>
                  <a:pt x="6637" y="31840"/>
                  <a:pt x="6708" y="31769"/>
                  <a:pt x="6779" y="31769"/>
                </a:cubicBezTo>
                <a:close/>
                <a:moveTo>
                  <a:pt x="159043" y="143643"/>
                </a:moveTo>
                <a:lnTo>
                  <a:pt x="159043" y="152196"/>
                </a:lnTo>
                <a:lnTo>
                  <a:pt x="124118" y="152196"/>
                </a:lnTo>
                <a:lnTo>
                  <a:pt x="124118" y="143643"/>
                </a:lnTo>
                <a:close/>
                <a:moveTo>
                  <a:pt x="120818" y="91362"/>
                </a:moveTo>
                <a:cubicBezTo>
                  <a:pt x="118972" y="91362"/>
                  <a:pt x="117481" y="92817"/>
                  <a:pt x="117481" y="94698"/>
                </a:cubicBezTo>
                <a:lnTo>
                  <a:pt x="117481" y="109889"/>
                </a:lnTo>
                <a:cubicBezTo>
                  <a:pt x="117481" y="111735"/>
                  <a:pt x="118972" y="113225"/>
                  <a:pt x="120818" y="113225"/>
                </a:cubicBezTo>
                <a:lnTo>
                  <a:pt x="130401" y="113225"/>
                </a:lnTo>
                <a:lnTo>
                  <a:pt x="130401" y="121779"/>
                </a:lnTo>
                <a:lnTo>
                  <a:pt x="120818" y="121779"/>
                </a:lnTo>
                <a:cubicBezTo>
                  <a:pt x="118972" y="121779"/>
                  <a:pt x="117481" y="123270"/>
                  <a:pt x="117481" y="125115"/>
                </a:cubicBezTo>
                <a:lnTo>
                  <a:pt x="117481" y="155533"/>
                </a:lnTo>
                <a:cubicBezTo>
                  <a:pt x="117481" y="157378"/>
                  <a:pt x="118972" y="158869"/>
                  <a:pt x="120818" y="158869"/>
                </a:cubicBezTo>
                <a:lnTo>
                  <a:pt x="162344" y="158869"/>
                </a:lnTo>
                <a:cubicBezTo>
                  <a:pt x="164190" y="158869"/>
                  <a:pt x="165681" y="157378"/>
                  <a:pt x="165681" y="155533"/>
                </a:cubicBezTo>
                <a:lnTo>
                  <a:pt x="165681" y="128452"/>
                </a:lnTo>
                <a:lnTo>
                  <a:pt x="175264" y="128452"/>
                </a:lnTo>
                <a:cubicBezTo>
                  <a:pt x="177109" y="128452"/>
                  <a:pt x="178600" y="126925"/>
                  <a:pt x="178600" y="125115"/>
                </a:cubicBezTo>
                <a:lnTo>
                  <a:pt x="178600" y="109889"/>
                </a:lnTo>
                <a:cubicBezTo>
                  <a:pt x="178600" y="108043"/>
                  <a:pt x="177109" y="106553"/>
                  <a:pt x="175264" y="106553"/>
                </a:cubicBezTo>
                <a:lnTo>
                  <a:pt x="165681" y="106553"/>
                </a:lnTo>
                <a:lnTo>
                  <a:pt x="165681" y="94698"/>
                </a:lnTo>
                <a:cubicBezTo>
                  <a:pt x="165681" y="92817"/>
                  <a:pt x="164190" y="91362"/>
                  <a:pt x="162344" y="91362"/>
                </a:cubicBezTo>
                <a:close/>
                <a:moveTo>
                  <a:pt x="86249" y="1"/>
                </a:moveTo>
                <a:cubicBezTo>
                  <a:pt x="82326" y="1"/>
                  <a:pt x="76902" y="1648"/>
                  <a:pt x="73044" y="5575"/>
                </a:cubicBezTo>
                <a:cubicBezTo>
                  <a:pt x="69318" y="9302"/>
                  <a:pt x="67436" y="14129"/>
                  <a:pt x="67436" y="19347"/>
                </a:cubicBezTo>
                <a:lnTo>
                  <a:pt x="67436" y="25096"/>
                </a:lnTo>
                <a:lnTo>
                  <a:pt x="6779" y="25096"/>
                </a:lnTo>
                <a:cubicBezTo>
                  <a:pt x="4898" y="25096"/>
                  <a:pt x="3230" y="25877"/>
                  <a:pt x="1988" y="27084"/>
                </a:cubicBezTo>
                <a:cubicBezTo>
                  <a:pt x="781" y="28326"/>
                  <a:pt x="0" y="30030"/>
                  <a:pt x="0" y="31876"/>
                </a:cubicBezTo>
                <a:lnTo>
                  <a:pt x="0" y="152090"/>
                </a:lnTo>
                <a:cubicBezTo>
                  <a:pt x="0" y="153936"/>
                  <a:pt x="781" y="155639"/>
                  <a:pt x="1988" y="156881"/>
                </a:cubicBezTo>
                <a:cubicBezTo>
                  <a:pt x="3230" y="158088"/>
                  <a:pt x="4898" y="158869"/>
                  <a:pt x="6779" y="158869"/>
                </a:cubicBezTo>
                <a:lnTo>
                  <a:pt x="67436" y="158869"/>
                </a:lnTo>
                <a:lnTo>
                  <a:pt x="67436" y="177325"/>
                </a:lnTo>
                <a:lnTo>
                  <a:pt x="39362" y="177325"/>
                </a:lnTo>
                <a:cubicBezTo>
                  <a:pt x="37516" y="177325"/>
                  <a:pt x="36025" y="178816"/>
                  <a:pt x="36025" y="180662"/>
                </a:cubicBezTo>
                <a:cubicBezTo>
                  <a:pt x="36025" y="183324"/>
                  <a:pt x="35990" y="186057"/>
                  <a:pt x="36025" y="188754"/>
                </a:cubicBezTo>
                <a:cubicBezTo>
                  <a:pt x="36096" y="193830"/>
                  <a:pt x="38226" y="198550"/>
                  <a:pt x="41633" y="201957"/>
                </a:cubicBezTo>
                <a:cubicBezTo>
                  <a:pt x="45493" y="205852"/>
                  <a:pt x="50919" y="207532"/>
                  <a:pt x="54842" y="207532"/>
                </a:cubicBezTo>
                <a:cubicBezTo>
                  <a:pt x="54924" y="207532"/>
                  <a:pt x="55005" y="207531"/>
                  <a:pt x="55085" y="207530"/>
                </a:cubicBezTo>
                <a:lnTo>
                  <a:pt x="176435" y="207530"/>
                </a:lnTo>
                <a:cubicBezTo>
                  <a:pt x="180694" y="207530"/>
                  <a:pt x="186621" y="205471"/>
                  <a:pt x="190171" y="201957"/>
                </a:cubicBezTo>
                <a:cubicBezTo>
                  <a:pt x="193578" y="198550"/>
                  <a:pt x="195743" y="193865"/>
                  <a:pt x="195743" y="188683"/>
                </a:cubicBezTo>
                <a:lnTo>
                  <a:pt x="195743" y="111309"/>
                </a:lnTo>
                <a:cubicBezTo>
                  <a:pt x="195743" y="109463"/>
                  <a:pt x="194252" y="107972"/>
                  <a:pt x="192407" y="107972"/>
                </a:cubicBezTo>
                <a:cubicBezTo>
                  <a:pt x="190597" y="107972"/>
                  <a:pt x="189070" y="109463"/>
                  <a:pt x="189070" y="111309"/>
                </a:cubicBezTo>
                <a:lnTo>
                  <a:pt x="189106" y="188683"/>
                </a:lnTo>
                <a:cubicBezTo>
                  <a:pt x="189106" y="192019"/>
                  <a:pt x="187686" y="195036"/>
                  <a:pt x="185486" y="197237"/>
                </a:cubicBezTo>
                <a:cubicBezTo>
                  <a:pt x="183250" y="199473"/>
                  <a:pt x="180197" y="200857"/>
                  <a:pt x="176861" y="200893"/>
                </a:cubicBezTo>
                <a:lnTo>
                  <a:pt x="176470" y="200893"/>
                </a:lnTo>
                <a:cubicBezTo>
                  <a:pt x="173134" y="200822"/>
                  <a:pt x="170153" y="199437"/>
                  <a:pt x="167952" y="197272"/>
                </a:cubicBezTo>
                <a:cubicBezTo>
                  <a:pt x="165716" y="195036"/>
                  <a:pt x="164332" y="191948"/>
                  <a:pt x="164332" y="188506"/>
                </a:cubicBezTo>
                <a:lnTo>
                  <a:pt x="164332" y="180946"/>
                </a:lnTo>
                <a:cubicBezTo>
                  <a:pt x="164332" y="178994"/>
                  <a:pt x="162948" y="177325"/>
                  <a:pt x="160996" y="177325"/>
                </a:cubicBezTo>
                <a:lnTo>
                  <a:pt x="127526" y="177325"/>
                </a:lnTo>
                <a:cubicBezTo>
                  <a:pt x="125716" y="177325"/>
                  <a:pt x="124225" y="178816"/>
                  <a:pt x="124225" y="180662"/>
                </a:cubicBezTo>
                <a:cubicBezTo>
                  <a:pt x="124225" y="182472"/>
                  <a:pt x="125716" y="183998"/>
                  <a:pt x="127526" y="183998"/>
                </a:cubicBezTo>
                <a:lnTo>
                  <a:pt x="157695" y="183998"/>
                </a:lnTo>
                <a:lnTo>
                  <a:pt x="157695" y="188506"/>
                </a:lnTo>
                <a:cubicBezTo>
                  <a:pt x="157695" y="193049"/>
                  <a:pt x="159292" y="197450"/>
                  <a:pt x="162273" y="200893"/>
                </a:cubicBezTo>
                <a:lnTo>
                  <a:pt x="55049" y="200893"/>
                </a:lnTo>
                <a:cubicBezTo>
                  <a:pt x="55021" y="200893"/>
                  <a:pt x="54990" y="200894"/>
                  <a:pt x="54959" y="200894"/>
                </a:cubicBezTo>
                <a:cubicBezTo>
                  <a:pt x="53507" y="200894"/>
                  <a:pt x="49097" y="200086"/>
                  <a:pt x="46318" y="197272"/>
                </a:cubicBezTo>
                <a:cubicBezTo>
                  <a:pt x="44082" y="195036"/>
                  <a:pt x="42698" y="191984"/>
                  <a:pt x="42662" y="188648"/>
                </a:cubicBezTo>
                <a:cubicBezTo>
                  <a:pt x="42662" y="187121"/>
                  <a:pt x="42662" y="185524"/>
                  <a:pt x="42662" y="183998"/>
                </a:cubicBezTo>
                <a:lnTo>
                  <a:pt x="112477" y="183998"/>
                </a:lnTo>
                <a:cubicBezTo>
                  <a:pt x="114287" y="183998"/>
                  <a:pt x="115778" y="182472"/>
                  <a:pt x="115778" y="180662"/>
                </a:cubicBezTo>
                <a:cubicBezTo>
                  <a:pt x="115778" y="178816"/>
                  <a:pt x="114322" y="177325"/>
                  <a:pt x="112477" y="177325"/>
                </a:cubicBezTo>
                <a:lnTo>
                  <a:pt x="74074" y="177325"/>
                </a:lnTo>
                <a:lnTo>
                  <a:pt x="74074" y="158869"/>
                </a:lnTo>
                <a:lnTo>
                  <a:pt x="100125" y="158869"/>
                </a:lnTo>
                <a:cubicBezTo>
                  <a:pt x="102006" y="158869"/>
                  <a:pt x="103675" y="158088"/>
                  <a:pt x="104917" y="156881"/>
                </a:cubicBezTo>
                <a:cubicBezTo>
                  <a:pt x="106159" y="155639"/>
                  <a:pt x="106904" y="153936"/>
                  <a:pt x="106904" y="152090"/>
                </a:cubicBezTo>
                <a:lnTo>
                  <a:pt x="106904" y="31876"/>
                </a:lnTo>
                <a:cubicBezTo>
                  <a:pt x="106904" y="30030"/>
                  <a:pt x="106159" y="28326"/>
                  <a:pt x="104917" y="27084"/>
                </a:cubicBezTo>
                <a:cubicBezTo>
                  <a:pt x="103675" y="25877"/>
                  <a:pt x="102006" y="25096"/>
                  <a:pt x="100125" y="25096"/>
                </a:cubicBezTo>
                <a:lnTo>
                  <a:pt x="74074" y="25096"/>
                </a:lnTo>
                <a:lnTo>
                  <a:pt x="74074" y="19063"/>
                </a:lnTo>
                <a:cubicBezTo>
                  <a:pt x="74074" y="16365"/>
                  <a:pt x="74961" y="13029"/>
                  <a:pt x="77729" y="10260"/>
                </a:cubicBezTo>
                <a:cubicBezTo>
                  <a:pt x="80569" y="7385"/>
                  <a:pt x="85112" y="6605"/>
                  <a:pt x="86461" y="6605"/>
                </a:cubicBezTo>
                <a:lnTo>
                  <a:pt x="193684" y="6605"/>
                </a:lnTo>
                <a:cubicBezTo>
                  <a:pt x="190810" y="9941"/>
                  <a:pt x="189070" y="14271"/>
                  <a:pt x="189070" y="19027"/>
                </a:cubicBezTo>
                <a:lnTo>
                  <a:pt x="189070" y="96224"/>
                </a:lnTo>
                <a:cubicBezTo>
                  <a:pt x="189070" y="98070"/>
                  <a:pt x="190597" y="99560"/>
                  <a:pt x="192407" y="99560"/>
                </a:cubicBezTo>
                <a:cubicBezTo>
                  <a:pt x="194252" y="99560"/>
                  <a:pt x="195743" y="98070"/>
                  <a:pt x="195743" y="96224"/>
                </a:cubicBezTo>
                <a:lnTo>
                  <a:pt x="195743" y="40003"/>
                </a:lnTo>
                <a:lnTo>
                  <a:pt x="223818" y="40003"/>
                </a:lnTo>
                <a:cubicBezTo>
                  <a:pt x="225663" y="40003"/>
                  <a:pt x="227154" y="38513"/>
                  <a:pt x="227154" y="36703"/>
                </a:cubicBezTo>
                <a:lnTo>
                  <a:pt x="227154" y="19027"/>
                </a:lnTo>
                <a:cubicBezTo>
                  <a:pt x="227154" y="13774"/>
                  <a:pt x="225025" y="8983"/>
                  <a:pt x="221582" y="5575"/>
                </a:cubicBezTo>
                <a:cubicBezTo>
                  <a:pt x="217820" y="1813"/>
                  <a:pt x="212744" y="3"/>
                  <a:pt x="207420" y="3"/>
                </a:cubicBezTo>
                <a:lnTo>
                  <a:pt x="86496" y="3"/>
                </a:lnTo>
                <a:cubicBezTo>
                  <a:pt x="86414" y="1"/>
                  <a:pt x="86332" y="1"/>
                  <a:pt x="86249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5EF5"/>
              </a:solidFill>
            </a:endParaRPr>
          </a:p>
        </p:txBody>
      </p:sp>
      <p:sp>
        <p:nvSpPr>
          <p:cNvPr id="1441" name="Google Shape;1441;p31"/>
          <p:cNvSpPr txBox="1"/>
          <p:nvPr/>
        </p:nvSpPr>
        <p:spPr>
          <a:xfrm>
            <a:off x="5674150" y="383615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Permanent </a:t>
            </a:r>
            <a:endParaRPr sz="2300">
              <a:solidFill>
                <a:schemeClr val="accent3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rPr>
              <a:t>ledger</a:t>
            </a: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>
            <a:off x="1144631" y="1704328"/>
            <a:ext cx="781640" cy="538794"/>
            <a:chOff x="7077129" y="2512542"/>
            <a:chExt cx="282364" cy="198619"/>
          </a:xfrm>
        </p:grpSpPr>
        <p:sp>
          <p:nvSpPr>
            <p:cNvPr id="1443" name="Google Shape;1443;p31"/>
            <p:cNvSpPr/>
            <p:nvPr/>
          </p:nvSpPr>
          <p:spPr>
            <a:xfrm>
              <a:off x="7304872" y="2551533"/>
              <a:ext cx="25050" cy="19416"/>
            </a:xfrm>
            <a:custGeom>
              <a:rect b="b" l="l" r="r" t="t"/>
              <a:pathLst>
                <a:path extrusionOk="0" h="610" w="787">
                  <a:moveTo>
                    <a:pt x="166" y="1"/>
                  </a:moveTo>
                  <a:cubicBezTo>
                    <a:pt x="119" y="1"/>
                    <a:pt x="72" y="27"/>
                    <a:pt x="48" y="73"/>
                  </a:cubicBezTo>
                  <a:cubicBezTo>
                    <a:pt x="1" y="133"/>
                    <a:pt x="13" y="216"/>
                    <a:pt x="84" y="264"/>
                  </a:cubicBezTo>
                  <a:cubicBezTo>
                    <a:pt x="239" y="371"/>
                    <a:pt x="382" y="478"/>
                    <a:pt x="549" y="573"/>
                  </a:cubicBezTo>
                  <a:cubicBezTo>
                    <a:pt x="584" y="597"/>
                    <a:pt x="608" y="609"/>
                    <a:pt x="620" y="609"/>
                  </a:cubicBezTo>
                  <a:cubicBezTo>
                    <a:pt x="668" y="609"/>
                    <a:pt x="715" y="597"/>
                    <a:pt x="739" y="550"/>
                  </a:cubicBezTo>
                  <a:cubicBezTo>
                    <a:pt x="787" y="490"/>
                    <a:pt x="775" y="395"/>
                    <a:pt x="703" y="359"/>
                  </a:cubicBezTo>
                  <a:cubicBezTo>
                    <a:pt x="537" y="240"/>
                    <a:pt x="382" y="133"/>
                    <a:pt x="239" y="26"/>
                  </a:cubicBezTo>
                  <a:cubicBezTo>
                    <a:pt x="218" y="9"/>
                    <a:pt x="192" y="1"/>
                    <a:pt x="166" y="1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129043" y="2512542"/>
              <a:ext cx="164879" cy="42875"/>
            </a:xfrm>
            <a:custGeom>
              <a:rect b="b" l="l" r="r" t="t"/>
              <a:pathLst>
                <a:path extrusionOk="0" h="1347" w="5180">
                  <a:moveTo>
                    <a:pt x="2798" y="1"/>
                  </a:moveTo>
                  <a:cubicBezTo>
                    <a:pt x="2120" y="1"/>
                    <a:pt x="1227" y="358"/>
                    <a:pt x="96" y="1084"/>
                  </a:cubicBezTo>
                  <a:cubicBezTo>
                    <a:pt x="36" y="1132"/>
                    <a:pt x="0" y="1215"/>
                    <a:pt x="48" y="1286"/>
                  </a:cubicBezTo>
                  <a:cubicBezTo>
                    <a:pt x="72" y="1322"/>
                    <a:pt x="119" y="1346"/>
                    <a:pt x="167" y="1346"/>
                  </a:cubicBezTo>
                  <a:cubicBezTo>
                    <a:pt x="191" y="1346"/>
                    <a:pt x="215" y="1346"/>
                    <a:pt x="238" y="1322"/>
                  </a:cubicBezTo>
                  <a:cubicBezTo>
                    <a:pt x="1322" y="620"/>
                    <a:pt x="2179" y="286"/>
                    <a:pt x="2798" y="286"/>
                  </a:cubicBezTo>
                  <a:cubicBezTo>
                    <a:pt x="3346" y="286"/>
                    <a:pt x="4060" y="536"/>
                    <a:pt x="4953" y="1072"/>
                  </a:cubicBezTo>
                  <a:cubicBezTo>
                    <a:pt x="4973" y="1088"/>
                    <a:pt x="4996" y="1094"/>
                    <a:pt x="5019" y="1094"/>
                  </a:cubicBezTo>
                  <a:cubicBezTo>
                    <a:pt x="5069" y="1094"/>
                    <a:pt x="5124" y="1065"/>
                    <a:pt x="5156" y="1025"/>
                  </a:cubicBezTo>
                  <a:cubicBezTo>
                    <a:pt x="5180" y="965"/>
                    <a:pt x="5168" y="882"/>
                    <a:pt x="5108" y="834"/>
                  </a:cubicBezTo>
                  <a:cubicBezTo>
                    <a:pt x="4156" y="274"/>
                    <a:pt x="3406" y="1"/>
                    <a:pt x="2798" y="1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077129" y="2536796"/>
              <a:ext cx="282364" cy="174365"/>
            </a:xfrm>
            <a:custGeom>
              <a:rect b="b" l="l" r="r" t="t"/>
              <a:pathLst>
                <a:path extrusionOk="0" h="5478" w="8871">
                  <a:moveTo>
                    <a:pt x="4429" y="263"/>
                  </a:moveTo>
                  <a:cubicBezTo>
                    <a:pt x="5572" y="263"/>
                    <a:pt x="7858" y="2048"/>
                    <a:pt x="8525" y="2608"/>
                  </a:cubicBezTo>
                  <a:cubicBezTo>
                    <a:pt x="8573" y="2632"/>
                    <a:pt x="8585" y="2680"/>
                    <a:pt x="8585" y="2739"/>
                  </a:cubicBezTo>
                  <a:cubicBezTo>
                    <a:pt x="8585" y="2799"/>
                    <a:pt x="8549" y="2846"/>
                    <a:pt x="8525" y="2870"/>
                  </a:cubicBezTo>
                  <a:cubicBezTo>
                    <a:pt x="7858" y="3418"/>
                    <a:pt x="5572" y="5204"/>
                    <a:pt x="4429" y="5204"/>
                  </a:cubicBezTo>
                  <a:cubicBezTo>
                    <a:pt x="3286" y="5204"/>
                    <a:pt x="1012" y="3418"/>
                    <a:pt x="334" y="2870"/>
                  </a:cubicBezTo>
                  <a:cubicBezTo>
                    <a:pt x="298" y="2846"/>
                    <a:pt x="274" y="2799"/>
                    <a:pt x="274" y="2739"/>
                  </a:cubicBezTo>
                  <a:cubicBezTo>
                    <a:pt x="274" y="2691"/>
                    <a:pt x="310" y="2632"/>
                    <a:pt x="334" y="2608"/>
                  </a:cubicBezTo>
                  <a:cubicBezTo>
                    <a:pt x="1012" y="2048"/>
                    <a:pt x="3286" y="263"/>
                    <a:pt x="4429" y="263"/>
                  </a:cubicBezTo>
                  <a:close/>
                  <a:moveTo>
                    <a:pt x="4429" y="1"/>
                  </a:moveTo>
                  <a:cubicBezTo>
                    <a:pt x="3227" y="1"/>
                    <a:pt x="1036" y="1679"/>
                    <a:pt x="155" y="2394"/>
                  </a:cubicBezTo>
                  <a:cubicBezTo>
                    <a:pt x="48" y="2489"/>
                    <a:pt x="0" y="2608"/>
                    <a:pt x="0" y="2739"/>
                  </a:cubicBezTo>
                  <a:cubicBezTo>
                    <a:pt x="0" y="2870"/>
                    <a:pt x="60" y="3001"/>
                    <a:pt x="155" y="3084"/>
                  </a:cubicBezTo>
                  <a:cubicBezTo>
                    <a:pt x="1036" y="3811"/>
                    <a:pt x="3227" y="5477"/>
                    <a:pt x="4429" y="5477"/>
                  </a:cubicBezTo>
                  <a:cubicBezTo>
                    <a:pt x="5632" y="5477"/>
                    <a:pt x="7823" y="3799"/>
                    <a:pt x="8704" y="3084"/>
                  </a:cubicBezTo>
                  <a:cubicBezTo>
                    <a:pt x="8811" y="2989"/>
                    <a:pt x="8858" y="2870"/>
                    <a:pt x="8858" y="2739"/>
                  </a:cubicBezTo>
                  <a:cubicBezTo>
                    <a:pt x="8870" y="2608"/>
                    <a:pt x="8811" y="2489"/>
                    <a:pt x="8704" y="2394"/>
                  </a:cubicBezTo>
                  <a:cubicBezTo>
                    <a:pt x="7823" y="1667"/>
                    <a:pt x="5632" y="1"/>
                    <a:pt x="4429" y="1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7153680" y="2560255"/>
              <a:ext cx="129230" cy="127129"/>
            </a:xfrm>
            <a:custGeom>
              <a:rect b="b" l="l" r="r" t="t"/>
              <a:pathLst>
                <a:path extrusionOk="0" h="3994" w="4060">
                  <a:moveTo>
                    <a:pt x="2016" y="1"/>
                  </a:moveTo>
                  <a:cubicBezTo>
                    <a:pt x="1995" y="1"/>
                    <a:pt x="1974" y="1"/>
                    <a:pt x="1953" y="2"/>
                  </a:cubicBezTo>
                  <a:cubicBezTo>
                    <a:pt x="905" y="38"/>
                    <a:pt x="48" y="883"/>
                    <a:pt x="12" y="1943"/>
                  </a:cubicBezTo>
                  <a:cubicBezTo>
                    <a:pt x="0" y="2466"/>
                    <a:pt x="179" y="2955"/>
                    <a:pt x="488" y="3312"/>
                  </a:cubicBezTo>
                  <a:cubicBezTo>
                    <a:pt x="518" y="3341"/>
                    <a:pt x="557" y="3356"/>
                    <a:pt x="596" y="3356"/>
                  </a:cubicBezTo>
                  <a:cubicBezTo>
                    <a:pt x="634" y="3356"/>
                    <a:pt x="673" y="3341"/>
                    <a:pt x="703" y="3312"/>
                  </a:cubicBezTo>
                  <a:cubicBezTo>
                    <a:pt x="750" y="3264"/>
                    <a:pt x="762" y="3181"/>
                    <a:pt x="703" y="3121"/>
                  </a:cubicBezTo>
                  <a:cubicBezTo>
                    <a:pt x="429" y="2788"/>
                    <a:pt x="274" y="2371"/>
                    <a:pt x="286" y="1907"/>
                  </a:cubicBezTo>
                  <a:cubicBezTo>
                    <a:pt x="334" y="1038"/>
                    <a:pt x="1048" y="311"/>
                    <a:pt x="1917" y="276"/>
                  </a:cubicBezTo>
                  <a:cubicBezTo>
                    <a:pt x="1945" y="274"/>
                    <a:pt x="1973" y="274"/>
                    <a:pt x="2001" y="274"/>
                  </a:cubicBezTo>
                  <a:cubicBezTo>
                    <a:pt x="2963" y="274"/>
                    <a:pt x="3750" y="1065"/>
                    <a:pt x="3727" y="2026"/>
                  </a:cubicBezTo>
                  <a:cubicBezTo>
                    <a:pt x="3703" y="2943"/>
                    <a:pt x="2965" y="3681"/>
                    <a:pt x="2060" y="3717"/>
                  </a:cubicBezTo>
                  <a:cubicBezTo>
                    <a:pt x="2037" y="3717"/>
                    <a:pt x="2014" y="3718"/>
                    <a:pt x="1991" y="3718"/>
                  </a:cubicBezTo>
                  <a:cubicBezTo>
                    <a:pt x="1695" y="3718"/>
                    <a:pt x="1411" y="3646"/>
                    <a:pt x="1179" y="3502"/>
                  </a:cubicBezTo>
                  <a:cubicBezTo>
                    <a:pt x="1159" y="3494"/>
                    <a:pt x="1139" y="3490"/>
                    <a:pt x="1120" y="3490"/>
                  </a:cubicBezTo>
                  <a:cubicBezTo>
                    <a:pt x="1081" y="3490"/>
                    <a:pt x="1044" y="3506"/>
                    <a:pt x="1012" y="3538"/>
                  </a:cubicBezTo>
                  <a:cubicBezTo>
                    <a:pt x="953" y="3586"/>
                    <a:pt x="965" y="3717"/>
                    <a:pt x="1048" y="3752"/>
                  </a:cubicBezTo>
                  <a:cubicBezTo>
                    <a:pt x="1315" y="3902"/>
                    <a:pt x="1611" y="3994"/>
                    <a:pt x="1928" y="3994"/>
                  </a:cubicBezTo>
                  <a:cubicBezTo>
                    <a:pt x="1964" y="3994"/>
                    <a:pt x="2000" y="3993"/>
                    <a:pt x="2036" y="3990"/>
                  </a:cubicBezTo>
                  <a:cubicBezTo>
                    <a:pt x="3096" y="3967"/>
                    <a:pt x="3965" y="3121"/>
                    <a:pt x="4001" y="2062"/>
                  </a:cubicBezTo>
                  <a:cubicBezTo>
                    <a:pt x="4059" y="939"/>
                    <a:pt x="3142" y="1"/>
                    <a:pt x="2016" y="1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7183982" y="2590239"/>
              <a:ext cx="68244" cy="6824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32" y="989"/>
                    <a:pt x="2072" y="929"/>
                    <a:pt x="2001" y="929"/>
                  </a:cubicBezTo>
                  <a:cubicBezTo>
                    <a:pt x="1918" y="929"/>
                    <a:pt x="1858" y="989"/>
                    <a:pt x="1858" y="1060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60"/>
                  </a:cubicBezTo>
                  <a:cubicBezTo>
                    <a:pt x="287" y="620"/>
                    <a:pt x="644" y="262"/>
                    <a:pt x="1072" y="262"/>
                  </a:cubicBezTo>
                  <a:cubicBezTo>
                    <a:pt x="1144" y="262"/>
                    <a:pt x="1203" y="215"/>
                    <a:pt x="1203" y="131"/>
                  </a:cubicBezTo>
                  <a:cubicBezTo>
                    <a:pt x="1203" y="60"/>
                    <a:pt x="1144" y="0"/>
                    <a:pt x="1072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7225297" y="2595904"/>
              <a:ext cx="20880" cy="20880"/>
            </a:xfrm>
            <a:custGeom>
              <a:rect b="b" l="l" r="r" t="t"/>
              <a:pathLst>
                <a:path extrusionOk="0" h="656" w="656"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cubicBezTo>
                    <a:pt x="1" y="513"/>
                    <a:pt x="143" y="656"/>
                    <a:pt x="322" y="656"/>
                  </a:cubicBezTo>
                  <a:cubicBezTo>
                    <a:pt x="501" y="656"/>
                    <a:pt x="655" y="513"/>
                    <a:pt x="655" y="334"/>
                  </a:cubicBezTo>
                  <a:cubicBezTo>
                    <a:pt x="655" y="132"/>
                    <a:pt x="501" y="1"/>
                    <a:pt x="322" y="1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57150" rotWithShape="0" algn="bl" dist="19050">
                <a:srgbClr val="DFDE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</p:grpSp>
      <p:sp>
        <p:nvSpPr>
          <p:cNvPr id="1449" name="Google Shape;1449;p31"/>
          <p:cNvSpPr txBox="1"/>
          <p:nvPr/>
        </p:nvSpPr>
        <p:spPr>
          <a:xfrm>
            <a:off x="6532675" y="835800"/>
            <a:ext cx="3000000" cy="89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DFDE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rPr>
              <a:t>TRUST</a:t>
            </a:r>
            <a:br>
              <a:rPr lang="en" sz="23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rPr>
            </a:br>
            <a:r>
              <a:rPr lang="en" sz="23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rPr>
              <a:t>SECURITY</a:t>
            </a:r>
            <a:endParaRPr sz="2300">
              <a:solidFill>
                <a:schemeClr val="accent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2"/>
          <p:cNvSpPr txBox="1"/>
          <p:nvPr>
            <p:ph idx="1" type="subTitle"/>
          </p:nvPr>
        </p:nvSpPr>
        <p:spPr>
          <a:xfrm>
            <a:off x="720000" y="2852125"/>
            <a:ext cx="3775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1982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Cryptographer David Chaum - the idea of the protocol of Blockchain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…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2008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Satoshi Nakamoto - the idea </a:t>
            </a:r>
            <a:r>
              <a:rPr lang="en">
                <a:solidFill>
                  <a:schemeClr val="accent3"/>
                </a:solidFill>
              </a:rPr>
              <a:t>came into reality in the year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55" name="Google Shape;1455;p32"/>
          <p:cNvSpPr txBox="1"/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pic>
        <p:nvPicPr>
          <p:cNvPr id="1456" name="Google Shape;1456;p32"/>
          <p:cNvPicPr preferRelativeResize="0"/>
          <p:nvPr/>
        </p:nvPicPr>
        <p:blipFill rotWithShape="1">
          <a:blip r:embed="rId3">
            <a:alphaModFix/>
          </a:blip>
          <a:srcRect b="1078" l="9604" r="34746" t="0"/>
          <a:stretch/>
        </p:blipFill>
        <p:spPr>
          <a:xfrm>
            <a:off x="5150797" y="1252897"/>
            <a:ext cx="2637660" cy="263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63" y="1020763"/>
            <a:ext cx="317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3"/>
          <p:cNvSpPr txBox="1"/>
          <p:nvPr>
            <p:ph type="title"/>
          </p:nvPr>
        </p:nvSpPr>
        <p:spPr>
          <a:xfrm>
            <a:off x="2271850" y="937325"/>
            <a:ext cx="4591500" cy="26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/>
              <a:t>“What is needed is an electronic payment system based on cryptographic proof instead of trust,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any two willing parties to transact directly with each other without the need for a trusted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party.</a:t>
            </a:r>
            <a:r>
              <a:rPr lang="en"/>
              <a:t>”</a:t>
            </a:r>
            <a:endParaRPr/>
          </a:p>
        </p:txBody>
      </p:sp>
      <p:sp>
        <p:nvSpPr>
          <p:cNvPr id="1463" name="Google Shape;1463;p33"/>
          <p:cNvSpPr txBox="1"/>
          <p:nvPr>
            <p:ph idx="1" type="subTitle"/>
          </p:nvPr>
        </p:nvSpPr>
        <p:spPr>
          <a:xfrm>
            <a:off x="2164900" y="3930500"/>
            <a:ext cx="48054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b="1" lang="en" sz="20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" sz="20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rPr>
              <a:t>Satoshi Nakamoto</a:t>
            </a:r>
            <a:endParaRPr b="1">
              <a:solidFill>
                <a:srgbClr val="8E8B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/>
          <p:nvPr>
            <p:ph idx="1" type="body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1474" name="Google Shape;1474;p35"/>
          <p:cNvSpPr txBox="1"/>
          <p:nvPr>
            <p:ph idx="1" type="subTitle"/>
          </p:nvPr>
        </p:nvSpPr>
        <p:spPr>
          <a:xfrm>
            <a:off x="3359075" y="2759600"/>
            <a:ext cx="3886200" cy="698100"/>
          </a:xfrm>
          <a:prstGeom prst="rect">
            <a:avLst/>
          </a:prstGeom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Has no physical form, no intrinsic value </a:t>
            </a:r>
            <a:endParaRPr/>
          </a:p>
        </p:txBody>
      </p:sp>
      <p:sp>
        <p:nvSpPr>
          <p:cNvPr id="1475" name="Google Shape;1475;p35"/>
          <p:cNvSpPr txBox="1"/>
          <p:nvPr>
            <p:ph idx="2" type="subTitle"/>
          </p:nvPr>
        </p:nvSpPr>
        <p:spPr>
          <a:xfrm>
            <a:off x="1476625" y="3661250"/>
            <a:ext cx="3886200" cy="698100"/>
          </a:xfrm>
          <a:prstGeom prst="rect">
            <a:avLst/>
          </a:prstGeom>
        </p:spPr>
        <p:txBody>
          <a:bodyPr anchorCtr="0" anchor="ctr" bIns="0" lIns="91425" spcFirstLastPara="1" rIns="18287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ts supply is determined by the protocol</a:t>
            </a:r>
            <a:endParaRPr/>
          </a:p>
        </p:txBody>
      </p:sp>
      <p:sp>
        <p:nvSpPr>
          <p:cNvPr id="1476" name="Google Shape;1476;p35"/>
          <p:cNvSpPr/>
          <p:nvPr/>
        </p:nvSpPr>
        <p:spPr>
          <a:xfrm>
            <a:off x="1939011" y="2809325"/>
            <a:ext cx="523907" cy="598642"/>
          </a:xfrm>
          <a:custGeom>
            <a:rect b="b" l="l" r="r" t="t"/>
            <a:pathLst>
              <a:path extrusionOk="0" h="208768" w="182705">
                <a:moveTo>
                  <a:pt x="115247" y="6100"/>
                </a:moveTo>
                <a:cubicBezTo>
                  <a:pt x="117204" y="6100"/>
                  <a:pt x="118998" y="6687"/>
                  <a:pt x="120466" y="7633"/>
                </a:cubicBezTo>
                <a:cubicBezTo>
                  <a:pt x="121934" y="8579"/>
                  <a:pt x="123141" y="9884"/>
                  <a:pt x="123989" y="11384"/>
                </a:cubicBezTo>
                <a:cubicBezTo>
                  <a:pt x="124804" y="12852"/>
                  <a:pt x="125294" y="14483"/>
                  <a:pt x="125294" y="16114"/>
                </a:cubicBezTo>
                <a:cubicBezTo>
                  <a:pt x="125294" y="17582"/>
                  <a:pt x="124902" y="19083"/>
                  <a:pt x="124054" y="20387"/>
                </a:cubicBezTo>
                <a:lnTo>
                  <a:pt x="106048" y="48604"/>
                </a:lnTo>
                <a:lnTo>
                  <a:pt x="76494" y="48604"/>
                </a:lnTo>
                <a:lnTo>
                  <a:pt x="58749" y="20746"/>
                </a:lnTo>
                <a:cubicBezTo>
                  <a:pt x="57836" y="19311"/>
                  <a:pt x="57444" y="17713"/>
                  <a:pt x="57444" y="16147"/>
                </a:cubicBezTo>
                <a:cubicBezTo>
                  <a:pt x="57444" y="14483"/>
                  <a:pt x="57868" y="12820"/>
                  <a:pt x="58717" y="11352"/>
                </a:cubicBezTo>
                <a:cubicBezTo>
                  <a:pt x="59532" y="9851"/>
                  <a:pt x="60739" y="8546"/>
                  <a:pt x="62207" y="7633"/>
                </a:cubicBezTo>
                <a:cubicBezTo>
                  <a:pt x="63675" y="6687"/>
                  <a:pt x="65469" y="6100"/>
                  <a:pt x="67459" y="6100"/>
                </a:cubicBezTo>
                <a:cubicBezTo>
                  <a:pt x="69481" y="6100"/>
                  <a:pt x="71340" y="6720"/>
                  <a:pt x="72906" y="7731"/>
                </a:cubicBezTo>
                <a:cubicBezTo>
                  <a:pt x="74537" y="8807"/>
                  <a:pt x="75809" y="10308"/>
                  <a:pt x="76592" y="12102"/>
                </a:cubicBezTo>
                <a:cubicBezTo>
                  <a:pt x="76886" y="12787"/>
                  <a:pt x="77440" y="13374"/>
                  <a:pt x="78191" y="13700"/>
                </a:cubicBezTo>
                <a:cubicBezTo>
                  <a:pt x="78575" y="13864"/>
                  <a:pt x="78976" y="13941"/>
                  <a:pt x="79372" y="13941"/>
                </a:cubicBezTo>
                <a:cubicBezTo>
                  <a:pt x="80554" y="13941"/>
                  <a:pt x="81690" y="13251"/>
                  <a:pt x="82203" y="12102"/>
                </a:cubicBezTo>
                <a:cubicBezTo>
                  <a:pt x="82953" y="10308"/>
                  <a:pt x="84258" y="8807"/>
                  <a:pt x="85889" y="7731"/>
                </a:cubicBezTo>
                <a:cubicBezTo>
                  <a:pt x="87455" y="6720"/>
                  <a:pt x="89314" y="6100"/>
                  <a:pt x="91336" y="6100"/>
                </a:cubicBezTo>
                <a:cubicBezTo>
                  <a:pt x="93359" y="6100"/>
                  <a:pt x="95251" y="6720"/>
                  <a:pt x="96816" y="7731"/>
                </a:cubicBezTo>
                <a:cubicBezTo>
                  <a:pt x="98447" y="8807"/>
                  <a:pt x="99752" y="10308"/>
                  <a:pt x="100503" y="12102"/>
                </a:cubicBezTo>
                <a:cubicBezTo>
                  <a:pt x="100796" y="12787"/>
                  <a:pt x="101351" y="13374"/>
                  <a:pt x="102101" y="13700"/>
                </a:cubicBezTo>
                <a:cubicBezTo>
                  <a:pt x="102485" y="13864"/>
                  <a:pt x="102886" y="13941"/>
                  <a:pt x="103282" y="13941"/>
                </a:cubicBezTo>
                <a:cubicBezTo>
                  <a:pt x="104462" y="13941"/>
                  <a:pt x="105592" y="13251"/>
                  <a:pt x="106080" y="12102"/>
                </a:cubicBezTo>
                <a:cubicBezTo>
                  <a:pt x="106863" y="10308"/>
                  <a:pt x="108168" y="8807"/>
                  <a:pt x="109799" y="7731"/>
                </a:cubicBezTo>
                <a:cubicBezTo>
                  <a:pt x="111365" y="6720"/>
                  <a:pt x="113224" y="6100"/>
                  <a:pt x="115247" y="6100"/>
                </a:cubicBezTo>
                <a:close/>
                <a:moveTo>
                  <a:pt x="98447" y="110516"/>
                </a:moveTo>
                <a:cubicBezTo>
                  <a:pt x="99981" y="110516"/>
                  <a:pt x="101351" y="111136"/>
                  <a:pt x="102362" y="112114"/>
                </a:cubicBezTo>
                <a:cubicBezTo>
                  <a:pt x="103373" y="113126"/>
                  <a:pt x="103993" y="114496"/>
                  <a:pt x="103993" y="115996"/>
                </a:cubicBezTo>
                <a:cubicBezTo>
                  <a:pt x="103993" y="117497"/>
                  <a:pt x="103373" y="118867"/>
                  <a:pt x="102362" y="119845"/>
                </a:cubicBezTo>
                <a:cubicBezTo>
                  <a:pt x="101351" y="120857"/>
                  <a:pt x="99981" y="121476"/>
                  <a:pt x="98447" y="121476"/>
                </a:cubicBezTo>
                <a:lnTo>
                  <a:pt x="84193" y="121476"/>
                </a:lnTo>
                <a:lnTo>
                  <a:pt x="84193" y="110516"/>
                </a:lnTo>
                <a:close/>
                <a:moveTo>
                  <a:pt x="98447" y="127576"/>
                </a:moveTo>
                <a:cubicBezTo>
                  <a:pt x="99981" y="127576"/>
                  <a:pt x="101351" y="128196"/>
                  <a:pt x="102362" y="129175"/>
                </a:cubicBezTo>
                <a:cubicBezTo>
                  <a:pt x="103373" y="130186"/>
                  <a:pt x="103993" y="131556"/>
                  <a:pt x="103993" y="133056"/>
                </a:cubicBezTo>
                <a:cubicBezTo>
                  <a:pt x="103993" y="134557"/>
                  <a:pt x="103373" y="135927"/>
                  <a:pt x="102362" y="136906"/>
                </a:cubicBezTo>
                <a:cubicBezTo>
                  <a:pt x="101351" y="137917"/>
                  <a:pt x="99981" y="138537"/>
                  <a:pt x="98447" y="138537"/>
                </a:cubicBezTo>
                <a:lnTo>
                  <a:pt x="84193" y="138537"/>
                </a:lnTo>
                <a:lnTo>
                  <a:pt x="84193" y="127576"/>
                </a:lnTo>
                <a:close/>
                <a:moveTo>
                  <a:pt x="87552" y="98251"/>
                </a:moveTo>
                <a:cubicBezTo>
                  <a:pt x="85856" y="98251"/>
                  <a:pt x="84519" y="99621"/>
                  <a:pt x="84519" y="101317"/>
                </a:cubicBezTo>
                <a:lnTo>
                  <a:pt x="84519" y="104416"/>
                </a:lnTo>
                <a:lnTo>
                  <a:pt x="75679" y="104416"/>
                </a:lnTo>
                <a:cubicBezTo>
                  <a:pt x="73983" y="104416"/>
                  <a:pt x="72613" y="105786"/>
                  <a:pt x="72613" y="107450"/>
                </a:cubicBezTo>
                <a:cubicBezTo>
                  <a:pt x="72613" y="109146"/>
                  <a:pt x="73983" y="110516"/>
                  <a:pt x="75679" y="110516"/>
                </a:cubicBezTo>
                <a:lnTo>
                  <a:pt x="78060" y="110516"/>
                </a:lnTo>
                <a:lnTo>
                  <a:pt x="78060" y="138537"/>
                </a:lnTo>
                <a:lnTo>
                  <a:pt x="75679" y="138537"/>
                </a:lnTo>
                <a:cubicBezTo>
                  <a:pt x="73983" y="138537"/>
                  <a:pt x="72613" y="139907"/>
                  <a:pt x="72613" y="141603"/>
                </a:cubicBezTo>
                <a:cubicBezTo>
                  <a:pt x="72613" y="143266"/>
                  <a:pt x="73983" y="144636"/>
                  <a:pt x="75679" y="144636"/>
                </a:cubicBezTo>
                <a:lnTo>
                  <a:pt x="84519" y="144636"/>
                </a:lnTo>
                <a:lnTo>
                  <a:pt x="84519" y="147735"/>
                </a:lnTo>
                <a:cubicBezTo>
                  <a:pt x="84519" y="149432"/>
                  <a:pt x="85856" y="150802"/>
                  <a:pt x="87552" y="150802"/>
                </a:cubicBezTo>
                <a:cubicBezTo>
                  <a:pt x="89249" y="150802"/>
                  <a:pt x="90619" y="149432"/>
                  <a:pt x="90619" y="147735"/>
                </a:cubicBezTo>
                <a:lnTo>
                  <a:pt x="90619" y="144636"/>
                </a:lnTo>
                <a:lnTo>
                  <a:pt x="95414" y="144636"/>
                </a:lnTo>
                <a:lnTo>
                  <a:pt x="95414" y="147735"/>
                </a:lnTo>
                <a:cubicBezTo>
                  <a:pt x="95414" y="149432"/>
                  <a:pt x="96751" y="150802"/>
                  <a:pt x="98447" y="150802"/>
                </a:cubicBezTo>
                <a:cubicBezTo>
                  <a:pt x="100144" y="150802"/>
                  <a:pt x="101514" y="149432"/>
                  <a:pt x="101514" y="147735"/>
                </a:cubicBezTo>
                <a:lnTo>
                  <a:pt x="101514" y="144245"/>
                </a:lnTo>
                <a:cubicBezTo>
                  <a:pt x="103504" y="143691"/>
                  <a:pt x="105265" y="142647"/>
                  <a:pt x="106668" y="141244"/>
                </a:cubicBezTo>
                <a:cubicBezTo>
                  <a:pt x="108788" y="139156"/>
                  <a:pt x="110093" y="136253"/>
                  <a:pt x="110093" y="133056"/>
                </a:cubicBezTo>
                <a:cubicBezTo>
                  <a:pt x="110093" y="129794"/>
                  <a:pt x="108723" y="126728"/>
                  <a:pt x="106309" y="124510"/>
                </a:cubicBezTo>
                <a:cubicBezTo>
                  <a:pt x="108723" y="122324"/>
                  <a:pt x="110093" y="119258"/>
                  <a:pt x="110093" y="115996"/>
                </a:cubicBezTo>
                <a:cubicBezTo>
                  <a:pt x="110093" y="112799"/>
                  <a:pt x="108788" y="109896"/>
                  <a:pt x="106668" y="107809"/>
                </a:cubicBezTo>
                <a:cubicBezTo>
                  <a:pt x="105265" y="106406"/>
                  <a:pt x="103504" y="105362"/>
                  <a:pt x="101514" y="104808"/>
                </a:cubicBezTo>
                <a:lnTo>
                  <a:pt x="101514" y="101317"/>
                </a:lnTo>
                <a:cubicBezTo>
                  <a:pt x="101514" y="99621"/>
                  <a:pt x="100144" y="98251"/>
                  <a:pt x="98447" y="98251"/>
                </a:cubicBezTo>
                <a:cubicBezTo>
                  <a:pt x="96751" y="98251"/>
                  <a:pt x="95414" y="99621"/>
                  <a:pt x="95414" y="101317"/>
                </a:cubicBezTo>
                <a:lnTo>
                  <a:pt x="95414" y="104416"/>
                </a:lnTo>
                <a:lnTo>
                  <a:pt x="90619" y="104416"/>
                </a:lnTo>
                <a:lnTo>
                  <a:pt x="90619" y="101317"/>
                </a:lnTo>
                <a:cubicBezTo>
                  <a:pt x="90619" y="99621"/>
                  <a:pt x="89249" y="98251"/>
                  <a:pt x="87552" y="98251"/>
                </a:cubicBezTo>
                <a:close/>
                <a:moveTo>
                  <a:pt x="91369" y="83344"/>
                </a:moveTo>
                <a:cubicBezTo>
                  <a:pt x="79985" y="83344"/>
                  <a:pt x="69677" y="87943"/>
                  <a:pt x="62239" y="95413"/>
                </a:cubicBezTo>
                <a:cubicBezTo>
                  <a:pt x="54802" y="102850"/>
                  <a:pt x="50170" y="113158"/>
                  <a:pt x="50170" y="124510"/>
                </a:cubicBezTo>
                <a:cubicBezTo>
                  <a:pt x="50170" y="135894"/>
                  <a:pt x="54802" y="146202"/>
                  <a:pt x="62239" y="153640"/>
                </a:cubicBezTo>
                <a:cubicBezTo>
                  <a:pt x="69677" y="161077"/>
                  <a:pt x="79985" y="165709"/>
                  <a:pt x="91369" y="165709"/>
                </a:cubicBezTo>
                <a:cubicBezTo>
                  <a:pt x="102721" y="165709"/>
                  <a:pt x="113029" y="161077"/>
                  <a:pt x="120466" y="153640"/>
                </a:cubicBezTo>
                <a:cubicBezTo>
                  <a:pt x="127936" y="146202"/>
                  <a:pt x="132535" y="135894"/>
                  <a:pt x="132535" y="124510"/>
                </a:cubicBezTo>
                <a:cubicBezTo>
                  <a:pt x="132535" y="121835"/>
                  <a:pt x="132274" y="119226"/>
                  <a:pt x="131785" y="116649"/>
                </a:cubicBezTo>
                <a:cubicBezTo>
                  <a:pt x="131263" y="114039"/>
                  <a:pt x="130513" y="111495"/>
                  <a:pt x="129534" y="109081"/>
                </a:cubicBezTo>
                <a:cubicBezTo>
                  <a:pt x="129062" y="107887"/>
                  <a:pt x="127907" y="107167"/>
                  <a:pt x="126691" y="107167"/>
                </a:cubicBezTo>
                <a:cubicBezTo>
                  <a:pt x="126312" y="107167"/>
                  <a:pt x="125927" y="107237"/>
                  <a:pt x="125555" y="107385"/>
                </a:cubicBezTo>
                <a:cubicBezTo>
                  <a:pt x="123989" y="108037"/>
                  <a:pt x="123239" y="109798"/>
                  <a:pt x="123858" y="111364"/>
                </a:cubicBezTo>
                <a:cubicBezTo>
                  <a:pt x="124706" y="113419"/>
                  <a:pt x="125359" y="115572"/>
                  <a:pt x="125783" y="117790"/>
                </a:cubicBezTo>
                <a:cubicBezTo>
                  <a:pt x="126207" y="119976"/>
                  <a:pt x="126403" y="122194"/>
                  <a:pt x="126403" y="124510"/>
                </a:cubicBezTo>
                <a:cubicBezTo>
                  <a:pt x="126403" y="134198"/>
                  <a:pt x="122488" y="142973"/>
                  <a:pt x="116160" y="149301"/>
                </a:cubicBezTo>
                <a:cubicBezTo>
                  <a:pt x="109799" y="155662"/>
                  <a:pt x="101057" y="159576"/>
                  <a:pt x="91369" y="159576"/>
                </a:cubicBezTo>
                <a:cubicBezTo>
                  <a:pt x="81681" y="159576"/>
                  <a:pt x="72906" y="155662"/>
                  <a:pt x="66578" y="149301"/>
                </a:cubicBezTo>
                <a:cubicBezTo>
                  <a:pt x="60217" y="142973"/>
                  <a:pt x="56303" y="134198"/>
                  <a:pt x="56303" y="124510"/>
                </a:cubicBezTo>
                <a:cubicBezTo>
                  <a:pt x="56303" y="114855"/>
                  <a:pt x="60217" y="106080"/>
                  <a:pt x="66578" y="99719"/>
                </a:cubicBezTo>
                <a:cubicBezTo>
                  <a:pt x="72906" y="93391"/>
                  <a:pt x="81681" y="89476"/>
                  <a:pt x="91369" y="89476"/>
                </a:cubicBezTo>
                <a:cubicBezTo>
                  <a:pt x="96360" y="89476"/>
                  <a:pt x="101090" y="90488"/>
                  <a:pt x="105363" y="92379"/>
                </a:cubicBezTo>
                <a:cubicBezTo>
                  <a:pt x="109832" y="94304"/>
                  <a:pt x="113779" y="97142"/>
                  <a:pt x="117041" y="100665"/>
                </a:cubicBezTo>
                <a:cubicBezTo>
                  <a:pt x="117656" y="101314"/>
                  <a:pt x="118477" y="101641"/>
                  <a:pt x="119298" y="101641"/>
                </a:cubicBezTo>
                <a:cubicBezTo>
                  <a:pt x="120044" y="101641"/>
                  <a:pt x="120789" y="101371"/>
                  <a:pt x="121379" y="100828"/>
                </a:cubicBezTo>
                <a:cubicBezTo>
                  <a:pt x="122586" y="99654"/>
                  <a:pt x="122684" y="97729"/>
                  <a:pt x="121510" y="96490"/>
                </a:cubicBezTo>
                <a:cubicBezTo>
                  <a:pt x="117693" y="92379"/>
                  <a:pt x="113029" y="89052"/>
                  <a:pt x="107777" y="86769"/>
                </a:cubicBezTo>
                <a:cubicBezTo>
                  <a:pt x="102753" y="84551"/>
                  <a:pt x="97175" y="83344"/>
                  <a:pt x="91369" y="83344"/>
                </a:cubicBezTo>
                <a:close/>
                <a:moveTo>
                  <a:pt x="27035" y="121553"/>
                </a:moveTo>
                <a:cubicBezTo>
                  <a:pt x="25662" y="121553"/>
                  <a:pt x="24403" y="122469"/>
                  <a:pt x="24042" y="123858"/>
                </a:cubicBezTo>
                <a:cubicBezTo>
                  <a:pt x="22411" y="130186"/>
                  <a:pt x="21139" y="136645"/>
                  <a:pt x="20160" y="143136"/>
                </a:cubicBezTo>
                <a:cubicBezTo>
                  <a:pt x="19214" y="149693"/>
                  <a:pt x="18562" y="156314"/>
                  <a:pt x="18301" y="162936"/>
                </a:cubicBezTo>
                <a:cubicBezTo>
                  <a:pt x="18235" y="164469"/>
                  <a:pt x="17909" y="165415"/>
                  <a:pt x="17453" y="166002"/>
                </a:cubicBezTo>
                <a:cubicBezTo>
                  <a:pt x="17028" y="166524"/>
                  <a:pt x="16343" y="166883"/>
                  <a:pt x="15528" y="167144"/>
                </a:cubicBezTo>
                <a:cubicBezTo>
                  <a:pt x="11026" y="168612"/>
                  <a:pt x="7079" y="171385"/>
                  <a:pt x="4274" y="175038"/>
                </a:cubicBezTo>
                <a:cubicBezTo>
                  <a:pt x="1632" y="178529"/>
                  <a:pt x="1" y="182802"/>
                  <a:pt x="1" y="187564"/>
                </a:cubicBezTo>
                <a:cubicBezTo>
                  <a:pt x="1" y="193403"/>
                  <a:pt x="2382" y="198688"/>
                  <a:pt x="6231" y="202537"/>
                </a:cubicBezTo>
                <a:cubicBezTo>
                  <a:pt x="10080" y="206386"/>
                  <a:pt x="15397" y="208767"/>
                  <a:pt x="21236" y="208767"/>
                </a:cubicBezTo>
                <a:lnTo>
                  <a:pt x="119977" y="208767"/>
                </a:lnTo>
                <a:cubicBezTo>
                  <a:pt x="121640" y="208767"/>
                  <a:pt x="123010" y="207397"/>
                  <a:pt x="123010" y="205701"/>
                </a:cubicBezTo>
                <a:cubicBezTo>
                  <a:pt x="123010" y="204037"/>
                  <a:pt x="121640" y="202667"/>
                  <a:pt x="119977" y="202667"/>
                </a:cubicBezTo>
                <a:lnTo>
                  <a:pt x="21236" y="202667"/>
                </a:lnTo>
                <a:cubicBezTo>
                  <a:pt x="17061" y="202667"/>
                  <a:pt x="13310" y="200938"/>
                  <a:pt x="10570" y="198198"/>
                </a:cubicBezTo>
                <a:cubicBezTo>
                  <a:pt x="7830" y="195491"/>
                  <a:pt x="6133" y="191707"/>
                  <a:pt x="6133" y="187564"/>
                </a:cubicBezTo>
                <a:cubicBezTo>
                  <a:pt x="6133" y="184204"/>
                  <a:pt x="7275" y="181203"/>
                  <a:pt x="9134" y="178757"/>
                </a:cubicBezTo>
                <a:cubicBezTo>
                  <a:pt x="11190" y="176082"/>
                  <a:pt x="14093" y="174060"/>
                  <a:pt x="17420" y="172951"/>
                </a:cubicBezTo>
                <a:cubicBezTo>
                  <a:pt x="19279" y="172331"/>
                  <a:pt x="20943" y="171417"/>
                  <a:pt x="22215" y="169819"/>
                </a:cubicBezTo>
                <a:cubicBezTo>
                  <a:pt x="23487" y="168253"/>
                  <a:pt x="24237" y="166166"/>
                  <a:pt x="24368" y="163197"/>
                </a:cubicBezTo>
                <a:cubicBezTo>
                  <a:pt x="24661" y="156869"/>
                  <a:pt x="25281" y="150443"/>
                  <a:pt x="26227" y="144049"/>
                </a:cubicBezTo>
                <a:cubicBezTo>
                  <a:pt x="27141" y="137623"/>
                  <a:pt x="28413" y="131360"/>
                  <a:pt x="29946" y="125358"/>
                </a:cubicBezTo>
                <a:cubicBezTo>
                  <a:pt x="30370" y="123727"/>
                  <a:pt x="29391" y="122064"/>
                  <a:pt x="27760" y="121639"/>
                </a:cubicBezTo>
                <a:cubicBezTo>
                  <a:pt x="27518" y="121581"/>
                  <a:pt x="27275" y="121553"/>
                  <a:pt x="27035" y="121553"/>
                </a:cubicBezTo>
                <a:close/>
                <a:moveTo>
                  <a:pt x="67459" y="0"/>
                </a:moveTo>
                <a:cubicBezTo>
                  <a:pt x="64262" y="0"/>
                  <a:pt x="61391" y="946"/>
                  <a:pt x="58912" y="2479"/>
                </a:cubicBezTo>
                <a:cubicBezTo>
                  <a:pt x="56596" y="3980"/>
                  <a:pt x="54704" y="6035"/>
                  <a:pt x="53367" y="8383"/>
                </a:cubicBezTo>
                <a:cubicBezTo>
                  <a:pt x="52062" y="10765"/>
                  <a:pt x="51312" y="13439"/>
                  <a:pt x="51312" y="16147"/>
                </a:cubicBezTo>
                <a:cubicBezTo>
                  <a:pt x="51312" y="18822"/>
                  <a:pt x="52029" y="21529"/>
                  <a:pt x="53628" y="24008"/>
                </a:cubicBezTo>
                <a:lnTo>
                  <a:pt x="69285" y="48604"/>
                </a:lnTo>
                <a:lnTo>
                  <a:pt x="61587" y="48604"/>
                </a:lnTo>
                <a:cubicBezTo>
                  <a:pt x="58619" y="48604"/>
                  <a:pt x="55944" y="49843"/>
                  <a:pt x="53987" y="51768"/>
                </a:cubicBezTo>
                <a:cubicBezTo>
                  <a:pt x="52029" y="53725"/>
                  <a:pt x="50823" y="56432"/>
                  <a:pt x="50823" y="59368"/>
                </a:cubicBezTo>
                <a:cubicBezTo>
                  <a:pt x="50823" y="62761"/>
                  <a:pt x="52421" y="65892"/>
                  <a:pt x="55063" y="67915"/>
                </a:cubicBezTo>
                <a:cubicBezTo>
                  <a:pt x="50235" y="71764"/>
                  <a:pt x="45864" y="76624"/>
                  <a:pt x="41950" y="82333"/>
                </a:cubicBezTo>
                <a:cubicBezTo>
                  <a:pt x="36437" y="90292"/>
                  <a:pt x="31805" y="99849"/>
                  <a:pt x="28152" y="110320"/>
                </a:cubicBezTo>
                <a:cubicBezTo>
                  <a:pt x="27565" y="111919"/>
                  <a:pt x="28413" y="113680"/>
                  <a:pt x="30011" y="114235"/>
                </a:cubicBezTo>
                <a:cubicBezTo>
                  <a:pt x="30343" y="114350"/>
                  <a:pt x="30681" y="114405"/>
                  <a:pt x="31012" y="114405"/>
                </a:cubicBezTo>
                <a:cubicBezTo>
                  <a:pt x="32277" y="114405"/>
                  <a:pt x="33454" y="113609"/>
                  <a:pt x="33893" y="112343"/>
                </a:cubicBezTo>
                <a:cubicBezTo>
                  <a:pt x="37383" y="102361"/>
                  <a:pt x="41754" y="93293"/>
                  <a:pt x="46941" y="85790"/>
                </a:cubicBezTo>
                <a:cubicBezTo>
                  <a:pt x="51540" y="79168"/>
                  <a:pt x="56694" y="73786"/>
                  <a:pt x="62435" y="70133"/>
                </a:cubicBezTo>
                <a:lnTo>
                  <a:pt x="93424" y="70133"/>
                </a:lnTo>
                <a:cubicBezTo>
                  <a:pt x="95120" y="70133"/>
                  <a:pt x="96490" y="68763"/>
                  <a:pt x="96490" y="67099"/>
                </a:cubicBezTo>
                <a:cubicBezTo>
                  <a:pt x="96490" y="65403"/>
                  <a:pt x="95120" y="64033"/>
                  <a:pt x="93424" y="64033"/>
                </a:cubicBezTo>
                <a:lnTo>
                  <a:pt x="61587" y="64033"/>
                </a:lnTo>
                <a:cubicBezTo>
                  <a:pt x="60315" y="64033"/>
                  <a:pt x="59141" y="63511"/>
                  <a:pt x="58325" y="62663"/>
                </a:cubicBezTo>
                <a:cubicBezTo>
                  <a:pt x="57477" y="61815"/>
                  <a:pt x="56922" y="60673"/>
                  <a:pt x="56922" y="59368"/>
                </a:cubicBezTo>
                <a:cubicBezTo>
                  <a:pt x="56922" y="58096"/>
                  <a:pt x="57477" y="56954"/>
                  <a:pt x="58325" y="56106"/>
                </a:cubicBezTo>
                <a:cubicBezTo>
                  <a:pt x="59141" y="55258"/>
                  <a:pt x="60315" y="54736"/>
                  <a:pt x="61587" y="54736"/>
                </a:cubicBezTo>
                <a:lnTo>
                  <a:pt x="121118" y="54736"/>
                </a:lnTo>
                <a:cubicBezTo>
                  <a:pt x="122390" y="54736"/>
                  <a:pt x="123565" y="55258"/>
                  <a:pt x="124413" y="56106"/>
                </a:cubicBezTo>
                <a:cubicBezTo>
                  <a:pt x="125261" y="56954"/>
                  <a:pt x="125783" y="58096"/>
                  <a:pt x="125783" y="59368"/>
                </a:cubicBezTo>
                <a:cubicBezTo>
                  <a:pt x="125783" y="60673"/>
                  <a:pt x="125261" y="61815"/>
                  <a:pt x="124413" y="62663"/>
                </a:cubicBezTo>
                <a:cubicBezTo>
                  <a:pt x="123565" y="63511"/>
                  <a:pt x="122390" y="64033"/>
                  <a:pt x="121118" y="64033"/>
                </a:cubicBezTo>
                <a:lnTo>
                  <a:pt x="107287" y="64033"/>
                </a:lnTo>
                <a:cubicBezTo>
                  <a:pt x="105624" y="64033"/>
                  <a:pt x="104221" y="65403"/>
                  <a:pt x="104221" y="67099"/>
                </a:cubicBezTo>
                <a:cubicBezTo>
                  <a:pt x="104221" y="68763"/>
                  <a:pt x="105624" y="70133"/>
                  <a:pt x="107287" y="70133"/>
                </a:cubicBezTo>
                <a:lnTo>
                  <a:pt x="120270" y="70133"/>
                </a:lnTo>
                <a:cubicBezTo>
                  <a:pt x="130611" y="76722"/>
                  <a:pt x="139483" y="88824"/>
                  <a:pt x="146072" y="103731"/>
                </a:cubicBezTo>
                <a:cubicBezTo>
                  <a:pt x="153118" y="119748"/>
                  <a:pt x="157457" y="138895"/>
                  <a:pt x="158076" y="157913"/>
                </a:cubicBezTo>
                <a:cubicBezTo>
                  <a:pt x="158207" y="162316"/>
                  <a:pt x="158664" y="165415"/>
                  <a:pt x="159805" y="167797"/>
                </a:cubicBezTo>
                <a:cubicBezTo>
                  <a:pt x="161110" y="170569"/>
                  <a:pt x="163165" y="172200"/>
                  <a:pt x="166362" y="173277"/>
                </a:cubicBezTo>
                <a:cubicBezTo>
                  <a:pt x="169363" y="174321"/>
                  <a:pt x="171940" y="176278"/>
                  <a:pt x="173767" y="178822"/>
                </a:cubicBezTo>
                <a:cubicBezTo>
                  <a:pt x="175528" y="181269"/>
                  <a:pt x="176572" y="184302"/>
                  <a:pt x="176572" y="187564"/>
                </a:cubicBezTo>
                <a:cubicBezTo>
                  <a:pt x="176572" y="191707"/>
                  <a:pt x="174876" y="195491"/>
                  <a:pt x="172136" y="198198"/>
                </a:cubicBezTo>
                <a:cubicBezTo>
                  <a:pt x="169396" y="200938"/>
                  <a:pt x="165644" y="202667"/>
                  <a:pt x="161502" y="202667"/>
                </a:cubicBezTo>
                <a:lnTo>
                  <a:pt x="133807" y="202667"/>
                </a:lnTo>
                <a:cubicBezTo>
                  <a:pt x="132111" y="202667"/>
                  <a:pt x="130774" y="204037"/>
                  <a:pt x="130774" y="205701"/>
                </a:cubicBezTo>
                <a:cubicBezTo>
                  <a:pt x="130774" y="207397"/>
                  <a:pt x="132111" y="208767"/>
                  <a:pt x="133807" y="208767"/>
                </a:cubicBezTo>
                <a:lnTo>
                  <a:pt x="161502" y="208767"/>
                </a:lnTo>
                <a:cubicBezTo>
                  <a:pt x="167340" y="208767"/>
                  <a:pt x="172625" y="206386"/>
                  <a:pt x="176474" y="202537"/>
                </a:cubicBezTo>
                <a:cubicBezTo>
                  <a:pt x="180323" y="198688"/>
                  <a:pt x="182704" y="193403"/>
                  <a:pt x="182704" y="187564"/>
                </a:cubicBezTo>
                <a:cubicBezTo>
                  <a:pt x="182704" y="182997"/>
                  <a:pt x="181237" y="178757"/>
                  <a:pt x="178725" y="175267"/>
                </a:cubicBezTo>
                <a:cubicBezTo>
                  <a:pt x="176180" y="171711"/>
                  <a:pt x="172560" y="168938"/>
                  <a:pt x="168319" y="167503"/>
                </a:cubicBezTo>
                <a:cubicBezTo>
                  <a:pt x="166786" y="166981"/>
                  <a:pt x="165807" y="166263"/>
                  <a:pt x="165285" y="165154"/>
                </a:cubicBezTo>
                <a:cubicBezTo>
                  <a:pt x="164568" y="163654"/>
                  <a:pt x="164274" y="161273"/>
                  <a:pt x="164144" y="157717"/>
                </a:cubicBezTo>
                <a:cubicBezTo>
                  <a:pt x="163524" y="137917"/>
                  <a:pt x="159022" y="117953"/>
                  <a:pt x="151650" y="101285"/>
                </a:cubicBezTo>
                <a:cubicBezTo>
                  <a:pt x="145485" y="87291"/>
                  <a:pt x="137298" y="75515"/>
                  <a:pt x="127675" y="67915"/>
                </a:cubicBezTo>
                <a:cubicBezTo>
                  <a:pt x="130317" y="65892"/>
                  <a:pt x="131883" y="62728"/>
                  <a:pt x="131883" y="59368"/>
                </a:cubicBezTo>
                <a:cubicBezTo>
                  <a:pt x="131883" y="56432"/>
                  <a:pt x="130676" y="53725"/>
                  <a:pt x="128719" y="51768"/>
                </a:cubicBezTo>
                <a:cubicBezTo>
                  <a:pt x="126794" y="49843"/>
                  <a:pt x="124087" y="48604"/>
                  <a:pt x="121118" y="48604"/>
                </a:cubicBezTo>
                <a:lnTo>
                  <a:pt x="113257" y="48604"/>
                </a:lnTo>
                <a:lnTo>
                  <a:pt x="129175" y="23682"/>
                </a:lnTo>
                <a:cubicBezTo>
                  <a:pt x="130708" y="21301"/>
                  <a:pt x="131393" y="18691"/>
                  <a:pt x="131393" y="16114"/>
                </a:cubicBezTo>
                <a:cubicBezTo>
                  <a:pt x="131393" y="13439"/>
                  <a:pt x="130643" y="10765"/>
                  <a:pt x="129306" y="8383"/>
                </a:cubicBezTo>
                <a:cubicBezTo>
                  <a:pt x="127968" y="6035"/>
                  <a:pt x="126076" y="3980"/>
                  <a:pt x="123728" y="2512"/>
                </a:cubicBezTo>
                <a:cubicBezTo>
                  <a:pt x="121281" y="946"/>
                  <a:pt x="118411" y="0"/>
                  <a:pt x="115247" y="0"/>
                </a:cubicBezTo>
                <a:cubicBezTo>
                  <a:pt x="112017" y="0"/>
                  <a:pt x="108984" y="979"/>
                  <a:pt x="106439" y="2642"/>
                </a:cubicBezTo>
                <a:cubicBezTo>
                  <a:pt x="105298" y="3392"/>
                  <a:pt x="104221" y="4306"/>
                  <a:pt x="103308" y="5350"/>
                </a:cubicBezTo>
                <a:cubicBezTo>
                  <a:pt x="102362" y="4306"/>
                  <a:pt x="101318" y="3392"/>
                  <a:pt x="100176" y="2642"/>
                </a:cubicBezTo>
                <a:cubicBezTo>
                  <a:pt x="97632" y="979"/>
                  <a:pt x="94598" y="0"/>
                  <a:pt x="91336" y="0"/>
                </a:cubicBezTo>
                <a:cubicBezTo>
                  <a:pt x="88107" y="0"/>
                  <a:pt x="85073" y="979"/>
                  <a:pt x="82529" y="2642"/>
                </a:cubicBezTo>
                <a:cubicBezTo>
                  <a:pt x="81387" y="3392"/>
                  <a:pt x="80311" y="4306"/>
                  <a:pt x="79398" y="5350"/>
                </a:cubicBezTo>
                <a:cubicBezTo>
                  <a:pt x="78484" y="4306"/>
                  <a:pt x="77408" y="3392"/>
                  <a:pt x="76266" y="2642"/>
                </a:cubicBezTo>
                <a:cubicBezTo>
                  <a:pt x="73722" y="979"/>
                  <a:pt x="70688" y="0"/>
                  <a:pt x="67459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35"/>
          <p:cNvCxnSpPr/>
          <p:nvPr/>
        </p:nvCxnSpPr>
        <p:spPr>
          <a:xfrm>
            <a:off x="5515575" y="4010313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478" name="Google Shape;1478;p35"/>
          <p:cNvSpPr/>
          <p:nvPr/>
        </p:nvSpPr>
        <p:spPr>
          <a:xfrm>
            <a:off x="6239950" y="3694036"/>
            <a:ext cx="606471" cy="632567"/>
          </a:xfrm>
          <a:custGeom>
            <a:rect b="b" l="l" r="r" t="t"/>
            <a:pathLst>
              <a:path extrusionOk="0" h="208768" w="208768">
                <a:moveTo>
                  <a:pt x="58814" y="6100"/>
                </a:moveTo>
                <a:cubicBezTo>
                  <a:pt x="60836" y="6100"/>
                  <a:pt x="62695" y="6948"/>
                  <a:pt x="64033" y="8285"/>
                </a:cubicBezTo>
                <a:cubicBezTo>
                  <a:pt x="65370" y="9655"/>
                  <a:pt x="66218" y="11482"/>
                  <a:pt x="66218" y="13537"/>
                </a:cubicBezTo>
                <a:cubicBezTo>
                  <a:pt x="66218" y="15592"/>
                  <a:pt x="65370" y="17452"/>
                  <a:pt x="64033" y="18789"/>
                </a:cubicBezTo>
                <a:cubicBezTo>
                  <a:pt x="62630" y="20224"/>
                  <a:pt x="60771" y="20942"/>
                  <a:pt x="58781" y="20975"/>
                </a:cubicBezTo>
                <a:cubicBezTo>
                  <a:pt x="56726" y="20975"/>
                  <a:pt x="54867" y="20126"/>
                  <a:pt x="53529" y="18789"/>
                </a:cubicBezTo>
                <a:cubicBezTo>
                  <a:pt x="52192" y="17452"/>
                  <a:pt x="51376" y="15592"/>
                  <a:pt x="51376" y="13537"/>
                </a:cubicBezTo>
                <a:cubicBezTo>
                  <a:pt x="51376" y="11482"/>
                  <a:pt x="52192" y="9655"/>
                  <a:pt x="53529" y="8285"/>
                </a:cubicBezTo>
                <a:cubicBezTo>
                  <a:pt x="54899" y="6948"/>
                  <a:pt x="56726" y="6100"/>
                  <a:pt x="58814" y="6100"/>
                </a:cubicBezTo>
                <a:close/>
                <a:moveTo>
                  <a:pt x="104384" y="6100"/>
                </a:moveTo>
                <a:cubicBezTo>
                  <a:pt x="106439" y="6100"/>
                  <a:pt x="108298" y="6948"/>
                  <a:pt x="109635" y="8285"/>
                </a:cubicBezTo>
                <a:cubicBezTo>
                  <a:pt x="110973" y="9655"/>
                  <a:pt x="111821" y="11482"/>
                  <a:pt x="111821" y="13537"/>
                </a:cubicBezTo>
                <a:cubicBezTo>
                  <a:pt x="111821" y="15592"/>
                  <a:pt x="110973" y="17452"/>
                  <a:pt x="109635" y="18789"/>
                </a:cubicBezTo>
                <a:cubicBezTo>
                  <a:pt x="108233" y="20192"/>
                  <a:pt x="106373" y="20975"/>
                  <a:pt x="104384" y="20975"/>
                </a:cubicBezTo>
                <a:cubicBezTo>
                  <a:pt x="102329" y="20975"/>
                  <a:pt x="100469" y="20126"/>
                  <a:pt x="99132" y="18789"/>
                </a:cubicBezTo>
                <a:cubicBezTo>
                  <a:pt x="97794" y="17452"/>
                  <a:pt x="96979" y="15592"/>
                  <a:pt x="96979" y="13537"/>
                </a:cubicBezTo>
                <a:cubicBezTo>
                  <a:pt x="96979" y="11482"/>
                  <a:pt x="97794" y="9655"/>
                  <a:pt x="99132" y="8285"/>
                </a:cubicBezTo>
                <a:cubicBezTo>
                  <a:pt x="100469" y="6948"/>
                  <a:pt x="102329" y="6100"/>
                  <a:pt x="104384" y="6100"/>
                </a:cubicBezTo>
                <a:close/>
                <a:moveTo>
                  <a:pt x="149986" y="6100"/>
                </a:moveTo>
                <a:cubicBezTo>
                  <a:pt x="152041" y="6100"/>
                  <a:pt x="153901" y="6948"/>
                  <a:pt x="155238" y="8285"/>
                </a:cubicBezTo>
                <a:cubicBezTo>
                  <a:pt x="156575" y="9655"/>
                  <a:pt x="157391" y="11482"/>
                  <a:pt x="157391" y="13537"/>
                </a:cubicBezTo>
                <a:cubicBezTo>
                  <a:pt x="157391" y="15592"/>
                  <a:pt x="156575" y="17452"/>
                  <a:pt x="155238" y="18789"/>
                </a:cubicBezTo>
                <a:cubicBezTo>
                  <a:pt x="153835" y="20192"/>
                  <a:pt x="151943" y="20975"/>
                  <a:pt x="149986" y="20975"/>
                </a:cubicBezTo>
                <a:cubicBezTo>
                  <a:pt x="147931" y="20975"/>
                  <a:pt x="146072" y="20126"/>
                  <a:pt x="144734" y="18789"/>
                </a:cubicBezTo>
                <a:cubicBezTo>
                  <a:pt x="143364" y="17452"/>
                  <a:pt x="142549" y="15592"/>
                  <a:pt x="142549" y="13537"/>
                </a:cubicBezTo>
                <a:cubicBezTo>
                  <a:pt x="142549" y="11482"/>
                  <a:pt x="143364" y="9655"/>
                  <a:pt x="144734" y="8285"/>
                </a:cubicBezTo>
                <a:cubicBezTo>
                  <a:pt x="146072" y="6948"/>
                  <a:pt x="147931" y="6100"/>
                  <a:pt x="149986" y="6100"/>
                </a:cubicBezTo>
                <a:close/>
                <a:moveTo>
                  <a:pt x="13537" y="51376"/>
                </a:moveTo>
                <a:cubicBezTo>
                  <a:pt x="15592" y="51376"/>
                  <a:pt x="17452" y="52192"/>
                  <a:pt x="18789" y="53529"/>
                </a:cubicBezTo>
                <a:cubicBezTo>
                  <a:pt x="20192" y="54964"/>
                  <a:pt x="20975" y="56824"/>
                  <a:pt x="20975" y="58814"/>
                </a:cubicBezTo>
                <a:cubicBezTo>
                  <a:pt x="20975" y="60869"/>
                  <a:pt x="20126" y="62695"/>
                  <a:pt x="18789" y="64033"/>
                </a:cubicBezTo>
                <a:cubicBezTo>
                  <a:pt x="17452" y="65403"/>
                  <a:pt x="15592" y="66218"/>
                  <a:pt x="13537" y="66218"/>
                </a:cubicBezTo>
                <a:cubicBezTo>
                  <a:pt x="11482" y="66218"/>
                  <a:pt x="9655" y="65403"/>
                  <a:pt x="8285" y="64033"/>
                </a:cubicBezTo>
                <a:cubicBezTo>
                  <a:pt x="6948" y="62695"/>
                  <a:pt x="6100" y="60836"/>
                  <a:pt x="6100" y="58814"/>
                </a:cubicBezTo>
                <a:cubicBezTo>
                  <a:pt x="6100" y="56726"/>
                  <a:pt x="6948" y="54899"/>
                  <a:pt x="8285" y="53529"/>
                </a:cubicBezTo>
                <a:cubicBezTo>
                  <a:pt x="9655" y="52192"/>
                  <a:pt x="11482" y="51376"/>
                  <a:pt x="13537" y="51376"/>
                </a:cubicBezTo>
                <a:close/>
                <a:moveTo>
                  <a:pt x="195230" y="51376"/>
                </a:moveTo>
                <a:cubicBezTo>
                  <a:pt x="197285" y="51376"/>
                  <a:pt x="199144" y="52192"/>
                  <a:pt x="200482" y="53529"/>
                </a:cubicBezTo>
                <a:cubicBezTo>
                  <a:pt x="201819" y="54899"/>
                  <a:pt x="202667" y="56726"/>
                  <a:pt x="202667" y="58781"/>
                </a:cubicBezTo>
                <a:cubicBezTo>
                  <a:pt x="202667" y="60836"/>
                  <a:pt x="201819" y="62695"/>
                  <a:pt x="200482" y="64033"/>
                </a:cubicBezTo>
                <a:cubicBezTo>
                  <a:pt x="199144" y="65403"/>
                  <a:pt x="197285" y="66218"/>
                  <a:pt x="195230" y="66218"/>
                </a:cubicBezTo>
                <a:cubicBezTo>
                  <a:pt x="193175" y="66218"/>
                  <a:pt x="191316" y="65403"/>
                  <a:pt x="189978" y="64033"/>
                </a:cubicBezTo>
                <a:cubicBezTo>
                  <a:pt x="188575" y="62663"/>
                  <a:pt x="187793" y="60771"/>
                  <a:pt x="187793" y="58781"/>
                </a:cubicBezTo>
                <a:cubicBezTo>
                  <a:pt x="187793" y="56726"/>
                  <a:pt x="188641" y="54867"/>
                  <a:pt x="189978" y="53529"/>
                </a:cubicBezTo>
                <a:cubicBezTo>
                  <a:pt x="191316" y="52192"/>
                  <a:pt x="193175" y="51376"/>
                  <a:pt x="195230" y="51376"/>
                </a:cubicBezTo>
                <a:close/>
                <a:moveTo>
                  <a:pt x="112310" y="88432"/>
                </a:moveTo>
                <a:cubicBezTo>
                  <a:pt x="114104" y="88432"/>
                  <a:pt x="115735" y="89150"/>
                  <a:pt x="116910" y="90324"/>
                </a:cubicBezTo>
                <a:cubicBezTo>
                  <a:pt x="118084" y="91499"/>
                  <a:pt x="118802" y="93097"/>
                  <a:pt x="118802" y="94891"/>
                </a:cubicBezTo>
                <a:cubicBezTo>
                  <a:pt x="118802" y="96653"/>
                  <a:pt x="118084" y="98284"/>
                  <a:pt x="116910" y="99425"/>
                </a:cubicBezTo>
                <a:cubicBezTo>
                  <a:pt x="115735" y="100600"/>
                  <a:pt x="114104" y="101317"/>
                  <a:pt x="112310" y="101317"/>
                </a:cubicBezTo>
                <a:lnTo>
                  <a:pt x="96033" y="101317"/>
                </a:lnTo>
                <a:lnTo>
                  <a:pt x="96033" y="88432"/>
                </a:lnTo>
                <a:close/>
                <a:moveTo>
                  <a:pt x="13537" y="96979"/>
                </a:moveTo>
                <a:cubicBezTo>
                  <a:pt x="15592" y="96979"/>
                  <a:pt x="17452" y="97794"/>
                  <a:pt x="18789" y="99132"/>
                </a:cubicBezTo>
                <a:cubicBezTo>
                  <a:pt x="20192" y="100534"/>
                  <a:pt x="20975" y="102426"/>
                  <a:pt x="20975" y="104384"/>
                </a:cubicBezTo>
                <a:cubicBezTo>
                  <a:pt x="20975" y="106439"/>
                  <a:pt x="20126" y="108298"/>
                  <a:pt x="18789" y="109635"/>
                </a:cubicBezTo>
                <a:cubicBezTo>
                  <a:pt x="17452" y="110973"/>
                  <a:pt x="15592" y="111821"/>
                  <a:pt x="13537" y="111821"/>
                </a:cubicBezTo>
                <a:cubicBezTo>
                  <a:pt x="11482" y="111821"/>
                  <a:pt x="9655" y="110973"/>
                  <a:pt x="8285" y="109635"/>
                </a:cubicBezTo>
                <a:cubicBezTo>
                  <a:pt x="6948" y="108298"/>
                  <a:pt x="6100" y="106439"/>
                  <a:pt x="6100" y="104384"/>
                </a:cubicBezTo>
                <a:cubicBezTo>
                  <a:pt x="6100" y="102329"/>
                  <a:pt x="6948" y="100469"/>
                  <a:pt x="8285" y="99132"/>
                </a:cubicBezTo>
                <a:cubicBezTo>
                  <a:pt x="9655" y="97794"/>
                  <a:pt x="11482" y="96979"/>
                  <a:pt x="13537" y="96979"/>
                </a:cubicBezTo>
                <a:close/>
                <a:moveTo>
                  <a:pt x="195230" y="96979"/>
                </a:moveTo>
                <a:cubicBezTo>
                  <a:pt x="197285" y="96979"/>
                  <a:pt x="199144" y="97794"/>
                  <a:pt x="200482" y="99132"/>
                </a:cubicBezTo>
                <a:cubicBezTo>
                  <a:pt x="201819" y="100469"/>
                  <a:pt x="202667" y="102329"/>
                  <a:pt x="202667" y="104384"/>
                </a:cubicBezTo>
                <a:cubicBezTo>
                  <a:pt x="202667" y="106439"/>
                  <a:pt x="201819" y="108298"/>
                  <a:pt x="200482" y="109635"/>
                </a:cubicBezTo>
                <a:cubicBezTo>
                  <a:pt x="199144" y="110973"/>
                  <a:pt x="197285" y="111821"/>
                  <a:pt x="195230" y="111821"/>
                </a:cubicBezTo>
                <a:cubicBezTo>
                  <a:pt x="193175" y="111821"/>
                  <a:pt x="191316" y="110973"/>
                  <a:pt x="189978" y="109635"/>
                </a:cubicBezTo>
                <a:cubicBezTo>
                  <a:pt x="188575" y="108233"/>
                  <a:pt x="187793" y="106373"/>
                  <a:pt x="187793" y="104384"/>
                </a:cubicBezTo>
                <a:cubicBezTo>
                  <a:pt x="187793" y="102329"/>
                  <a:pt x="188641" y="100469"/>
                  <a:pt x="189978" y="99132"/>
                </a:cubicBezTo>
                <a:cubicBezTo>
                  <a:pt x="191316" y="97794"/>
                  <a:pt x="193175" y="96979"/>
                  <a:pt x="195230" y="96979"/>
                </a:cubicBezTo>
                <a:close/>
                <a:moveTo>
                  <a:pt x="112310" y="107450"/>
                </a:moveTo>
                <a:cubicBezTo>
                  <a:pt x="114104" y="107450"/>
                  <a:pt x="115735" y="108167"/>
                  <a:pt x="116910" y="109342"/>
                </a:cubicBezTo>
                <a:cubicBezTo>
                  <a:pt x="118084" y="110516"/>
                  <a:pt x="118802" y="112114"/>
                  <a:pt x="118802" y="113909"/>
                </a:cubicBezTo>
                <a:cubicBezTo>
                  <a:pt x="118802" y="115670"/>
                  <a:pt x="118084" y="117268"/>
                  <a:pt x="116910" y="118443"/>
                </a:cubicBezTo>
                <a:cubicBezTo>
                  <a:pt x="115735" y="119617"/>
                  <a:pt x="114104" y="120335"/>
                  <a:pt x="112310" y="120335"/>
                </a:cubicBezTo>
                <a:lnTo>
                  <a:pt x="96033" y="120335"/>
                </a:lnTo>
                <a:lnTo>
                  <a:pt x="96033" y="107450"/>
                </a:lnTo>
                <a:close/>
                <a:moveTo>
                  <a:pt x="65533" y="62467"/>
                </a:moveTo>
                <a:cubicBezTo>
                  <a:pt x="63837" y="62467"/>
                  <a:pt x="62467" y="63837"/>
                  <a:pt x="62467" y="65533"/>
                </a:cubicBezTo>
                <a:lnTo>
                  <a:pt x="62467" y="119487"/>
                </a:lnTo>
                <a:cubicBezTo>
                  <a:pt x="62467" y="121183"/>
                  <a:pt x="63837" y="122553"/>
                  <a:pt x="65533" y="122553"/>
                </a:cubicBezTo>
                <a:cubicBezTo>
                  <a:pt x="67197" y="122553"/>
                  <a:pt x="68567" y="121183"/>
                  <a:pt x="68567" y="119487"/>
                </a:cubicBezTo>
                <a:lnTo>
                  <a:pt x="68567" y="68567"/>
                </a:lnTo>
                <a:lnTo>
                  <a:pt x="140200" y="68567"/>
                </a:lnTo>
                <a:lnTo>
                  <a:pt x="140200" y="75417"/>
                </a:lnTo>
                <a:cubicBezTo>
                  <a:pt x="140200" y="77113"/>
                  <a:pt x="141570" y="78483"/>
                  <a:pt x="143266" y="78483"/>
                </a:cubicBezTo>
                <a:cubicBezTo>
                  <a:pt x="144930" y="78483"/>
                  <a:pt x="146300" y="77113"/>
                  <a:pt x="146300" y="75417"/>
                </a:cubicBezTo>
                <a:lnTo>
                  <a:pt x="146300" y="65533"/>
                </a:lnTo>
                <a:cubicBezTo>
                  <a:pt x="146300" y="63837"/>
                  <a:pt x="144930" y="62467"/>
                  <a:pt x="143266" y="62467"/>
                </a:cubicBezTo>
                <a:close/>
                <a:moveTo>
                  <a:pt x="100143" y="75450"/>
                </a:moveTo>
                <a:cubicBezTo>
                  <a:pt x="98479" y="75450"/>
                  <a:pt x="97077" y="76820"/>
                  <a:pt x="97077" y="78516"/>
                </a:cubicBezTo>
                <a:lnTo>
                  <a:pt x="97077" y="82333"/>
                </a:lnTo>
                <a:lnTo>
                  <a:pt x="86899" y="82333"/>
                </a:lnTo>
                <a:cubicBezTo>
                  <a:pt x="85203" y="82333"/>
                  <a:pt x="83833" y="83670"/>
                  <a:pt x="83833" y="85366"/>
                </a:cubicBezTo>
                <a:cubicBezTo>
                  <a:pt x="83833" y="87062"/>
                  <a:pt x="85203" y="88432"/>
                  <a:pt x="86899" y="88432"/>
                </a:cubicBezTo>
                <a:lnTo>
                  <a:pt x="89900" y="88432"/>
                </a:lnTo>
                <a:lnTo>
                  <a:pt x="89900" y="120335"/>
                </a:lnTo>
                <a:lnTo>
                  <a:pt x="86899" y="120335"/>
                </a:lnTo>
                <a:cubicBezTo>
                  <a:pt x="85203" y="120335"/>
                  <a:pt x="83833" y="121705"/>
                  <a:pt x="83833" y="123401"/>
                </a:cubicBezTo>
                <a:cubicBezTo>
                  <a:pt x="83833" y="125097"/>
                  <a:pt x="85203" y="126467"/>
                  <a:pt x="86899" y="126467"/>
                </a:cubicBezTo>
                <a:lnTo>
                  <a:pt x="97077" y="126467"/>
                </a:lnTo>
                <a:lnTo>
                  <a:pt x="97077" y="130251"/>
                </a:lnTo>
                <a:cubicBezTo>
                  <a:pt x="97077" y="131947"/>
                  <a:pt x="98479" y="133317"/>
                  <a:pt x="100143" y="133317"/>
                </a:cubicBezTo>
                <a:cubicBezTo>
                  <a:pt x="101839" y="133317"/>
                  <a:pt x="103209" y="131947"/>
                  <a:pt x="103209" y="130251"/>
                </a:cubicBezTo>
                <a:lnTo>
                  <a:pt x="103209" y="126467"/>
                </a:lnTo>
                <a:lnTo>
                  <a:pt x="109244" y="126467"/>
                </a:lnTo>
                <a:lnTo>
                  <a:pt x="109244" y="130251"/>
                </a:lnTo>
                <a:cubicBezTo>
                  <a:pt x="109244" y="131947"/>
                  <a:pt x="110614" y="133317"/>
                  <a:pt x="112310" y="133317"/>
                </a:cubicBezTo>
                <a:cubicBezTo>
                  <a:pt x="113974" y="133317"/>
                  <a:pt x="115344" y="131947"/>
                  <a:pt x="115344" y="130251"/>
                </a:cubicBezTo>
                <a:lnTo>
                  <a:pt x="115344" y="126076"/>
                </a:lnTo>
                <a:cubicBezTo>
                  <a:pt x="117595" y="125521"/>
                  <a:pt x="119617" y="124347"/>
                  <a:pt x="121215" y="122781"/>
                </a:cubicBezTo>
                <a:cubicBezTo>
                  <a:pt x="123499" y="120498"/>
                  <a:pt x="124934" y="117366"/>
                  <a:pt x="124934" y="113909"/>
                </a:cubicBezTo>
                <a:cubicBezTo>
                  <a:pt x="124934" y="110223"/>
                  <a:pt x="123303" y="106765"/>
                  <a:pt x="120530" y="104384"/>
                </a:cubicBezTo>
                <a:cubicBezTo>
                  <a:pt x="123303" y="102002"/>
                  <a:pt x="124934" y="98545"/>
                  <a:pt x="124934" y="94891"/>
                </a:cubicBezTo>
                <a:cubicBezTo>
                  <a:pt x="124934" y="91433"/>
                  <a:pt x="123499" y="88269"/>
                  <a:pt x="121215" y="86019"/>
                </a:cubicBezTo>
                <a:cubicBezTo>
                  <a:pt x="119617" y="84420"/>
                  <a:pt x="117595" y="83246"/>
                  <a:pt x="115344" y="82691"/>
                </a:cubicBezTo>
                <a:lnTo>
                  <a:pt x="115344" y="78516"/>
                </a:lnTo>
                <a:cubicBezTo>
                  <a:pt x="115344" y="76820"/>
                  <a:pt x="113974" y="75450"/>
                  <a:pt x="112310" y="75450"/>
                </a:cubicBezTo>
                <a:cubicBezTo>
                  <a:pt x="110614" y="75450"/>
                  <a:pt x="109244" y="76820"/>
                  <a:pt x="109244" y="78516"/>
                </a:cubicBezTo>
                <a:lnTo>
                  <a:pt x="109244" y="82333"/>
                </a:lnTo>
                <a:lnTo>
                  <a:pt x="103209" y="82333"/>
                </a:lnTo>
                <a:lnTo>
                  <a:pt x="103209" y="78516"/>
                </a:lnTo>
                <a:cubicBezTo>
                  <a:pt x="103209" y="76820"/>
                  <a:pt x="101839" y="75450"/>
                  <a:pt x="100143" y="75450"/>
                </a:cubicBezTo>
                <a:close/>
                <a:moveTo>
                  <a:pt x="143266" y="86214"/>
                </a:moveTo>
                <a:cubicBezTo>
                  <a:pt x="141570" y="86214"/>
                  <a:pt x="140200" y="87584"/>
                  <a:pt x="140200" y="89281"/>
                </a:cubicBezTo>
                <a:lnTo>
                  <a:pt x="140200" y="140200"/>
                </a:lnTo>
                <a:lnTo>
                  <a:pt x="68567" y="140200"/>
                </a:lnTo>
                <a:lnTo>
                  <a:pt x="68567" y="133350"/>
                </a:lnTo>
                <a:cubicBezTo>
                  <a:pt x="68567" y="131686"/>
                  <a:pt x="67197" y="130284"/>
                  <a:pt x="65533" y="130284"/>
                </a:cubicBezTo>
                <a:cubicBezTo>
                  <a:pt x="63837" y="130284"/>
                  <a:pt x="62467" y="131686"/>
                  <a:pt x="62467" y="133350"/>
                </a:cubicBezTo>
                <a:lnTo>
                  <a:pt x="62467" y="143266"/>
                </a:lnTo>
                <a:cubicBezTo>
                  <a:pt x="62467" y="144930"/>
                  <a:pt x="63837" y="146300"/>
                  <a:pt x="65533" y="146300"/>
                </a:cubicBezTo>
                <a:lnTo>
                  <a:pt x="143266" y="146300"/>
                </a:lnTo>
                <a:cubicBezTo>
                  <a:pt x="144930" y="146300"/>
                  <a:pt x="146300" y="144930"/>
                  <a:pt x="146300" y="143266"/>
                </a:cubicBezTo>
                <a:lnTo>
                  <a:pt x="146300" y="89281"/>
                </a:lnTo>
                <a:cubicBezTo>
                  <a:pt x="146300" y="87584"/>
                  <a:pt x="144930" y="86214"/>
                  <a:pt x="143266" y="86214"/>
                </a:cubicBezTo>
                <a:close/>
                <a:moveTo>
                  <a:pt x="13537" y="142549"/>
                </a:moveTo>
                <a:cubicBezTo>
                  <a:pt x="15592" y="142549"/>
                  <a:pt x="17452" y="143397"/>
                  <a:pt x="18789" y="144734"/>
                </a:cubicBezTo>
                <a:cubicBezTo>
                  <a:pt x="20192" y="146137"/>
                  <a:pt x="20975" y="147996"/>
                  <a:pt x="20975" y="149986"/>
                </a:cubicBezTo>
                <a:cubicBezTo>
                  <a:pt x="20975" y="152041"/>
                  <a:pt x="20126" y="153901"/>
                  <a:pt x="18789" y="155238"/>
                </a:cubicBezTo>
                <a:cubicBezTo>
                  <a:pt x="17452" y="156575"/>
                  <a:pt x="15592" y="157391"/>
                  <a:pt x="13537" y="157391"/>
                </a:cubicBezTo>
                <a:cubicBezTo>
                  <a:pt x="11482" y="157391"/>
                  <a:pt x="9655" y="156575"/>
                  <a:pt x="8285" y="155238"/>
                </a:cubicBezTo>
                <a:cubicBezTo>
                  <a:pt x="6948" y="153901"/>
                  <a:pt x="6100" y="152041"/>
                  <a:pt x="6100" y="149986"/>
                </a:cubicBezTo>
                <a:cubicBezTo>
                  <a:pt x="6100" y="147931"/>
                  <a:pt x="6948" y="146072"/>
                  <a:pt x="8285" y="144734"/>
                </a:cubicBezTo>
                <a:cubicBezTo>
                  <a:pt x="9655" y="143397"/>
                  <a:pt x="11482" y="142549"/>
                  <a:pt x="13537" y="142549"/>
                </a:cubicBezTo>
                <a:close/>
                <a:moveTo>
                  <a:pt x="195230" y="142549"/>
                </a:moveTo>
                <a:cubicBezTo>
                  <a:pt x="197285" y="142549"/>
                  <a:pt x="199144" y="143397"/>
                  <a:pt x="200482" y="144734"/>
                </a:cubicBezTo>
                <a:cubicBezTo>
                  <a:pt x="201819" y="146072"/>
                  <a:pt x="202667" y="147931"/>
                  <a:pt x="202667" y="149986"/>
                </a:cubicBezTo>
                <a:cubicBezTo>
                  <a:pt x="202667" y="152041"/>
                  <a:pt x="201819" y="153901"/>
                  <a:pt x="200482" y="155238"/>
                </a:cubicBezTo>
                <a:cubicBezTo>
                  <a:pt x="199144" y="156575"/>
                  <a:pt x="197285" y="157391"/>
                  <a:pt x="195230" y="157391"/>
                </a:cubicBezTo>
                <a:cubicBezTo>
                  <a:pt x="193175" y="157391"/>
                  <a:pt x="191316" y="156575"/>
                  <a:pt x="189978" y="155238"/>
                </a:cubicBezTo>
                <a:cubicBezTo>
                  <a:pt x="188575" y="153835"/>
                  <a:pt x="187793" y="151943"/>
                  <a:pt x="187793" y="149986"/>
                </a:cubicBezTo>
                <a:cubicBezTo>
                  <a:pt x="187793" y="147931"/>
                  <a:pt x="188641" y="146072"/>
                  <a:pt x="189978" y="144734"/>
                </a:cubicBezTo>
                <a:cubicBezTo>
                  <a:pt x="191316" y="143397"/>
                  <a:pt x="193175" y="142549"/>
                  <a:pt x="195230" y="142549"/>
                </a:cubicBezTo>
                <a:close/>
                <a:moveTo>
                  <a:pt x="149986" y="48180"/>
                </a:moveTo>
                <a:cubicBezTo>
                  <a:pt x="152889" y="48180"/>
                  <a:pt x="155564" y="49354"/>
                  <a:pt x="157456" y="51311"/>
                </a:cubicBezTo>
                <a:cubicBezTo>
                  <a:pt x="159413" y="53236"/>
                  <a:pt x="160588" y="55878"/>
                  <a:pt x="160588" y="58781"/>
                </a:cubicBezTo>
                <a:lnTo>
                  <a:pt x="160588" y="149986"/>
                </a:lnTo>
                <a:cubicBezTo>
                  <a:pt x="160588" y="152889"/>
                  <a:pt x="159413" y="155564"/>
                  <a:pt x="157456" y="157456"/>
                </a:cubicBezTo>
                <a:cubicBezTo>
                  <a:pt x="155564" y="159413"/>
                  <a:pt x="152889" y="160620"/>
                  <a:pt x="149986" y="160620"/>
                </a:cubicBezTo>
                <a:lnTo>
                  <a:pt x="58814" y="160620"/>
                </a:lnTo>
                <a:cubicBezTo>
                  <a:pt x="55878" y="160620"/>
                  <a:pt x="53236" y="159413"/>
                  <a:pt x="51311" y="157456"/>
                </a:cubicBezTo>
                <a:cubicBezTo>
                  <a:pt x="49354" y="155564"/>
                  <a:pt x="48180" y="152889"/>
                  <a:pt x="48180" y="149986"/>
                </a:cubicBezTo>
                <a:lnTo>
                  <a:pt x="48180" y="58781"/>
                </a:lnTo>
                <a:cubicBezTo>
                  <a:pt x="48180" y="55878"/>
                  <a:pt x="49354" y="53236"/>
                  <a:pt x="51311" y="51311"/>
                </a:cubicBezTo>
                <a:cubicBezTo>
                  <a:pt x="53236" y="49354"/>
                  <a:pt x="55878" y="48180"/>
                  <a:pt x="58814" y="48180"/>
                </a:cubicBezTo>
                <a:close/>
                <a:moveTo>
                  <a:pt x="58814" y="187793"/>
                </a:moveTo>
                <a:cubicBezTo>
                  <a:pt x="60869" y="187793"/>
                  <a:pt x="62695" y="188641"/>
                  <a:pt x="64033" y="189978"/>
                </a:cubicBezTo>
                <a:cubicBezTo>
                  <a:pt x="65370" y="191316"/>
                  <a:pt x="66218" y="193175"/>
                  <a:pt x="66218" y="195230"/>
                </a:cubicBezTo>
                <a:cubicBezTo>
                  <a:pt x="66218" y="197285"/>
                  <a:pt x="65370" y="199144"/>
                  <a:pt x="64033" y="200482"/>
                </a:cubicBezTo>
                <a:cubicBezTo>
                  <a:pt x="62695" y="201819"/>
                  <a:pt x="60836" y="202667"/>
                  <a:pt x="58814" y="202667"/>
                </a:cubicBezTo>
                <a:cubicBezTo>
                  <a:pt x="56726" y="202667"/>
                  <a:pt x="54899" y="201819"/>
                  <a:pt x="53529" y="200482"/>
                </a:cubicBezTo>
                <a:cubicBezTo>
                  <a:pt x="52192" y="199144"/>
                  <a:pt x="51376" y="197285"/>
                  <a:pt x="51376" y="195230"/>
                </a:cubicBezTo>
                <a:cubicBezTo>
                  <a:pt x="51376" y="193175"/>
                  <a:pt x="52192" y="191316"/>
                  <a:pt x="53529" y="189978"/>
                </a:cubicBezTo>
                <a:cubicBezTo>
                  <a:pt x="54932" y="188575"/>
                  <a:pt x="56824" y="187793"/>
                  <a:pt x="58814" y="187793"/>
                </a:cubicBezTo>
                <a:close/>
                <a:moveTo>
                  <a:pt x="104384" y="187793"/>
                </a:moveTo>
                <a:cubicBezTo>
                  <a:pt x="106439" y="187793"/>
                  <a:pt x="108298" y="188641"/>
                  <a:pt x="109635" y="189978"/>
                </a:cubicBezTo>
                <a:cubicBezTo>
                  <a:pt x="110973" y="191316"/>
                  <a:pt x="111821" y="193175"/>
                  <a:pt x="111821" y="195230"/>
                </a:cubicBezTo>
                <a:cubicBezTo>
                  <a:pt x="111821" y="197285"/>
                  <a:pt x="110973" y="199144"/>
                  <a:pt x="109635" y="200482"/>
                </a:cubicBezTo>
                <a:cubicBezTo>
                  <a:pt x="108298" y="201819"/>
                  <a:pt x="106439" y="202667"/>
                  <a:pt x="104384" y="202667"/>
                </a:cubicBezTo>
                <a:cubicBezTo>
                  <a:pt x="102329" y="202667"/>
                  <a:pt x="100469" y="201819"/>
                  <a:pt x="99132" y="200482"/>
                </a:cubicBezTo>
                <a:cubicBezTo>
                  <a:pt x="97794" y="199144"/>
                  <a:pt x="96979" y="197285"/>
                  <a:pt x="96979" y="195230"/>
                </a:cubicBezTo>
                <a:cubicBezTo>
                  <a:pt x="96979" y="193175"/>
                  <a:pt x="97794" y="191316"/>
                  <a:pt x="99132" y="189978"/>
                </a:cubicBezTo>
                <a:cubicBezTo>
                  <a:pt x="100534" y="188575"/>
                  <a:pt x="102426" y="187793"/>
                  <a:pt x="104384" y="187793"/>
                </a:cubicBezTo>
                <a:close/>
                <a:moveTo>
                  <a:pt x="149986" y="187793"/>
                </a:moveTo>
                <a:cubicBezTo>
                  <a:pt x="152041" y="187793"/>
                  <a:pt x="153901" y="188641"/>
                  <a:pt x="155238" y="189978"/>
                </a:cubicBezTo>
                <a:cubicBezTo>
                  <a:pt x="156575" y="191316"/>
                  <a:pt x="157391" y="193175"/>
                  <a:pt x="157391" y="195230"/>
                </a:cubicBezTo>
                <a:cubicBezTo>
                  <a:pt x="157391" y="197285"/>
                  <a:pt x="156575" y="199144"/>
                  <a:pt x="155238" y="200482"/>
                </a:cubicBezTo>
                <a:cubicBezTo>
                  <a:pt x="153901" y="201819"/>
                  <a:pt x="152041" y="202667"/>
                  <a:pt x="149986" y="202667"/>
                </a:cubicBezTo>
                <a:cubicBezTo>
                  <a:pt x="147931" y="202667"/>
                  <a:pt x="146072" y="201819"/>
                  <a:pt x="144734" y="200482"/>
                </a:cubicBezTo>
                <a:cubicBezTo>
                  <a:pt x="143364" y="199144"/>
                  <a:pt x="142549" y="197285"/>
                  <a:pt x="142549" y="195230"/>
                </a:cubicBezTo>
                <a:cubicBezTo>
                  <a:pt x="142549" y="193175"/>
                  <a:pt x="143364" y="191316"/>
                  <a:pt x="144734" y="189978"/>
                </a:cubicBezTo>
                <a:cubicBezTo>
                  <a:pt x="146137" y="188575"/>
                  <a:pt x="147996" y="187793"/>
                  <a:pt x="149986" y="187793"/>
                </a:cubicBezTo>
                <a:close/>
                <a:moveTo>
                  <a:pt x="58814" y="0"/>
                </a:moveTo>
                <a:cubicBezTo>
                  <a:pt x="55062" y="0"/>
                  <a:pt x="51670" y="1501"/>
                  <a:pt x="49223" y="3980"/>
                </a:cubicBezTo>
                <a:cubicBezTo>
                  <a:pt x="46777" y="6426"/>
                  <a:pt x="45244" y="9786"/>
                  <a:pt x="45244" y="13537"/>
                </a:cubicBezTo>
                <a:cubicBezTo>
                  <a:pt x="45244" y="17289"/>
                  <a:pt x="46777" y="20681"/>
                  <a:pt x="49223" y="23127"/>
                </a:cubicBezTo>
                <a:cubicBezTo>
                  <a:pt x="50985" y="24889"/>
                  <a:pt x="53236" y="26161"/>
                  <a:pt x="55747" y="26748"/>
                </a:cubicBezTo>
                <a:lnTo>
                  <a:pt x="55747" y="42341"/>
                </a:lnTo>
                <a:cubicBezTo>
                  <a:pt x="52355" y="42960"/>
                  <a:pt x="49321" y="44624"/>
                  <a:pt x="46973" y="46973"/>
                </a:cubicBezTo>
                <a:cubicBezTo>
                  <a:pt x="44624" y="49321"/>
                  <a:pt x="42960" y="52355"/>
                  <a:pt x="42341" y="55747"/>
                </a:cubicBezTo>
                <a:lnTo>
                  <a:pt x="26748" y="55747"/>
                </a:lnTo>
                <a:cubicBezTo>
                  <a:pt x="26161" y="53236"/>
                  <a:pt x="24889" y="50985"/>
                  <a:pt x="23127" y="49223"/>
                </a:cubicBezTo>
                <a:cubicBezTo>
                  <a:pt x="20681" y="46777"/>
                  <a:pt x="17289" y="45244"/>
                  <a:pt x="13537" y="45244"/>
                </a:cubicBezTo>
                <a:cubicBezTo>
                  <a:pt x="9786" y="45244"/>
                  <a:pt x="6426" y="46777"/>
                  <a:pt x="3980" y="49223"/>
                </a:cubicBezTo>
                <a:cubicBezTo>
                  <a:pt x="1501" y="51670"/>
                  <a:pt x="0" y="55062"/>
                  <a:pt x="0" y="58781"/>
                </a:cubicBezTo>
                <a:cubicBezTo>
                  <a:pt x="0" y="62532"/>
                  <a:pt x="1501" y="65925"/>
                  <a:pt x="3980" y="68371"/>
                </a:cubicBezTo>
                <a:cubicBezTo>
                  <a:pt x="6426" y="70818"/>
                  <a:pt x="9786" y="72318"/>
                  <a:pt x="13537" y="72318"/>
                </a:cubicBezTo>
                <a:cubicBezTo>
                  <a:pt x="17289" y="72318"/>
                  <a:pt x="20681" y="70818"/>
                  <a:pt x="23127" y="68371"/>
                </a:cubicBezTo>
                <a:cubicBezTo>
                  <a:pt x="24889" y="66610"/>
                  <a:pt x="26161" y="64359"/>
                  <a:pt x="26748" y="61847"/>
                </a:cubicBezTo>
                <a:lnTo>
                  <a:pt x="42047" y="61847"/>
                </a:lnTo>
                <a:lnTo>
                  <a:pt x="42047" y="78516"/>
                </a:lnTo>
                <a:lnTo>
                  <a:pt x="24041" y="78516"/>
                </a:lnTo>
                <a:cubicBezTo>
                  <a:pt x="22345" y="78516"/>
                  <a:pt x="20975" y="79919"/>
                  <a:pt x="20975" y="81582"/>
                </a:cubicBezTo>
                <a:cubicBezTo>
                  <a:pt x="20975" y="83279"/>
                  <a:pt x="22345" y="84649"/>
                  <a:pt x="24041" y="84649"/>
                </a:cubicBezTo>
                <a:lnTo>
                  <a:pt x="42047" y="84649"/>
                </a:lnTo>
                <a:lnTo>
                  <a:pt x="42047" y="101317"/>
                </a:lnTo>
                <a:lnTo>
                  <a:pt x="26748" y="101317"/>
                </a:lnTo>
                <a:cubicBezTo>
                  <a:pt x="26161" y="98806"/>
                  <a:pt x="24889" y="96555"/>
                  <a:pt x="23127" y="94826"/>
                </a:cubicBezTo>
                <a:cubicBezTo>
                  <a:pt x="20681" y="92379"/>
                  <a:pt x="17289" y="90846"/>
                  <a:pt x="13537" y="90846"/>
                </a:cubicBezTo>
                <a:cubicBezTo>
                  <a:pt x="9786" y="90846"/>
                  <a:pt x="6426" y="92379"/>
                  <a:pt x="3980" y="94826"/>
                </a:cubicBezTo>
                <a:cubicBezTo>
                  <a:pt x="1501" y="97272"/>
                  <a:pt x="0" y="100665"/>
                  <a:pt x="0" y="104384"/>
                </a:cubicBezTo>
                <a:cubicBezTo>
                  <a:pt x="0" y="108135"/>
                  <a:pt x="1501" y="111527"/>
                  <a:pt x="3980" y="113974"/>
                </a:cubicBezTo>
                <a:cubicBezTo>
                  <a:pt x="6426" y="116420"/>
                  <a:pt x="9786" y="117921"/>
                  <a:pt x="13537" y="117921"/>
                </a:cubicBezTo>
                <a:cubicBezTo>
                  <a:pt x="17289" y="117921"/>
                  <a:pt x="20681" y="116420"/>
                  <a:pt x="23127" y="113974"/>
                </a:cubicBezTo>
                <a:cubicBezTo>
                  <a:pt x="24889" y="112212"/>
                  <a:pt x="26161" y="109962"/>
                  <a:pt x="26748" y="107450"/>
                </a:cubicBezTo>
                <a:lnTo>
                  <a:pt x="42047" y="107450"/>
                </a:lnTo>
                <a:lnTo>
                  <a:pt x="42047" y="124119"/>
                </a:lnTo>
                <a:lnTo>
                  <a:pt x="24041" y="124119"/>
                </a:lnTo>
                <a:cubicBezTo>
                  <a:pt x="22345" y="124119"/>
                  <a:pt x="20975" y="125489"/>
                  <a:pt x="20975" y="127185"/>
                </a:cubicBezTo>
                <a:cubicBezTo>
                  <a:pt x="20975" y="128881"/>
                  <a:pt x="22345" y="130251"/>
                  <a:pt x="24041" y="130251"/>
                </a:cubicBezTo>
                <a:lnTo>
                  <a:pt x="42047" y="130251"/>
                </a:lnTo>
                <a:lnTo>
                  <a:pt x="42047" y="146920"/>
                </a:lnTo>
                <a:lnTo>
                  <a:pt x="26748" y="146920"/>
                </a:lnTo>
                <a:cubicBezTo>
                  <a:pt x="26161" y="144408"/>
                  <a:pt x="24889" y="142157"/>
                  <a:pt x="23127" y="140396"/>
                </a:cubicBezTo>
                <a:cubicBezTo>
                  <a:pt x="20681" y="137949"/>
                  <a:pt x="17289" y="136449"/>
                  <a:pt x="13537" y="136449"/>
                </a:cubicBezTo>
                <a:cubicBezTo>
                  <a:pt x="9786" y="136449"/>
                  <a:pt x="6426" y="137949"/>
                  <a:pt x="3980" y="140396"/>
                </a:cubicBezTo>
                <a:cubicBezTo>
                  <a:pt x="1501" y="142842"/>
                  <a:pt x="0" y="146235"/>
                  <a:pt x="0" y="149986"/>
                </a:cubicBezTo>
                <a:cubicBezTo>
                  <a:pt x="0" y="153705"/>
                  <a:pt x="1501" y="157097"/>
                  <a:pt x="3980" y="159544"/>
                </a:cubicBezTo>
                <a:cubicBezTo>
                  <a:pt x="6426" y="161990"/>
                  <a:pt x="9786" y="163523"/>
                  <a:pt x="13537" y="163523"/>
                </a:cubicBezTo>
                <a:cubicBezTo>
                  <a:pt x="17289" y="163523"/>
                  <a:pt x="20681" y="161990"/>
                  <a:pt x="23127" y="159544"/>
                </a:cubicBezTo>
                <a:cubicBezTo>
                  <a:pt x="24889" y="157782"/>
                  <a:pt x="26161" y="155564"/>
                  <a:pt x="26748" y="153020"/>
                </a:cubicBezTo>
                <a:lnTo>
                  <a:pt x="42341" y="153020"/>
                </a:lnTo>
                <a:cubicBezTo>
                  <a:pt x="42960" y="156412"/>
                  <a:pt x="44624" y="159446"/>
                  <a:pt x="46973" y="161795"/>
                </a:cubicBezTo>
                <a:cubicBezTo>
                  <a:pt x="49321" y="164143"/>
                  <a:pt x="52355" y="165807"/>
                  <a:pt x="55747" y="166427"/>
                </a:cubicBezTo>
                <a:lnTo>
                  <a:pt x="55747" y="182019"/>
                </a:lnTo>
                <a:cubicBezTo>
                  <a:pt x="53236" y="182606"/>
                  <a:pt x="50985" y="183878"/>
                  <a:pt x="49223" y="185640"/>
                </a:cubicBezTo>
                <a:cubicBezTo>
                  <a:pt x="46777" y="188086"/>
                  <a:pt x="45244" y="191479"/>
                  <a:pt x="45244" y="195230"/>
                </a:cubicBezTo>
                <a:cubicBezTo>
                  <a:pt x="45244" y="198981"/>
                  <a:pt x="46777" y="202341"/>
                  <a:pt x="49223" y="204788"/>
                </a:cubicBezTo>
                <a:cubicBezTo>
                  <a:pt x="51670" y="207267"/>
                  <a:pt x="55062" y="208767"/>
                  <a:pt x="58781" y="208767"/>
                </a:cubicBezTo>
                <a:cubicBezTo>
                  <a:pt x="62532" y="208767"/>
                  <a:pt x="65925" y="207267"/>
                  <a:pt x="68371" y="204788"/>
                </a:cubicBezTo>
                <a:cubicBezTo>
                  <a:pt x="70818" y="202341"/>
                  <a:pt x="72318" y="198981"/>
                  <a:pt x="72318" y="195230"/>
                </a:cubicBezTo>
                <a:cubicBezTo>
                  <a:pt x="72318" y="191479"/>
                  <a:pt x="70818" y="188086"/>
                  <a:pt x="68371" y="185640"/>
                </a:cubicBezTo>
                <a:cubicBezTo>
                  <a:pt x="66610" y="183878"/>
                  <a:pt x="64359" y="182606"/>
                  <a:pt x="61847" y="182019"/>
                </a:cubicBezTo>
                <a:lnTo>
                  <a:pt x="61847" y="166720"/>
                </a:lnTo>
                <a:lnTo>
                  <a:pt x="78516" y="166720"/>
                </a:lnTo>
                <a:lnTo>
                  <a:pt x="78516" y="184726"/>
                </a:lnTo>
                <a:cubicBezTo>
                  <a:pt x="78516" y="186423"/>
                  <a:pt x="79886" y="187793"/>
                  <a:pt x="81582" y="187793"/>
                </a:cubicBezTo>
                <a:cubicBezTo>
                  <a:pt x="83279" y="187793"/>
                  <a:pt x="84649" y="186423"/>
                  <a:pt x="84649" y="184726"/>
                </a:cubicBezTo>
                <a:lnTo>
                  <a:pt x="84649" y="166720"/>
                </a:lnTo>
                <a:lnTo>
                  <a:pt x="101317" y="166720"/>
                </a:lnTo>
                <a:lnTo>
                  <a:pt x="101317" y="182019"/>
                </a:lnTo>
                <a:cubicBezTo>
                  <a:pt x="98806" y="182606"/>
                  <a:pt x="96555" y="183878"/>
                  <a:pt x="94826" y="185640"/>
                </a:cubicBezTo>
                <a:cubicBezTo>
                  <a:pt x="92379" y="188086"/>
                  <a:pt x="90846" y="191479"/>
                  <a:pt x="90846" y="195230"/>
                </a:cubicBezTo>
                <a:cubicBezTo>
                  <a:pt x="90846" y="198981"/>
                  <a:pt x="92379" y="202341"/>
                  <a:pt x="94826" y="204788"/>
                </a:cubicBezTo>
                <a:cubicBezTo>
                  <a:pt x="97272" y="207267"/>
                  <a:pt x="100665" y="208767"/>
                  <a:pt x="104384" y="208767"/>
                </a:cubicBezTo>
                <a:cubicBezTo>
                  <a:pt x="108135" y="208767"/>
                  <a:pt x="111527" y="207267"/>
                  <a:pt x="113974" y="204788"/>
                </a:cubicBezTo>
                <a:cubicBezTo>
                  <a:pt x="116420" y="202341"/>
                  <a:pt x="117921" y="198981"/>
                  <a:pt x="117921" y="195230"/>
                </a:cubicBezTo>
                <a:cubicBezTo>
                  <a:pt x="117921" y="191479"/>
                  <a:pt x="116420" y="188086"/>
                  <a:pt x="113974" y="185640"/>
                </a:cubicBezTo>
                <a:cubicBezTo>
                  <a:pt x="112212" y="183878"/>
                  <a:pt x="109962" y="182606"/>
                  <a:pt x="107450" y="182019"/>
                </a:cubicBezTo>
                <a:lnTo>
                  <a:pt x="107450" y="166720"/>
                </a:lnTo>
                <a:lnTo>
                  <a:pt x="124119" y="166720"/>
                </a:lnTo>
                <a:lnTo>
                  <a:pt x="124119" y="184726"/>
                </a:lnTo>
                <a:cubicBezTo>
                  <a:pt x="124119" y="186423"/>
                  <a:pt x="125489" y="187793"/>
                  <a:pt x="127185" y="187793"/>
                </a:cubicBezTo>
                <a:cubicBezTo>
                  <a:pt x="128881" y="187793"/>
                  <a:pt x="130251" y="186423"/>
                  <a:pt x="130251" y="184726"/>
                </a:cubicBezTo>
                <a:lnTo>
                  <a:pt x="130251" y="166720"/>
                </a:lnTo>
                <a:lnTo>
                  <a:pt x="146920" y="166720"/>
                </a:lnTo>
                <a:lnTo>
                  <a:pt x="146920" y="182019"/>
                </a:lnTo>
                <a:cubicBezTo>
                  <a:pt x="144408" y="182606"/>
                  <a:pt x="142157" y="183878"/>
                  <a:pt x="140396" y="185640"/>
                </a:cubicBezTo>
                <a:cubicBezTo>
                  <a:pt x="137949" y="188086"/>
                  <a:pt x="136449" y="191479"/>
                  <a:pt x="136449" y="195230"/>
                </a:cubicBezTo>
                <a:cubicBezTo>
                  <a:pt x="136449" y="198981"/>
                  <a:pt x="137949" y="202341"/>
                  <a:pt x="140396" y="204788"/>
                </a:cubicBezTo>
                <a:cubicBezTo>
                  <a:pt x="142842" y="207267"/>
                  <a:pt x="146235" y="208767"/>
                  <a:pt x="149986" y="208767"/>
                </a:cubicBezTo>
                <a:cubicBezTo>
                  <a:pt x="153705" y="208767"/>
                  <a:pt x="157097" y="207267"/>
                  <a:pt x="159544" y="204788"/>
                </a:cubicBezTo>
                <a:cubicBezTo>
                  <a:pt x="161990" y="202341"/>
                  <a:pt x="163523" y="198981"/>
                  <a:pt x="163523" y="195230"/>
                </a:cubicBezTo>
                <a:cubicBezTo>
                  <a:pt x="163523" y="191479"/>
                  <a:pt x="161990" y="188086"/>
                  <a:pt x="159544" y="185640"/>
                </a:cubicBezTo>
                <a:cubicBezTo>
                  <a:pt x="157782" y="183878"/>
                  <a:pt x="155564" y="182606"/>
                  <a:pt x="153020" y="182019"/>
                </a:cubicBezTo>
                <a:lnTo>
                  <a:pt x="153020" y="166427"/>
                </a:lnTo>
                <a:cubicBezTo>
                  <a:pt x="156412" y="165807"/>
                  <a:pt x="159446" y="164143"/>
                  <a:pt x="161795" y="161795"/>
                </a:cubicBezTo>
                <a:cubicBezTo>
                  <a:pt x="164143" y="159446"/>
                  <a:pt x="165807" y="156412"/>
                  <a:pt x="166427" y="153020"/>
                </a:cubicBezTo>
                <a:lnTo>
                  <a:pt x="182019" y="153020"/>
                </a:lnTo>
                <a:cubicBezTo>
                  <a:pt x="182606" y="155564"/>
                  <a:pt x="183878" y="157782"/>
                  <a:pt x="185640" y="159544"/>
                </a:cubicBezTo>
                <a:cubicBezTo>
                  <a:pt x="188086" y="161990"/>
                  <a:pt x="191479" y="163523"/>
                  <a:pt x="195230" y="163523"/>
                </a:cubicBezTo>
                <a:cubicBezTo>
                  <a:pt x="198981" y="163523"/>
                  <a:pt x="202341" y="161990"/>
                  <a:pt x="204788" y="159544"/>
                </a:cubicBezTo>
                <a:cubicBezTo>
                  <a:pt x="207267" y="157097"/>
                  <a:pt x="208767" y="153705"/>
                  <a:pt x="208767" y="149986"/>
                </a:cubicBezTo>
                <a:cubicBezTo>
                  <a:pt x="208767" y="146235"/>
                  <a:pt x="207267" y="142842"/>
                  <a:pt x="204788" y="140396"/>
                </a:cubicBezTo>
                <a:cubicBezTo>
                  <a:pt x="202341" y="137949"/>
                  <a:pt x="198981" y="136449"/>
                  <a:pt x="195230" y="136449"/>
                </a:cubicBezTo>
                <a:cubicBezTo>
                  <a:pt x="191479" y="136449"/>
                  <a:pt x="188086" y="137949"/>
                  <a:pt x="185640" y="140396"/>
                </a:cubicBezTo>
                <a:cubicBezTo>
                  <a:pt x="183878" y="142157"/>
                  <a:pt x="182606" y="144408"/>
                  <a:pt x="182019" y="146920"/>
                </a:cubicBezTo>
                <a:lnTo>
                  <a:pt x="166720" y="146920"/>
                </a:lnTo>
                <a:lnTo>
                  <a:pt x="166720" y="130251"/>
                </a:lnTo>
                <a:lnTo>
                  <a:pt x="184726" y="130251"/>
                </a:lnTo>
                <a:cubicBezTo>
                  <a:pt x="186423" y="130251"/>
                  <a:pt x="187793" y="128881"/>
                  <a:pt x="187793" y="127185"/>
                </a:cubicBezTo>
                <a:cubicBezTo>
                  <a:pt x="187793" y="125489"/>
                  <a:pt x="186423" y="124119"/>
                  <a:pt x="184726" y="124119"/>
                </a:cubicBezTo>
                <a:lnTo>
                  <a:pt x="166720" y="124119"/>
                </a:lnTo>
                <a:lnTo>
                  <a:pt x="166720" y="107450"/>
                </a:lnTo>
                <a:lnTo>
                  <a:pt x="182019" y="107450"/>
                </a:lnTo>
                <a:cubicBezTo>
                  <a:pt x="182606" y="109962"/>
                  <a:pt x="183878" y="112212"/>
                  <a:pt x="185640" y="113974"/>
                </a:cubicBezTo>
                <a:cubicBezTo>
                  <a:pt x="188086" y="116420"/>
                  <a:pt x="191479" y="117921"/>
                  <a:pt x="195230" y="117921"/>
                </a:cubicBezTo>
                <a:cubicBezTo>
                  <a:pt x="198981" y="117921"/>
                  <a:pt x="202341" y="116420"/>
                  <a:pt x="204788" y="113974"/>
                </a:cubicBezTo>
                <a:cubicBezTo>
                  <a:pt x="207267" y="111527"/>
                  <a:pt x="208767" y="108135"/>
                  <a:pt x="208767" y="104384"/>
                </a:cubicBezTo>
                <a:cubicBezTo>
                  <a:pt x="208767" y="100665"/>
                  <a:pt x="207267" y="97272"/>
                  <a:pt x="204820" y="94826"/>
                </a:cubicBezTo>
                <a:cubicBezTo>
                  <a:pt x="202341" y="92379"/>
                  <a:pt x="198981" y="90846"/>
                  <a:pt x="195230" y="90846"/>
                </a:cubicBezTo>
                <a:cubicBezTo>
                  <a:pt x="191479" y="90846"/>
                  <a:pt x="188086" y="92379"/>
                  <a:pt x="185640" y="94826"/>
                </a:cubicBezTo>
                <a:cubicBezTo>
                  <a:pt x="183878" y="96555"/>
                  <a:pt x="182606" y="98806"/>
                  <a:pt x="182019" y="101317"/>
                </a:cubicBezTo>
                <a:lnTo>
                  <a:pt x="166720" y="101317"/>
                </a:lnTo>
                <a:lnTo>
                  <a:pt x="166720" y="84649"/>
                </a:lnTo>
                <a:lnTo>
                  <a:pt x="184726" y="84649"/>
                </a:lnTo>
                <a:cubicBezTo>
                  <a:pt x="186423" y="84649"/>
                  <a:pt x="187793" y="83279"/>
                  <a:pt x="187793" y="81582"/>
                </a:cubicBezTo>
                <a:cubicBezTo>
                  <a:pt x="187793" y="79919"/>
                  <a:pt x="186423" y="78516"/>
                  <a:pt x="184726" y="78516"/>
                </a:cubicBezTo>
                <a:lnTo>
                  <a:pt x="166720" y="78516"/>
                </a:lnTo>
                <a:lnTo>
                  <a:pt x="166720" y="61847"/>
                </a:lnTo>
                <a:lnTo>
                  <a:pt x="182019" y="61847"/>
                </a:lnTo>
                <a:cubicBezTo>
                  <a:pt x="182606" y="64359"/>
                  <a:pt x="183878" y="66610"/>
                  <a:pt x="185640" y="68371"/>
                </a:cubicBezTo>
                <a:cubicBezTo>
                  <a:pt x="188086" y="70818"/>
                  <a:pt x="191479" y="72318"/>
                  <a:pt x="195230" y="72318"/>
                </a:cubicBezTo>
                <a:cubicBezTo>
                  <a:pt x="198981" y="72318"/>
                  <a:pt x="202341" y="70818"/>
                  <a:pt x="204820" y="68371"/>
                </a:cubicBezTo>
                <a:cubicBezTo>
                  <a:pt x="207267" y="65925"/>
                  <a:pt x="208767" y="62532"/>
                  <a:pt x="208767" y="58814"/>
                </a:cubicBezTo>
                <a:cubicBezTo>
                  <a:pt x="208767" y="55062"/>
                  <a:pt x="207267" y="51670"/>
                  <a:pt x="204820" y="49223"/>
                </a:cubicBezTo>
                <a:cubicBezTo>
                  <a:pt x="202341" y="46777"/>
                  <a:pt x="198981" y="45244"/>
                  <a:pt x="195230" y="45244"/>
                </a:cubicBezTo>
                <a:cubicBezTo>
                  <a:pt x="191479" y="45244"/>
                  <a:pt x="188086" y="46777"/>
                  <a:pt x="185640" y="49223"/>
                </a:cubicBezTo>
                <a:cubicBezTo>
                  <a:pt x="183878" y="50985"/>
                  <a:pt x="182606" y="53236"/>
                  <a:pt x="182019" y="55747"/>
                </a:cubicBezTo>
                <a:lnTo>
                  <a:pt x="166427" y="55747"/>
                </a:lnTo>
                <a:cubicBezTo>
                  <a:pt x="165807" y="52355"/>
                  <a:pt x="164143" y="49321"/>
                  <a:pt x="161795" y="46973"/>
                </a:cubicBezTo>
                <a:cubicBezTo>
                  <a:pt x="159446" y="44624"/>
                  <a:pt x="156412" y="42960"/>
                  <a:pt x="153020" y="42341"/>
                </a:cubicBezTo>
                <a:lnTo>
                  <a:pt x="153020" y="26748"/>
                </a:lnTo>
                <a:cubicBezTo>
                  <a:pt x="155564" y="26161"/>
                  <a:pt x="157782" y="24889"/>
                  <a:pt x="159544" y="23127"/>
                </a:cubicBezTo>
                <a:cubicBezTo>
                  <a:pt x="161990" y="20681"/>
                  <a:pt x="163523" y="17289"/>
                  <a:pt x="163523" y="13537"/>
                </a:cubicBezTo>
                <a:cubicBezTo>
                  <a:pt x="163523" y="9786"/>
                  <a:pt x="161990" y="6426"/>
                  <a:pt x="159544" y="3980"/>
                </a:cubicBezTo>
                <a:cubicBezTo>
                  <a:pt x="157097" y="1501"/>
                  <a:pt x="153705" y="0"/>
                  <a:pt x="149986" y="0"/>
                </a:cubicBezTo>
                <a:cubicBezTo>
                  <a:pt x="146235" y="0"/>
                  <a:pt x="142842" y="1501"/>
                  <a:pt x="140396" y="3980"/>
                </a:cubicBezTo>
                <a:cubicBezTo>
                  <a:pt x="137949" y="6426"/>
                  <a:pt x="136449" y="9786"/>
                  <a:pt x="136449" y="13537"/>
                </a:cubicBezTo>
                <a:cubicBezTo>
                  <a:pt x="136449" y="17289"/>
                  <a:pt x="137949" y="20681"/>
                  <a:pt x="140396" y="23127"/>
                </a:cubicBezTo>
                <a:cubicBezTo>
                  <a:pt x="142157" y="24889"/>
                  <a:pt x="144408" y="26161"/>
                  <a:pt x="146920" y="26748"/>
                </a:cubicBezTo>
                <a:lnTo>
                  <a:pt x="146920" y="42047"/>
                </a:lnTo>
                <a:lnTo>
                  <a:pt x="130251" y="42047"/>
                </a:lnTo>
                <a:lnTo>
                  <a:pt x="130251" y="24041"/>
                </a:lnTo>
                <a:cubicBezTo>
                  <a:pt x="130251" y="22345"/>
                  <a:pt x="128881" y="20975"/>
                  <a:pt x="127185" y="20975"/>
                </a:cubicBezTo>
                <a:cubicBezTo>
                  <a:pt x="125489" y="20975"/>
                  <a:pt x="124119" y="22345"/>
                  <a:pt x="124119" y="24041"/>
                </a:cubicBezTo>
                <a:lnTo>
                  <a:pt x="124119" y="42047"/>
                </a:lnTo>
                <a:lnTo>
                  <a:pt x="107450" y="42047"/>
                </a:lnTo>
                <a:lnTo>
                  <a:pt x="107450" y="26748"/>
                </a:lnTo>
                <a:cubicBezTo>
                  <a:pt x="109962" y="26161"/>
                  <a:pt x="112212" y="24889"/>
                  <a:pt x="113974" y="23127"/>
                </a:cubicBezTo>
                <a:cubicBezTo>
                  <a:pt x="116420" y="20681"/>
                  <a:pt x="117921" y="17289"/>
                  <a:pt x="117921" y="13537"/>
                </a:cubicBezTo>
                <a:cubicBezTo>
                  <a:pt x="117921" y="9786"/>
                  <a:pt x="116420" y="6426"/>
                  <a:pt x="113974" y="3980"/>
                </a:cubicBezTo>
                <a:cubicBezTo>
                  <a:pt x="111527" y="1501"/>
                  <a:pt x="108135" y="0"/>
                  <a:pt x="104384" y="0"/>
                </a:cubicBezTo>
                <a:cubicBezTo>
                  <a:pt x="100665" y="0"/>
                  <a:pt x="97272" y="1501"/>
                  <a:pt x="94826" y="3980"/>
                </a:cubicBezTo>
                <a:cubicBezTo>
                  <a:pt x="92379" y="6426"/>
                  <a:pt x="90846" y="9786"/>
                  <a:pt x="90846" y="13537"/>
                </a:cubicBezTo>
                <a:cubicBezTo>
                  <a:pt x="90846" y="17289"/>
                  <a:pt x="92379" y="20681"/>
                  <a:pt x="94826" y="23127"/>
                </a:cubicBezTo>
                <a:cubicBezTo>
                  <a:pt x="96555" y="24889"/>
                  <a:pt x="98806" y="26161"/>
                  <a:pt x="101317" y="26748"/>
                </a:cubicBezTo>
                <a:lnTo>
                  <a:pt x="101317" y="42047"/>
                </a:lnTo>
                <a:lnTo>
                  <a:pt x="84649" y="42047"/>
                </a:lnTo>
                <a:lnTo>
                  <a:pt x="84649" y="24041"/>
                </a:lnTo>
                <a:cubicBezTo>
                  <a:pt x="84649" y="22345"/>
                  <a:pt x="83279" y="20975"/>
                  <a:pt x="81582" y="20975"/>
                </a:cubicBezTo>
                <a:cubicBezTo>
                  <a:pt x="79919" y="20975"/>
                  <a:pt x="78516" y="22345"/>
                  <a:pt x="78516" y="24041"/>
                </a:cubicBezTo>
                <a:lnTo>
                  <a:pt x="78516" y="42047"/>
                </a:lnTo>
                <a:lnTo>
                  <a:pt x="61847" y="42047"/>
                </a:lnTo>
                <a:lnTo>
                  <a:pt x="61847" y="26748"/>
                </a:lnTo>
                <a:cubicBezTo>
                  <a:pt x="64359" y="26161"/>
                  <a:pt x="66610" y="24889"/>
                  <a:pt x="68371" y="23127"/>
                </a:cubicBezTo>
                <a:cubicBezTo>
                  <a:pt x="70818" y="20681"/>
                  <a:pt x="72318" y="17289"/>
                  <a:pt x="72318" y="13537"/>
                </a:cubicBezTo>
                <a:cubicBezTo>
                  <a:pt x="72318" y="9786"/>
                  <a:pt x="70818" y="6426"/>
                  <a:pt x="68371" y="3980"/>
                </a:cubicBezTo>
                <a:cubicBezTo>
                  <a:pt x="65925" y="1501"/>
                  <a:pt x="62532" y="0"/>
                  <a:pt x="5881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7FD"/>
              </a:solidFill>
            </a:endParaRPr>
          </a:p>
        </p:txBody>
      </p:sp>
      <p:cxnSp>
        <p:nvCxnSpPr>
          <p:cNvPr id="1479" name="Google Shape;1479;p35"/>
          <p:cNvCxnSpPr/>
          <p:nvPr/>
        </p:nvCxnSpPr>
        <p:spPr>
          <a:xfrm>
            <a:off x="2784275" y="3108638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</p:cxnSp>
      <p:sp>
        <p:nvSpPr>
          <p:cNvPr id="1480" name="Google Shape;1480;p35"/>
          <p:cNvSpPr txBox="1"/>
          <p:nvPr/>
        </p:nvSpPr>
        <p:spPr>
          <a:xfrm>
            <a:off x="899375" y="1464175"/>
            <a:ext cx="66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Cryptocurrency - </a:t>
            </a:r>
            <a:r>
              <a:rPr b="1" lang="en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medium of exchange created and stored electronically on the blockchain, using cryptographic techniques to verify the transfer of funds and an algorithm to control the creation of monetary units</a:t>
            </a:r>
            <a:endParaRPr b="1"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Blockchain Operation</a:t>
            </a:r>
            <a:endParaRPr/>
          </a:p>
        </p:txBody>
      </p:sp>
      <p:grpSp>
        <p:nvGrpSpPr>
          <p:cNvPr id="1486" name="Google Shape;1486;p36"/>
          <p:cNvGrpSpPr/>
          <p:nvPr/>
        </p:nvGrpSpPr>
        <p:grpSpPr>
          <a:xfrm>
            <a:off x="1641775" y="2269776"/>
            <a:ext cx="1055828" cy="1600547"/>
            <a:chOff x="6974158" y="2789537"/>
            <a:chExt cx="255247" cy="327458"/>
          </a:xfrm>
        </p:grpSpPr>
        <p:sp>
          <p:nvSpPr>
            <p:cNvPr id="1487" name="Google Shape;1487;p36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</p:grpSp>
      <p:grpSp>
        <p:nvGrpSpPr>
          <p:cNvPr id="1493" name="Google Shape;1493;p36"/>
          <p:cNvGrpSpPr/>
          <p:nvPr/>
        </p:nvGrpSpPr>
        <p:grpSpPr>
          <a:xfrm>
            <a:off x="6402895" y="2272576"/>
            <a:ext cx="1010511" cy="1594959"/>
            <a:chOff x="7530697" y="2790299"/>
            <a:chExt cx="244291" cy="326314"/>
          </a:xfrm>
        </p:grpSpPr>
        <p:sp>
          <p:nvSpPr>
            <p:cNvPr id="1494" name="Google Shape;1494;p36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75EF5"/>
            </a:solidFill>
            <a:ln cap="flat" cmpd="sng" w="9525">
              <a:solidFill>
                <a:srgbClr val="8E8B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5EF5"/>
                </a:solidFill>
              </a:endParaRPr>
            </a:p>
          </p:txBody>
        </p:sp>
      </p:grpSp>
      <p:grpSp>
        <p:nvGrpSpPr>
          <p:cNvPr id="1500" name="Google Shape;1500;p36"/>
          <p:cNvGrpSpPr/>
          <p:nvPr/>
        </p:nvGrpSpPr>
        <p:grpSpPr>
          <a:xfrm>
            <a:off x="1393205" y="2017275"/>
            <a:ext cx="332012" cy="355454"/>
            <a:chOff x="7055134" y="2919170"/>
            <a:chExt cx="290321" cy="310820"/>
          </a:xfrm>
        </p:grpSpPr>
        <p:sp>
          <p:nvSpPr>
            <p:cNvPr id="1501" name="Google Shape;1501;p36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6FFF"/>
                </a:solidFill>
              </a:endParaRPr>
            </a:p>
          </p:txBody>
        </p:sp>
      </p:grpSp>
      <p:sp>
        <p:nvSpPr>
          <p:cNvPr id="1515" name="Google Shape;1515;p36"/>
          <p:cNvSpPr/>
          <p:nvPr/>
        </p:nvSpPr>
        <p:spPr>
          <a:xfrm>
            <a:off x="3997126" y="2269768"/>
            <a:ext cx="1106245" cy="941710"/>
          </a:xfrm>
          <a:custGeom>
            <a:rect b="b" l="l" r="r" t="t"/>
            <a:pathLst>
              <a:path extrusionOk="0" h="207883" w="227155">
                <a:moveTo>
                  <a:pt x="84295" y="6638"/>
                </a:moveTo>
                <a:lnTo>
                  <a:pt x="84295" y="14482"/>
                </a:lnTo>
                <a:cubicBezTo>
                  <a:pt x="84295" y="15333"/>
                  <a:pt x="83941" y="16150"/>
                  <a:pt x="83373" y="16718"/>
                </a:cubicBezTo>
                <a:cubicBezTo>
                  <a:pt x="82769" y="17321"/>
                  <a:pt x="81988" y="17676"/>
                  <a:pt x="81101" y="17676"/>
                </a:cubicBezTo>
                <a:lnTo>
                  <a:pt x="47880" y="17676"/>
                </a:lnTo>
                <a:cubicBezTo>
                  <a:pt x="47028" y="17676"/>
                  <a:pt x="46212" y="17321"/>
                  <a:pt x="45644" y="16718"/>
                </a:cubicBezTo>
                <a:cubicBezTo>
                  <a:pt x="45040" y="16150"/>
                  <a:pt x="44685" y="15333"/>
                  <a:pt x="44685" y="14482"/>
                </a:cubicBezTo>
                <a:lnTo>
                  <a:pt x="44685" y="6638"/>
                </a:lnTo>
                <a:close/>
                <a:moveTo>
                  <a:pt x="182469" y="6638"/>
                </a:moveTo>
                <a:lnTo>
                  <a:pt x="182469" y="14482"/>
                </a:lnTo>
                <a:cubicBezTo>
                  <a:pt x="182469" y="15333"/>
                  <a:pt x="182114" y="16150"/>
                  <a:pt x="181546" y="16718"/>
                </a:cubicBezTo>
                <a:cubicBezTo>
                  <a:pt x="180943" y="17321"/>
                  <a:pt x="180162" y="17676"/>
                  <a:pt x="179274" y="17676"/>
                </a:cubicBezTo>
                <a:lnTo>
                  <a:pt x="146053" y="17676"/>
                </a:lnTo>
                <a:cubicBezTo>
                  <a:pt x="145166" y="17676"/>
                  <a:pt x="144385" y="17321"/>
                  <a:pt x="143782" y="16718"/>
                </a:cubicBezTo>
                <a:cubicBezTo>
                  <a:pt x="143214" y="16150"/>
                  <a:pt x="142859" y="15333"/>
                  <a:pt x="142859" y="14482"/>
                </a:cubicBezTo>
                <a:lnTo>
                  <a:pt x="142859" y="6638"/>
                </a:lnTo>
                <a:close/>
                <a:moveTo>
                  <a:pt x="171785" y="74003"/>
                </a:moveTo>
                <a:cubicBezTo>
                  <a:pt x="173986" y="74003"/>
                  <a:pt x="175974" y="74748"/>
                  <a:pt x="177393" y="75991"/>
                </a:cubicBezTo>
                <a:cubicBezTo>
                  <a:pt x="178671" y="77162"/>
                  <a:pt x="179487" y="78688"/>
                  <a:pt x="179487" y="80356"/>
                </a:cubicBezTo>
                <a:cubicBezTo>
                  <a:pt x="179487" y="82025"/>
                  <a:pt x="178671" y="83586"/>
                  <a:pt x="177393" y="84722"/>
                </a:cubicBezTo>
                <a:cubicBezTo>
                  <a:pt x="175974" y="85964"/>
                  <a:pt x="173986" y="86745"/>
                  <a:pt x="171785" y="86745"/>
                </a:cubicBezTo>
                <a:lnTo>
                  <a:pt x="152832" y="86745"/>
                </a:lnTo>
                <a:lnTo>
                  <a:pt x="152832" y="74003"/>
                </a:lnTo>
                <a:close/>
                <a:moveTo>
                  <a:pt x="171785" y="93418"/>
                </a:moveTo>
                <a:cubicBezTo>
                  <a:pt x="173986" y="93418"/>
                  <a:pt x="175974" y="94163"/>
                  <a:pt x="177393" y="95405"/>
                </a:cubicBezTo>
                <a:cubicBezTo>
                  <a:pt x="178671" y="96577"/>
                  <a:pt x="179487" y="98138"/>
                  <a:pt x="179487" y="99771"/>
                </a:cubicBezTo>
                <a:cubicBezTo>
                  <a:pt x="179487" y="101475"/>
                  <a:pt x="178671" y="103001"/>
                  <a:pt x="177393" y="104137"/>
                </a:cubicBezTo>
                <a:cubicBezTo>
                  <a:pt x="175974" y="105379"/>
                  <a:pt x="173986" y="106160"/>
                  <a:pt x="171785" y="106160"/>
                </a:cubicBezTo>
                <a:lnTo>
                  <a:pt x="152832" y="106160"/>
                </a:lnTo>
                <a:lnTo>
                  <a:pt x="152832" y="93418"/>
                </a:lnTo>
                <a:close/>
                <a:moveTo>
                  <a:pt x="64490" y="60338"/>
                </a:moveTo>
                <a:cubicBezTo>
                  <a:pt x="62645" y="60338"/>
                  <a:pt x="61154" y="61829"/>
                  <a:pt x="61154" y="63639"/>
                </a:cubicBezTo>
                <a:lnTo>
                  <a:pt x="61154" y="67401"/>
                </a:lnTo>
                <a:lnTo>
                  <a:pt x="55191" y="67401"/>
                </a:lnTo>
                <a:cubicBezTo>
                  <a:pt x="52423" y="67401"/>
                  <a:pt x="49903" y="68502"/>
                  <a:pt x="48057" y="70347"/>
                </a:cubicBezTo>
                <a:cubicBezTo>
                  <a:pt x="46247" y="72193"/>
                  <a:pt x="45111" y="74713"/>
                  <a:pt x="45111" y="77481"/>
                </a:cubicBezTo>
                <a:lnTo>
                  <a:pt x="45111" y="83515"/>
                </a:lnTo>
                <a:cubicBezTo>
                  <a:pt x="45111" y="86284"/>
                  <a:pt x="46247" y="88804"/>
                  <a:pt x="48057" y="90649"/>
                </a:cubicBezTo>
                <a:cubicBezTo>
                  <a:pt x="49903" y="92495"/>
                  <a:pt x="52423" y="93631"/>
                  <a:pt x="55191" y="93631"/>
                </a:cubicBezTo>
                <a:lnTo>
                  <a:pt x="73790" y="93631"/>
                </a:lnTo>
                <a:cubicBezTo>
                  <a:pt x="74748" y="93631"/>
                  <a:pt x="75600" y="94021"/>
                  <a:pt x="76239" y="94625"/>
                </a:cubicBezTo>
                <a:cubicBezTo>
                  <a:pt x="76842" y="95263"/>
                  <a:pt x="77232" y="96115"/>
                  <a:pt x="77232" y="97074"/>
                </a:cubicBezTo>
                <a:lnTo>
                  <a:pt x="77232" y="103072"/>
                </a:lnTo>
                <a:cubicBezTo>
                  <a:pt x="77232" y="104030"/>
                  <a:pt x="76842" y="104882"/>
                  <a:pt x="76239" y="105521"/>
                </a:cubicBezTo>
                <a:cubicBezTo>
                  <a:pt x="75600" y="106160"/>
                  <a:pt x="74748" y="106550"/>
                  <a:pt x="73790" y="106550"/>
                </a:cubicBezTo>
                <a:lnTo>
                  <a:pt x="55191" y="106550"/>
                </a:lnTo>
                <a:cubicBezTo>
                  <a:pt x="54269" y="106550"/>
                  <a:pt x="53417" y="106160"/>
                  <a:pt x="52778" y="105521"/>
                </a:cubicBezTo>
                <a:cubicBezTo>
                  <a:pt x="52139" y="104882"/>
                  <a:pt x="51749" y="104030"/>
                  <a:pt x="51749" y="103072"/>
                </a:cubicBezTo>
                <a:cubicBezTo>
                  <a:pt x="51749" y="101226"/>
                  <a:pt x="50258" y="99771"/>
                  <a:pt x="48412" y="99771"/>
                </a:cubicBezTo>
                <a:cubicBezTo>
                  <a:pt x="46567" y="99771"/>
                  <a:pt x="45111" y="101226"/>
                  <a:pt x="45111" y="103072"/>
                </a:cubicBezTo>
                <a:cubicBezTo>
                  <a:pt x="45111" y="105876"/>
                  <a:pt x="46247" y="108396"/>
                  <a:pt x="48057" y="110206"/>
                </a:cubicBezTo>
                <a:cubicBezTo>
                  <a:pt x="49903" y="112052"/>
                  <a:pt x="52423" y="113187"/>
                  <a:pt x="55191" y="113187"/>
                </a:cubicBezTo>
                <a:lnTo>
                  <a:pt x="61154" y="113187"/>
                </a:lnTo>
                <a:lnTo>
                  <a:pt x="61154" y="116488"/>
                </a:lnTo>
                <a:cubicBezTo>
                  <a:pt x="61154" y="118334"/>
                  <a:pt x="62645" y="119824"/>
                  <a:pt x="64490" y="119824"/>
                </a:cubicBezTo>
                <a:cubicBezTo>
                  <a:pt x="66336" y="119824"/>
                  <a:pt x="67827" y="118334"/>
                  <a:pt x="67827" y="116488"/>
                </a:cubicBezTo>
                <a:lnTo>
                  <a:pt x="67827" y="113187"/>
                </a:lnTo>
                <a:lnTo>
                  <a:pt x="73790" y="113187"/>
                </a:lnTo>
                <a:cubicBezTo>
                  <a:pt x="76594" y="113187"/>
                  <a:pt x="79114" y="112052"/>
                  <a:pt x="80924" y="110206"/>
                </a:cubicBezTo>
                <a:cubicBezTo>
                  <a:pt x="82769" y="108396"/>
                  <a:pt x="83905" y="105876"/>
                  <a:pt x="83905" y="103072"/>
                </a:cubicBezTo>
                <a:lnTo>
                  <a:pt x="83905" y="97074"/>
                </a:lnTo>
                <a:cubicBezTo>
                  <a:pt x="83905" y="94305"/>
                  <a:pt x="82769" y="91750"/>
                  <a:pt x="80924" y="89939"/>
                </a:cubicBezTo>
                <a:cubicBezTo>
                  <a:pt x="79114" y="88094"/>
                  <a:pt x="76594" y="86958"/>
                  <a:pt x="73790" y="86958"/>
                </a:cubicBezTo>
                <a:lnTo>
                  <a:pt x="55191" y="86958"/>
                </a:lnTo>
                <a:cubicBezTo>
                  <a:pt x="54269" y="86958"/>
                  <a:pt x="53381" y="86568"/>
                  <a:pt x="52778" y="85964"/>
                </a:cubicBezTo>
                <a:cubicBezTo>
                  <a:pt x="52139" y="85325"/>
                  <a:pt x="51749" y="84438"/>
                  <a:pt x="51749" y="83515"/>
                </a:cubicBezTo>
                <a:lnTo>
                  <a:pt x="51749" y="77517"/>
                </a:lnTo>
                <a:cubicBezTo>
                  <a:pt x="51749" y="76559"/>
                  <a:pt x="52139" y="75707"/>
                  <a:pt x="52778" y="75068"/>
                </a:cubicBezTo>
                <a:cubicBezTo>
                  <a:pt x="53381" y="74429"/>
                  <a:pt x="54269" y="74039"/>
                  <a:pt x="55191" y="74039"/>
                </a:cubicBezTo>
                <a:lnTo>
                  <a:pt x="73790" y="74039"/>
                </a:lnTo>
                <a:cubicBezTo>
                  <a:pt x="74748" y="74039"/>
                  <a:pt x="75600" y="74429"/>
                  <a:pt x="76239" y="75068"/>
                </a:cubicBezTo>
                <a:cubicBezTo>
                  <a:pt x="76842" y="75707"/>
                  <a:pt x="77232" y="76559"/>
                  <a:pt x="77232" y="77517"/>
                </a:cubicBezTo>
                <a:cubicBezTo>
                  <a:pt x="77232" y="79327"/>
                  <a:pt x="78723" y="80818"/>
                  <a:pt x="80569" y="80818"/>
                </a:cubicBezTo>
                <a:cubicBezTo>
                  <a:pt x="82414" y="80818"/>
                  <a:pt x="83905" y="79327"/>
                  <a:pt x="83905" y="77517"/>
                </a:cubicBezTo>
                <a:cubicBezTo>
                  <a:pt x="83905" y="74713"/>
                  <a:pt x="82769" y="72193"/>
                  <a:pt x="80924" y="70347"/>
                </a:cubicBezTo>
                <a:cubicBezTo>
                  <a:pt x="79114" y="68502"/>
                  <a:pt x="76594" y="67401"/>
                  <a:pt x="73790" y="67401"/>
                </a:cubicBezTo>
                <a:lnTo>
                  <a:pt x="67827" y="67401"/>
                </a:lnTo>
                <a:lnTo>
                  <a:pt x="67827" y="63639"/>
                </a:lnTo>
                <a:cubicBezTo>
                  <a:pt x="67827" y="61829"/>
                  <a:pt x="66336" y="60338"/>
                  <a:pt x="64490" y="60338"/>
                </a:cubicBezTo>
                <a:close/>
                <a:moveTo>
                  <a:pt x="157766" y="60338"/>
                </a:moveTo>
                <a:cubicBezTo>
                  <a:pt x="155956" y="60338"/>
                  <a:pt x="154465" y="61829"/>
                  <a:pt x="154465" y="63639"/>
                </a:cubicBezTo>
                <a:lnTo>
                  <a:pt x="154465" y="67330"/>
                </a:lnTo>
                <a:lnTo>
                  <a:pt x="142504" y="67330"/>
                </a:lnTo>
                <a:cubicBezTo>
                  <a:pt x="140658" y="67330"/>
                  <a:pt x="139167" y="68821"/>
                  <a:pt x="139167" y="70667"/>
                </a:cubicBezTo>
                <a:cubicBezTo>
                  <a:pt x="139167" y="72512"/>
                  <a:pt x="140658" y="74003"/>
                  <a:pt x="142504" y="74003"/>
                </a:cubicBezTo>
                <a:lnTo>
                  <a:pt x="146160" y="74003"/>
                </a:lnTo>
                <a:lnTo>
                  <a:pt x="146160" y="106160"/>
                </a:lnTo>
                <a:lnTo>
                  <a:pt x="142504" y="106160"/>
                </a:lnTo>
                <a:cubicBezTo>
                  <a:pt x="140658" y="106160"/>
                  <a:pt x="139167" y="107650"/>
                  <a:pt x="139167" y="109496"/>
                </a:cubicBezTo>
                <a:cubicBezTo>
                  <a:pt x="139167" y="111342"/>
                  <a:pt x="140658" y="112832"/>
                  <a:pt x="142504" y="112832"/>
                </a:cubicBezTo>
                <a:lnTo>
                  <a:pt x="154465" y="112832"/>
                </a:lnTo>
                <a:lnTo>
                  <a:pt x="154465" y="116488"/>
                </a:lnTo>
                <a:cubicBezTo>
                  <a:pt x="154465" y="118334"/>
                  <a:pt x="155956" y="119824"/>
                  <a:pt x="157766" y="119824"/>
                </a:cubicBezTo>
                <a:cubicBezTo>
                  <a:pt x="159611" y="119824"/>
                  <a:pt x="161102" y="118334"/>
                  <a:pt x="161102" y="116488"/>
                </a:cubicBezTo>
                <a:lnTo>
                  <a:pt x="161102" y="112832"/>
                </a:lnTo>
                <a:lnTo>
                  <a:pt x="168449" y="112832"/>
                </a:lnTo>
                <a:lnTo>
                  <a:pt x="168449" y="116488"/>
                </a:lnTo>
                <a:cubicBezTo>
                  <a:pt x="168449" y="118334"/>
                  <a:pt x="169940" y="119824"/>
                  <a:pt x="171785" y="119824"/>
                </a:cubicBezTo>
                <a:cubicBezTo>
                  <a:pt x="173631" y="119824"/>
                  <a:pt x="175122" y="118334"/>
                  <a:pt x="175122" y="116488"/>
                </a:cubicBezTo>
                <a:lnTo>
                  <a:pt x="175122" y="112477"/>
                </a:lnTo>
                <a:cubicBezTo>
                  <a:pt x="177677" y="111910"/>
                  <a:pt x="179949" y="110738"/>
                  <a:pt x="181794" y="109141"/>
                </a:cubicBezTo>
                <a:cubicBezTo>
                  <a:pt x="184492" y="106763"/>
                  <a:pt x="186160" y="103462"/>
                  <a:pt x="186160" y="99771"/>
                </a:cubicBezTo>
                <a:cubicBezTo>
                  <a:pt x="186160" y="95938"/>
                  <a:pt x="184314" y="92495"/>
                  <a:pt x="181368" y="90081"/>
                </a:cubicBezTo>
                <a:cubicBezTo>
                  <a:pt x="184314" y="87668"/>
                  <a:pt x="186160" y="84225"/>
                  <a:pt x="186160" y="80356"/>
                </a:cubicBezTo>
                <a:cubicBezTo>
                  <a:pt x="186160" y="76701"/>
                  <a:pt x="184492" y="73400"/>
                  <a:pt x="181794" y="71022"/>
                </a:cubicBezTo>
                <a:cubicBezTo>
                  <a:pt x="179949" y="69425"/>
                  <a:pt x="177677" y="68253"/>
                  <a:pt x="175122" y="67685"/>
                </a:cubicBezTo>
                <a:lnTo>
                  <a:pt x="175122" y="63639"/>
                </a:lnTo>
                <a:cubicBezTo>
                  <a:pt x="175122" y="61829"/>
                  <a:pt x="173631" y="60338"/>
                  <a:pt x="171785" y="60338"/>
                </a:cubicBezTo>
                <a:cubicBezTo>
                  <a:pt x="169940" y="60338"/>
                  <a:pt x="168449" y="61829"/>
                  <a:pt x="168449" y="63639"/>
                </a:cubicBezTo>
                <a:lnTo>
                  <a:pt x="168449" y="67330"/>
                </a:lnTo>
                <a:lnTo>
                  <a:pt x="161102" y="67330"/>
                </a:lnTo>
                <a:lnTo>
                  <a:pt x="161102" y="63639"/>
                </a:lnTo>
                <a:cubicBezTo>
                  <a:pt x="161102" y="61829"/>
                  <a:pt x="159611" y="60338"/>
                  <a:pt x="157766" y="60338"/>
                </a:cubicBezTo>
                <a:close/>
                <a:moveTo>
                  <a:pt x="155151" y="43784"/>
                </a:moveTo>
                <a:cubicBezTo>
                  <a:pt x="154960" y="43784"/>
                  <a:pt x="154767" y="43800"/>
                  <a:pt x="154571" y="43834"/>
                </a:cubicBezTo>
                <a:cubicBezTo>
                  <a:pt x="143462" y="45751"/>
                  <a:pt x="133702" y="51607"/>
                  <a:pt x="126709" y="59912"/>
                </a:cubicBezTo>
                <a:cubicBezTo>
                  <a:pt x="119859" y="68076"/>
                  <a:pt x="115707" y="78617"/>
                  <a:pt x="115707" y="90081"/>
                </a:cubicBezTo>
                <a:cubicBezTo>
                  <a:pt x="115707" y="103036"/>
                  <a:pt x="120960" y="114784"/>
                  <a:pt x="129478" y="123267"/>
                </a:cubicBezTo>
                <a:cubicBezTo>
                  <a:pt x="137961" y="131750"/>
                  <a:pt x="149709" y="137039"/>
                  <a:pt x="162664" y="137039"/>
                </a:cubicBezTo>
                <a:cubicBezTo>
                  <a:pt x="175619" y="137039"/>
                  <a:pt x="187367" y="131750"/>
                  <a:pt x="195849" y="123267"/>
                </a:cubicBezTo>
                <a:cubicBezTo>
                  <a:pt x="204368" y="114784"/>
                  <a:pt x="209621" y="103036"/>
                  <a:pt x="209621" y="90081"/>
                </a:cubicBezTo>
                <a:cubicBezTo>
                  <a:pt x="209621" y="78617"/>
                  <a:pt x="205468" y="68076"/>
                  <a:pt x="198618" y="59912"/>
                </a:cubicBezTo>
                <a:cubicBezTo>
                  <a:pt x="191626" y="51607"/>
                  <a:pt x="181865" y="45751"/>
                  <a:pt x="170721" y="43834"/>
                </a:cubicBezTo>
                <a:cubicBezTo>
                  <a:pt x="170529" y="43800"/>
                  <a:pt x="170339" y="43784"/>
                  <a:pt x="170151" y="43784"/>
                </a:cubicBezTo>
                <a:cubicBezTo>
                  <a:pt x="168565" y="43784"/>
                  <a:pt x="167173" y="44949"/>
                  <a:pt x="166887" y="46567"/>
                </a:cubicBezTo>
                <a:cubicBezTo>
                  <a:pt x="166568" y="48377"/>
                  <a:pt x="167810" y="50081"/>
                  <a:pt x="169620" y="50400"/>
                </a:cubicBezTo>
                <a:cubicBezTo>
                  <a:pt x="179168" y="52033"/>
                  <a:pt x="187580" y="57073"/>
                  <a:pt x="193542" y="64172"/>
                </a:cubicBezTo>
                <a:cubicBezTo>
                  <a:pt x="199399" y="71164"/>
                  <a:pt x="202948" y="80214"/>
                  <a:pt x="202948" y="90081"/>
                </a:cubicBezTo>
                <a:cubicBezTo>
                  <a:pt x="202948" y="101191"/>
                  <a:pt x="198440" y="111271"/>
                  <a:pt x="191164" y="118582"/>
                </a:cubicBezTo>
                <a:cubicBezTo>
                  <a:pt x="183853" y="125858"/>
                  <a:pt x="173808" y="130366"/>
                  <a:pt x="162664" y="130366"/>
                </a:cubicBezTo>
                <a:cubicBezTo>
                  <a:pt x="151519" y="130366"/>
                  <a:pt x="141474" y="125858"/>
                  <a:pt x="134163" y="118582"/>
                </a:cubicBezTo>
                <a:cubicBezTo>
                  <a:pt x="126887" y="111271"/>
                  <a:pt x="122379" y="101191"/>
                  <a:pt x="122379" y="90081"/>
                </a:cubicBezTo>
                <a:cubicBezTo>
                  <a:pt x="122379" y="80214"/>
                  <a:pt x="125929" y="71164"/>
                  <a:pt x="131785" y="64172"/>
                </a:cubicBezTo>
                <a:cubicBezTo>
                  <a:pt x="137748" y="57073"/>
                  <a:pt x="146160" y="52033"/>
                  <a:pt x="155707" y="50400"/>
                </a:cubicBezTo>
                <a:cubicBezTo>
                  <a:pt x="157517" y="50081"/>
                  <a:pt x="158724" y="48377"/>
                  <a:pt x="158440" y="46567"/>
                </a:cubicBezTo>
                <a:cubicBezTo>
                  <a:pt x="158154" y="44949"/>
                  <a:pt x="156762" y="43784"/>
                  <a:pt x="155151" y="43784"/>
                </a:cubicBezTo>
                <a:close/>
                <a:moveTo>
                  <a:pt x="65839" y="143791"/>
                </a:moveTo>
                <a:cubicBezTo>
                  <a:pt x="64987" y="143791"/>
                  <a:pt x="64136" y="144119"/>
                  <a:pt x="63497" y="144776"/>
                </a:cubicBezTo>
                <a:cubicBezTo>
                  <a:pt x="62183" y="146054"/>
                  <a:pt x="62183" y="148183"/>
                  <a:pt x="63497" y="149461"/>
                </a:cubicBezTo>
                <a:lnTo>
                  <a:pt x="65697" y="151697"/>
                </a:lnTo>
                <a:lnTo>
                  <a:pt x="30133" y="151697"/>
                </a:lnTo>
                <a:cubicBezTo>
                  <a:pt x="28288" y="151697"/>
                  <a:pt x="26797" y="153188"/>
                  <a:pt x="26797" y="155033"/>
                </a:cubicBezTo>
                <a:cubicBezTo>
                  <a:pt x="26797" y="156844"/>
                  <a:pt x="28288" y="158334"/>
                  <a:pt x="30133" y="158334"/>
                </a:cubicBezTo>
                <a:lnTo>
                  <a:pt x="65697" y="158334"/>
                </a:lnTo>
                <a:lnTo>
                  <a:pt x="63497" y="160570"/>
                </a:lnTo>
                <a:cubicBezTo>
                  <a:pt x="62183" y="161848"/>
                  <a:pt x="62183" y="163978"/>
                  <a:pt x="63497" y="165255"/>
                </a:cubicBezTo>
                <a:cubicBezTo>
                  <a:pt x="64136" y="165912"/>
                  <a:pt x="64987" y="166240"/>
                  <a:pt x="65839" y="166240"/>
                </a:cubicBezTo>
                <a:cubicBezTo>
                  <a:pt x="66691" y="166240"/>
                  <a:pt x="67543" y="165912"/>
                  <a:pt x="68182" y="165255"/>
                </a:cubicBezTo>
                <a:lnTo>
                  <a:pt x="76097" y="157376"/>
                </a:lnTo>
                <a:cubicBezTo>
                  <a:pt x="77374" y="156063"/>
                  <a:pt x="77374" y="153969"/>
                  <a:pt x="76097" y="152655"/>
                </a:cubicBezTo>
                <a:lnTo>
                  <a:pt x="68182" y="144776"/>
                </a:lnTo>
                <a:cubicBezTo>
                  <a:pt x="67543" y="144119"/>
                  <a:pt x="66691" y="143791"/>
                  <a:pt x="65839" y="143791"/>
                </a:cubicBezTo>
                <a:close/>
                <a:moveTo>
                  <a:pt x="161333" y="143791"/>
                </a:moveTo>
                <a:cubicBezTo>
                  <a:pt x="160481" y="143791"/>
                  <a:pt x="159629" y="144119"/>
                  <a:pt x="158972" y="144776"/>
                </a:cubicBezTo>
                <a:lnTo>
                  <a:pt x="151058" y="152655"/>
                </a:lnTo>
                <a:cubicBezTo>
                  <a:pt x="149780" y="153969"/>
                  <a:pt x="149780" y="156063"/>
                  <a:pt x="151058" y="157376"/>
                </a:cubicBezTo>
                <a:lnTo>
                  <a:pt x="158972" y="165255"/>
                </a:lnTo>
                <a:cubicBezTo>
                  <a:pt x="159629" y="165912"/>
                  <a:pt x="160481" y="166240"/>
                  <a:pt x="161333" y="166240"/>
                </a:cubicBezTo>
                <a:cubicBezTo>
                  <a:pt x="162185" y="166240"/>
                  <a:pt x="163036" y="165912"/>
                  <a:pt x="163693" y="165255"/>
                </a:cubicBezTo>
                <a:cubicBezTo>
                  <a:pt x="164971" y="163978"/>
                  <a:pt x="164971" y="161848"/>
                  <a:pt x="163693" y="160570"/>
                </a:cubicBezTo>
                <a:lnTo>
                  <a:pt x="161457" y="158334"/>
                </a:lnTo>
                <a:lnTo>
                  <a:pt x="197056" y="158334"/>
                </a:lnTo>
                <a:cubicBezTo>
                  <a:pt x="198866" y="158334"/>
                  <a:pt x="200357" y="156844"/>
                  <a:pt x="200357" y="155033"/>
                </a:cubicBezTo>
                <a:cubicBezTo>
                  <a:pt x="200357" y="153188"/>
                  <a:pt x="198866" y="151697"/>
                  <a:pt x="197056" y="151697"/>
                </a:cubicBezTo>
                <a:lnTo>
                  <a:pt x="161457" y="151697"/>
                </a:lnTo>
                <a:lnTo>
                  <a:pt x="163693" y="149461"/>
                </a:lnTo>
                <a:cubicBezTo>
                  <a:pt x="164971" y="148183"/>
                  <a:pt x="164971" y="146054"/>
                  <a:pt x="163693" y="144776"/>
                </a:cubicBezTo>
                <a:cubicBezTo>
                  <a:pt x="163036" y="144119"/>
                  <a:pt x="162185" y="143791"/>
                  <a:pt x="161333" y="143791"/>
                </a:cubicBezTo>
                <a:close/>
                <a:moveTo>
                  <a:pt x="51536" y="187119"/>
                </a:moveTo>
                <a:cubicBezTo>
                  <a:pt x="49690" y="187119"/>
                  <a:pt x="48199" y="188610"/>
                  <a:pt x="48199" y="190455"/>
                </a:cubicBezTo>
                <a:cubicBezTo>
                  <a:pt x="48199" y="192301"/>
                  <a:pt x="49690" y="193792"/>
                  <a:pt x="51536" y="193792"/>
                </a:cubicBezTo>
                <a:lnTo>
                  <a:pt x="77481" y="193792"/>
                </a:lnTo>
                <a:cubicBezTo>
                  <a:pt x="79291" y="193792"/>
                  <a:pt x="80782" y="192301"/>
                  <a:pt x="80782" y="190455"/>
                </a:cubicBezTo>
                <a:cubicBezTo>
                  <a:pt x="80782" y="188610"/>
                  <a:pt x="79291" y="187119"/>
                  <a:pt x="77481" y="187119"/>
                </a:cubicBezTo>
                <a:close/>
                <a:moveTo>
                  <a:pt x="149709" y="187119"/>
                </a:moveTo>
                <a:cubicBezTo>
                  <a:pt x="147863" y="187119"/>
                  <a:pt x="146372" y="188610"/>
                  <a:pt x="146372" y="190455"/>
                </a:cubicBezTo>
                <a:cubicBezTo>
                  <a:pt x="146372" y="192301"/>
                  <a:pt x="147863" y="193792"/>
                  <a:pt x="149709" y="193792"/>
                </a:cubicBezTo>
                <a:lnTo>
                  <a:pt x="175619" y="193792"/>
                </a:lnTo>
                <a:cubicBezTo>
                  <a:pt x="177464" y="193792"/>
                  <a:pt x="178955" y="192301"/>
                  <a:pt x="178955" y="190455"/>
                </a:cubicBezTo>
                <a:cubicBezTo>
                  <a:pt x="178955" y="188610"/>
                  <a:pt x="177464" y="187119"/>
                  <a:pt x="175619" y="187119"/>
                </a:cubicBezTo>
                <a:close/>
                <a:moveTo>
                  <a:pt x="98173" y="179665"/>
                </a:moveTo>
                <a:lnTo>
                  <a:pt x="98173" y="192762"/>
                </a:lnTo>
                <a:cubicBezTo>
                  <a:pt x="98173" y="195886"/>
                  <a:pt x="99132" y="198796"/>
                  <a:pt x="100764" y="201210"/>
                </a:cubicBezTo>
                <a:lnTo>
                  <a:pt x="15120" y="201210"/>
                </a:lnTo>
                <a:cubicBezTo>
                  <a:pt x="12777" y="201210"/>
                  <a:pt x="10683" y="200287"/>
                  <a:pt x="9157" y="198725"/>
                </a:cubicBezTo>
                <a:cubicBezTo>
                  <a:pt x="7595" y="197199"/>
                  <a:pt x="6637" y="195069"/>
                  <a:pt x="6637" y="192762"/>
                </a:cubicBezTo>
                <a:lnTo>
                  <a:pt x="6637" y="179665"/>
                </a:lnTo>
                <a:close/>
                <a:moveTo>
                  <a:pt x="220517" y="179665"/>
                </a:moveTo>
                <a:lnTo>
                  <a:pt x="220517" y="192762"/>
                </a:lnTo>
                <a:cubicBezTo>
                  <a:pt x="220517" y="195069"/>
                  <a:pt x="219559" y="197199"/>
                  <a:pt x="217997" y="198725"/>
                </a:cubicBezTo>
                <a:cubicBezTo>
                  <a:pt x="216471" y="200287"/>
                  <a:pt x="214377" y="201210"/>
                  <a:pt x="212034" y="201210"/>
                </a:cubicBezTo>
                <a:lnTo>
                  <a:pt x="113293" y="201210"/>
                </a:lnTo>
                <a:cubicBezTo>
                  <a:pt x="110951" y="201210"/>
                  <a:pt x="108857" y="200287"/>
                  <a:pt x="107330" y="198725"/>
                </a:cubicBezTo>
                <a:cubicBezTo>
                  <a:pt x="105769" y="197199"/>
                  <a:pt x="104810" y="195069"/>
                  <a:pt x="104810" y="192762"/>
                </a:cubicBezTo>
                <a:lnTo>
                  <a:pt x="104810" y="179665"/>
                </a:lnTo>
                <a:close/>
                <a:moveTo>
                  <a:pt x="15120" y="0"/>
                </a:moveTo>
                <a:cubicBezTo>
                  <a:pt x="10967" y="0"/>
                  <a:pt x="7170" y="1704"/>
                  <a:pt x="4437" y="4437"/>
                </a:cubicBezTo>
                <a:cubicBezTo>
                  <a:pt x="1704" y="7170"/>
                  <a:pt x="0" y="10932"/>
                  <a:pt x="0" y="15120"/>
                </a:cubicBezTo>
                <a:lnTo>
                  <a:pt x="0" y="129727"/>
                </a:lnTo>
                <a:cubicBezTo>
                  <a:pt x="0" y="131537"/>
                  <a:pt x="1491" y="133063"/>
                  <a:pt x="3336" y="133063"/>
                </a:cubicBezTo>
                <a:cubicBezTo>
                  <a:pt x="5182" y="133063"/>
                  <a:pt x="6637" y="131537"/>
                  <a:pt x="6637" y="129727"/>
                </a:cubicBezTo>
                <a:lnTo>
                  <a:pt x="6637" y="15120"/>
                </a:lnTo>
                <a:cubicBezTo>
                  <a:pt x="6637" y="12778"/>
                  <a:pt x="7595" y="10684"/>
                  <a:pt x="9157" y="9122"/>
                </a:cubicBezTo>
                <a:cubicBezTo>
                  <a:pt x="10683" y="7596"/>
                  <a:pt x="12777" y="6638"/>
                  <a:pt x="15120" y="6638"/>
                </a:cubicBezTo>
                <a:lnTo>
                  <a:pt x="38013" y="6638"/>
                </a:lnTo>
                <a:lnTo>
                  <a:pt x="38013" y="14482"/>
                </a:lnTo>
                <a:cubicBezTo>
                  <a:pt x="38013" y="17179"/>
                  <a:pt x="39149" y="19664"/>
                  <a:pt x="40923" y="21438"/>
                </a:cubicBezTo>
                <a:cubicBezTo>
                  <a:pt x="42698" y="23213"/>
                  <a:pt x="45182" y="24349"/>
                  <a:pt x="47880" y="24349"/>
                </a:cubicBezTo>
                <a:lnTo>
                  <a:pt x="81101" y="24349"/>
                </a:lnTo>
                <a:cubicBezTo>
                  <a:pt x="83799" y="24349"/>
                  <a:pt x="86283" y="23213"/>
                  <a:pt x="88058" y="21438"/>
                </a:cubicBezTo>
                <a:cubicBezTo>
                  <a:pt x="89868" y="19664"/>
                  <a:pt x="90968" y="17179"/>
                  <a:pt x="90968" y="14482"/>
                </a:cubicBezTo>
                <a:lnTo>
                  <a:pt x="90968" y="6638"/>
                </a:lnTo>
                <a:lnTo>
                  <a:pt x="100764" y="6638"/>
                </a:lnTo>
                <a:cubicBezTo>
                  <a:pt x="99132" y="9087"/>
                  <a:pt x="98173" y="11962"/>
                  <a:pt x="98173" y="15120"/>
                </a:cubicBezTo>
                <a:lnTo>
                  <a:pt x="98173" y="57392"/>
                </a:lnTo>
                <a:cubicBezTo>
                  <a:pt x="95902" y="55050"/>
                  <a:pt x="93382" y="52956"/>
                  <a:pt x="90684" y="51146"/>
                </a:cubicBezTo>
                <a:cubicBezTo>
                  <a:pt x="85325" y="47525"/>
                  <a:pt x="79185" y="44970"/>
                  <a:pt x="72583" y="43834"/>
                </a:cubicBezTo>
                <a:cubicBezTo>
                  <a:pt x="72388" y="43800"/>
                  <a:pt x="72194" y="43784"/>
                  <a:pt x="72003" y="43784"/>
                </a:cubicBezTo>
                <a:cubicBezTo>
                  <a:pt x="70392" y="43784"/>
                  <a:pt x="69000" y="44949"/>
                  <a:pt x="68714" y="46567"/>
                </a:cubicBezTo>
                <a:cubicBezTo>
                  <a:pt x="68430" y="48377"/>
                  <a:pt x="69637" y="50081"/>
                  <a:pt x="71447" y="50400"/>
                </a:cubicBezTo>
                <a:cubicBezTo>
                  <a:pt x="77126" y="51359"/>
                  <a:pt x="82379" y="53559"/>
                  <a:pt x="86993" y="56647"/>
                </a:cubicBezTo>
                <a:cubicBezTo>
                  <a:pt x="91430" y="59629"/>
                  <a:pt x="95227" y="63462"/>
                  <a:pt x="98173" y="67934"/>
                </a:cubicBezTo>
                <a:lnTo>
                  <a:pt x="98173" y="112229"/>
                </a:lnTo>
                <a:cubicBezTo>
                  <a:pt x="94588" y="117659"/>
                  <a:pt x="89726" y="122167"/>
                  <a:pt x="84012" y="125361"/>
                </a:cubicBezTo>
                <a:cubicBezTo>
                  <a:pt x="78226" y="128556"/>
                  <a:pt x="71589" y="130366"/>
                  <a:pt x="64490" y="130366"/>
                </a:cubicBezTo>
                <a:cubicBezTo>
                  <a:pt x="53381" y="130366"/>
                  <a:pt x="43301" y="125858"/>
                  <a:pt x="35990" y="118582"/>
                </a:cubicBezTo>
                <a:cubicBezTo>
                  <a:pt x="28714" y="111271"/>
                  <a:pt x="24206" y="101191"/>
                  <a:pt x="24206" y="90081"/>
                </a:cubicBezTo>
                <a:cubicBezTo>
                  <a:pt x="24206" y="80214"/>
                  <a:pt x="27755" y="71164"/>
                  <a:pt x="33612" y="64172"/>
                </a:cubicBezTo>
                <a:cubicBezTo>
                  <a:pt x="39610" y="57073"/>
                  <a:pt x="47986" y="52033"/>
                  <a:pt x="57534" y="50400"/>
                </a:cubicBezTo>
                <a:cubicBezTo>
                  <a:pt x="59344" y="50081"/>
                  <a:pt x="60586" y="48377"/>
                  <a:pt x="60267" y="46567"/>
                </a:cubicBezTo>
                <a:cubicBezTo>
                  <a:pt x="59981" y="44949"/>
                  <a:pt x="58589" y="43784"/>
                  <a:pt x="57003" y="43784"/>
                </a:cubicBezTo>
                <a:cubicBezTo>
                  <a:pt x="56816" y="43784"/>
                  <a:pt x="56625" y="43800"/>
                  <a:pt x="56434" y="43834"/>
                </a:cubicBezTo>
                <a:cubicBezTo>
                  <a:pt x="45324" y="45751"/>
                  <a:pt x="35528" y="51607"/>
                  <a:pt x="28536" y="59912"/>
                </a:cubicBezTo>
                <a:cubicBezTo>
                  <a:pt x="21686" y="68076"/>
                  <a:pt x="17569" y="78617"/>
                  <a:pt x="17569" y="90081"/>
                </a:cubicBezTo>
                <a:cubicBezTo>
                  <a:pt x="17569" y="103036"/>
                  <a:pt x="22822" y="114784"/>
                  <a:pt x="31305" y="123267"/>
                </a:cubicBezTo>
                <a:cubicBezTo>
                  <a:pt x="39787" y="131750"/>
                  <a:pt x="51536" y="137039"/>
                  <a:pt x="64490" y="137039"/>
                </a:cubicBezTo>
                <a:cubicBezTo>
                  <a:pt x="72725" y="137039"/>
                  <a:pt x="80462" y="134909"/>
                  <a:pt x="87206" y="131147"/>
                </a:cubicBezTo>
                <a:cubicBezTo>
                  <a:pt x="91288" y="128911"/>
                  <a:pt x="94979" y="126071"/>
                  <a:pt x="98173" y="122770"/>
                </a:cubicBezTo>
                <a:lnTo>
                  <a:pt x="98173" y="173028"/>
                </a:lnTo>
                <a:lnTo>
                  <a:pt x="6637" y="173028"/>
                </a:lnTo>
                <a:lnTo>
                  <a:pt x="6637" y="144811"/>
                </a:lnTo>
                <a:cubicBezTo>
                  <a:pt x="6637" y="142966"/>
                  <a:pt x="5182" y="141475"/>
                  <a:pt x="3336" y="141475"/>
                </a:cubicBezTo>
                <a:cubicBezTo>
                  <a:pt x="1491" y="141475"/>
                  <a:pt x="0" y="142966"/>
                  <a:pt x="0" y="144811"/>
                </a:cubicBezTo>
                <a:lnTo>
                  <a:pt x="0" y="192762"/>
                </a:lnTo>
                <a:cubicBezTo>
                  <a:pt x="0" y="196915"/>
                  <a:pt x="1704" y="200713"/>
                  <a:pt x="4437" y="203446"/>
                </a:cubicBezTo>
                <a:cubicBezTo>
                  <a:pt x="7170" y="206179"/>
                  <a:pt x="10967" y="207882"/>
                  <a:pt x="15120" y="207882"/>
                </a:cubicBezTo>
                <a:lnTo>
                  <a:pt x="212034" y="207882"/>
                </a:lnTo>
                <a:cubicBezTo>
                  <a:pt x="216187" y="207882"/>
                  <a:pt x="219985" y="206179"/>
                  <a:pt x="222718" y="203446"/>
                </a:cubicBezTo>
                <a:cubicBezTo>
                  <a:pt x="225451" y="200713"/>
                  <a:pt x="227154" y="196915"/>
                  <a:pt x="227154" y="192762"/>
                </a:cubicBezTo>
                <a:lnTo>
                  <a:pt x="227154" y="47632"/>
                </a:lnTo>
                <a:cubicBezTo>
                  <a:pt x="227154" y="45786"/>
                  <a:pt x="225663" y="44296"/>
                  <a:pt x="223818" y="44296"/>
                </a:cubicBezTo>
                <a:cubicBezTo>
                  <a:pt x="222008" y="44296"/>
                  <a:pt x="220517" y="45786"/>
                  <a:pt x="220517" y="47632"/>
                </a:cubicBezTo>
                <a:lnTo>
                  <a:pt x="220517" y="173028"/>
                </a:lnTo>
                <a:lnTo>
                  <a:pt x="104810" y="173028"/>
                </a:lnTo>
                <a:lnTo>
                  <a:pt x="104810" y="15120"/>
                </a:lnTo>
                <a:cubicBezTo>
                  <a:pt x="104810" y="12778"/>
                  <a:pt x="105769" y="10684"/>
                  <a:pt x="107330" y="9122"/>
                </a:cubicBezTo>
                <a:cubicBezTo>
                  <a:pt x="108857" y="7596"/>
                  <a:pt x="110951" y="6638"/>
                  <a:pt x="113293" y="6638"/>
                </a:cubicBezTo>
                <a:lnTo>
                  <a:pt x="136186" y="6638"/>
                </a:lnTo>
                <a:lnTo>
                  <a:pt x="136186" y="14482"/>
                </a:lnTo>
                <a:cubicBezTo>
                  <a:pt x="136186" y="17179"/>
                  <a:pt x="137322" y="19664"/>
                  <a:pt x="139096" y="21438"/>
                </a:cubicBezTo>
                <a:cubicBezTo>
                  <a:pt x="140871" y="23213"/>
                  <a:pt x="143356" y="24349"/>
                  <a:pt x="146053" y="24349"/>
                </a:cubicBezTo>
                <a:lnTo>
                  <a:pt x="179274" y="24349"/>
                </a:lnTo>
                <a:cubicBezTo>
                  <a:pt x="181972" y="24349"/>
                  <a:pt x="184456" y="23213"/>
                  <a:pt x="186231" y="21438"/>
                </a:cubicBezTo>
                <a:cubicBezTo>
                  <a:pt x="188006" y="19664"/>
                  <a:pt x="189141" y="17179"/>
                  <a:pt x="189141" y="14482"/>
                </a:cubicBezTo>
                <a:lnTo>
                  <a:pt x="189141" y="6638"/>
                </a:lnTo>
                <a:lnTo>
                  <a:pt x="212034" y="6638"/>
                </a:lnTo>
                <a:cubicBezTo>
                  <a:pt x="214377" y="6638"/>
                  <a:pt x="216471" y="7596"/>
                  <a:pt x="217997" y="9122"/>
                </a:cubicBezTo>
                <a:cubicBezTo>
                  <a:pt x="219559" y="10684"/>
                  <a:pt x="220517" y="12778"/>
                  <a:pt x="220517" y="15120"/>
                </a:cubicBezTo>
                <a:lnTo>
                  <a:pt x="220517" y="32583"/>
                </a:lnTo>
                <a:cubicBezTo>
                  <a:pt x="220517" y="34393"/>
                  <a:pt x="222008" y="35884"/>
                  <a:pt x="223818" y="35884"/>
                </a:cubicBezTo>
                <a:cubicBezTo>
                  <a:pt x="225663" y="35884"/>
                  <a:pt x="227154" y="34393"/>
                  <a:pt x="227154" y="32583"/>
                </a:cubicBezTo>
                <a:lnTo>
                  <a:pt x="227154" y="15120"/>
                </a:lnTo>
                <a:cubicBezTo>
                  <a:pt x="227154" y="10932"/>
                  <a:pt x="225451" y="7170"/>
                  <a:pt x="222718" y="4437"/>
                </a:cubicBezTo>
                <a:cubicBezTo>
                  <a:pt x="219985" y="1704"/>
                  <a:pt x="216187" y="0"/>
                  <a:pt x="21203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142875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F308A"/>
              </a:highlight>
            </a:endParaRPr>
          </a:p>
        </p:txBody>
      </p:sp>
      <p:grpSp>
        <p:nvGrpSpPr>
          <p:cNvPr id="1516" name="Google Shape;1516;p36"/>
          <p:cNvGrpSpPr/>
          <p:nvPr/>
        </p:nvGrpSpPr>
        <p:grpSpPr>
          <a:xfrm>
            <a:off x="7375286" y="1549278"/>
            <a:ext cx="836879" cy="786884"/>
            <a:chOff x="3040984" y="3681059"/>
            <a:chExt cx="356164" cy="355815"/>
          </a:xfrm>
        </p:grpSpPr>
        <p:sp>
          <p:nvSpPr>
            <p:cNvPr id="1517" name="Google Shape;1517;p36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accent3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36"/>
          <p:cNvSpPr/>
          <p:nvPr/>
        </p:nvSpPr>
        <p:spPr>
          <a:xfrm>
            <a:off x="3648450" y="1838825"/>
            <a:ext cx="1803600" cy="1803600"/>
          </a:xfrm>
          <a:prstGeom prst="rect">
            <a:avLst/>
          </a:prstGeom>
          <a:noFill/>
          <a:ln cap="flat" cmpd="sng" w="19050">
            <a:solidFill>
              <a:srgbClr val="775E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DFDE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